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413" r:id="rId2"/>
    <p:sldId id="426" r:id="rId3"/>
    <p:sldId id="560" r:id="rId4"/>
    <p:sldId id="561" r:id="rId5"/>
    <p:sldId id="562" r:id="rId6"/>
    <p:sldId id="563" r:id="rId7"/>
    <p:sldId id="427" r:id="rId8"/>
    <p:sldId id="542" r:id="rId9"/>
    <p:sldId id="543" r:id="rId10"/>
    <p:sldId id="550" r:id="rId11"/>
    <p:sldId id="544" r:id="rId12"/>
    <p:sldId id="545" r:id="rId13"/>
    <p:sldId id="547" r:id="rId14"/>
    <p:sldId id="549" r:id="rId15"/>
    <p:sldId id="548" r:id="rId16"/>
    <p:sldId id="553" r:id="rId17"/>
    <p:sldId id="554" r:id="rId18"/>
    <p:sldId id="558" r:id="rId19"/>
    <p:sldId id="556" r:id="rId20"/>
    <p:sldId id="557" r:id="rId21"/>
    <p:sldId id="559" r:id="rId22"/>
    <p:sldId id="555" r:id="rId23"/>
  </p:sldIdLst>
  <p:sldSz cx="13444538" cy="7562850"/>
  <p:notesSz cx="7010400" cy="9296400"/>
  <p:defaultTextStyle>
    <a:defPPr>
      <a:defRPr lang="en-US"/>
    </a:defPPr>
    <a:lvl1pPr marL="0" algn="l" defTabSz="1042873" rtl="0" eaLnBrk="1" latinLnBrk="0" hangingPunct="1">
      <a:defRPr sz="2100" kern="1200">
        <a:solidFill>
          <a:schemeClr val="tx1"/>
        </a:solidFill>
        <a:latin typeface="+mn-lt"/>
        <a:ea typeface="+mn-ea"/>
        <a:cs typeface="+mn-cs"/>
      </a:defRPr>
    </a:lvl1pPr>
    <a:lvl2pPr marL="521437" algn="l" defTabSz="1042873" rtl="0" eaLnBrk="1" latinLnBrk="0" hangingPunct="1">
      <a:defRPr sz="2100" kern="1200">
        <a:solidFill>
          <a:schemeClr val="tx1"/>
        </a:solidFill>
        <a:latin typeface="+mn-lt"/>
        <a:ea typeface="+mn-ea"/>
        <a:cs typeface="+mn-cs"/>
      </a:defRPr>
    </a:lvl2pPr>
    <a:lvl3pPr marL="1042873" algn="l" defTabSz="1042873" rtl="0" eaLnBrk="1" latinLnBrk="0" hangingPunct="1">
      <a:defRPr sz="2100" kern="1200">
        <a:solidFill>
          <a:schemeClr val="tx1"/>
        </a:solidFill>
        <a:latin typeface="+mn-lt"/>
        <a:ea typeface="+mn-ea"/>
        <a:cs typeface="+mn-cs"/>
      </a:defRPr>
    </a:lvl3pPr>
    <a:lvl4pPr marL="1564310" algn="l" defTabSz="1042873" rtl="0" eaLnBrk="1" latinLnBrk="0" hangingPunct="1">
      <a:defRPr sz="2100" kern="1200">
        <a:solidFill>
          <a:schemeClr val="tx1"/>
        </a:solidFill>
        <a:latin typeface="+mn-lt"/>
        <a:ea typeface="+mn-ea"/>
        <a:cs typeface="+mn-cs"/>
      </a:defRPr>
    </a:lvl4pPr>
    <a:lvl5pPr marL="2085746" algn="l" defTabSz="1042873" rtl="0" eaLnBrk="1" latinLnBrk="0" hangingPunct="1">
      <a:defRPr sz="2100" kern="1200">
        <a:solidFill>
          <a:schemeClr val="tx1"/>
        </a:solidFill>
        <a:latin typeface="+mn-lt"/>
        <a:ea typeface="+mn-ea"/>
        <a:cs typeface="+mn-cs"/>
      </a:defRPr>
    </a:lvl5pPr>
    <a:lvl6pPr marL="2607183" algn="l" defTabSz="1042873" rtl="0" eaLnBrk="1" latinLnBrk="0" hangingPunct="1">
      <a:defRPr sz="2100" kern="1200">
        <a:solidFill>
          <a:schemeClr val="tx1"/>
        </a:solidFill>
        <a:latin typeface="+mn-lt"/>
        <a:ea typeface="+mn-ea"/>
        <a:cs typeface="+mn-cs"/>
      </a:defRPr>
    </a:lvl6pPr>
    <a:lvl7pPr marL="3128620" algn="l" defTabSz="1042873" rtl="0" eaLnBrk="1" latinLnBrk="0" hangingPunct="1">
      <a:defRPr sz="2100" kern="1200">
        <a:solidFill>
          <a:schemeClr val="tx1"/>
        </a:solidFill>
        <a:latin typeface="+mn-lt"/>
        <a:ea typeface="+mn-ea"/>
        <a:cs typeface="+mn-cs"/>
      </a:defRPr>
    </a:lvl7pPr>
    <a:lvl8pPr marL="3650056" algn="l" defTabSz="1042873" rtl="0" eaLnBrk="1" latinLnBrk="0" hangingPunct="1">
      <a:defRPr sz="2100" kern="1200">
        <a:solidFill>
          <a:schemeClr val="tx1"/>
        </a:solidFill>
        <a:latin typeface="+mn-lt"/>
        <a:ea typeface="+mn-ea"/>
        <a:cs typeface="+mn-cs"/>
      </a:defRPr>
    </a:lvl8pPr>
    <a:lvl9pPr marL="4171493" algn="l" defTabSz="1042873"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30" userDrawn="1">
          <p15:clr>
            <a:srgbClr val="A4A3A4"/>
          </p15:clr>
        </p15:guide>
        <p15:guide id="2" pos="423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Banham" initials="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689"/>
    <a:srgbClr val="00C08B"/>
    <a:srgbClr val="85754E"/>
    <a:srgbClr val="000000"/>
    <a:srgbClr val="DB0032"/>
    <a:srgbClr val="FFFFFF"/>
    <a:srgbClr val="2B3E65"/>
    <a:srgbClr val="4F81BD"/>
    <a:srgbClr val="938D88"/>
    <a:srgbClr val="B3C2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512" autoAdjust="0"/>
  </p:normalViewPr>
  <p:slideViewPr>
    <p:cSldViewPr>
      <p:cViewPr varScale="1">
        <p:scale>
          <a:sx n="71" d="100"/>
          <a:sy n="71" d="100"/>
        </p:scale>
        <p:origin x="826" y="67"/>
      </p:cViewPr>
      <p:guideLst>
        <p:guide orient="horz" pos="2430"/>
        <p:guide pos="423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1D861A-06F2-45DF-93AE-73AAA3A5E804}"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156FFB79-79AB-44C0-8549-40B341C7B71F}">
      <dgm:prSet phldrT="[Text]" custT="1"/>
      <dgm:spPr/>
      <dgm:t>
        <a:bodyPr/>
        <a:lstStyle/>
        <a:p>
          <a:r>
            <a:rPr lang="ar-SA" sz="2800" dirty="0">
              <a:latin typeface="Sakkal Majalla" panose="02000000000000000000" pitchFamily="2" charset="-78"/>
              <a:cs typeface="Sakkal Majalla" panose="02000000000000000000" pitchFamily="2" charset="-78"/>
            </a:rPr>
            <a:t>ضعف قدرة الجهة المنفذة</a:t>
          </a:r>
          <a:endParaRPr lang="en-US" sz="2800" dirty="0">
            <a:latin typeface="Sakkal Majalla" panose="02000000000000000000" pitchFamily="2" charset="-78"/>
            <a:cs typeface="Sakkal Majalla" panose="02000000000000000000" pitchFamily="2" charset="-78"/>
          </a:endParaRPr>
        </a:p>
      </dgm:t>
    </dgm:pt>
    <dgm:pt modelId="{FB7B951E-B448-4CAC-9D34-C3416E296DC1}" type="parTrans" cxnId="{4FDE35C1-5B55-4684-921D-36FEF041F49F}">
      <dgm:prSet/>
      <dgm:spPr/>
      <dgm:t>
        <a:bodyPr/>
        <a:lstStyle/>
        <a:p>
          <a:endParaRPr lang="en-US" sz="2800">
            <a:latin typeface="Sakkal Majalla" panose="02000000000000000000" pitchFamily="2" charset="-78"/>
            <a:cs typeface="Sakkal Majalla" panose="02000000000000000000" pitchFamily="2" charset="-78"/>
          </a:endParaRPr>
        </a:p>
      </dgm:t>
    </dgm:pt>
    <dgm:pt modelId="{A570CE6E-8004-437F-B305-2EEE8854D982}" type="sibTrans" cxnId="{4FDE35C1-5B55-4684-921D-36FEF041F49F}">
      <dgm:prSet/>
      <dgm:spPr/>
      <dgm:t>
        <a:bodyPr/>
        <a:lstStyle/>
        <a:p>
          <a:endParaRPr lang="en-US" sz="2800">
            <a:latin typeface="Sakkal Majalla" panose="02000000000000000000" pitchFamily="2" charset="-78"/>
            <a:cs typeface="Sakkal Majalla" panose="02000000000000000000" pitchFamily="2" charset="-78"/>
          </a:endParaRPr>
        </a:p>
      </dgm:t>
    </dgm:pt>
    <dgm:pt modelId="{FE43BC38-33D6-47BF-807F-33E827C987F7}">
      <dgm:prSet phldrT="[Text]" custT="1"/>
      <dgm:spPr/>
      <dgm:t>
        <a:bodyPr/>
        <a:lstStyle/>
        <a:p>
          <a:r>
            <a:rPr lang="ar-SA" sz="2800" dirty="0">
              <a:latin typeface="Sakkal Majalla" panose="02000000000000000000" pitchFamily="2" charset="-78"/>
              <a:cs typeface="Sakkal Majalla" panose="02000000000000000000" pitchFamily="2" charset="-78"/>
            </a:rPr>
            <a:t>عدم الالتزام بالخطط المعتمدة</a:t>
          </a:r>
          <a:endParaRPr lang="en-US" sz="2800" dirty="0">
            <a:latin typeface="Sakkal Majalla" panose="02000000000000000000" pitchFamily="2" charset="-78"/>
            <a:cs typeface="Sakkal Majalla" panose="02000000000000000000" pitchFamily="2" charset="-78"/>
          </a:endParaRPr>
        </a:p>
      </dgm:t>
    </dgm:pt>
    <dgm:pt modelId="{C6694BE9-DC66-4B01-A51B-CD8F4139F0CE}" type="parTrans" cxnId="{0DA6DFE1-1893-4CE4-B48F-4DF296269683}">
      <dgm:prSet/>
      <dgm:spPr/>
      <dgm:t>
        <a:bodyPr/>
        <a:lstStyle/>
        <a:p>
          <a:endParaRPr lang="en-US" sz="2800">
            <a:latin typeface="Sakkal Majalla" panose="02000000000000000000" pitchFamily="2" charset="-78"/>
            <a:cs typeface="Sakkal Majalla" panose="02000000000000000000" pitchFamily="2" charset="-78"/>
          </a:endParaRPr>
        </a:p>
      </dgm:t>
    </dgm:pt>
    <dgm:pt modelId="{4C311FAC-C9B1-4663-82A7-4DDB141A45CD}" type="sibTrans" cxnId="{0DA6DFE1-1893-4CE4-B48F-4DF296269683}">
      <dgm:prSet/>
      <dgm:spPr/>
      <dgm:t>
        <a:bodyPr/>
        <a:lstStyle/>
        <a:p>
          <a:endParaRPr lang="en-US" sz="2800">
            <a:latin typeface="Sakkal Majalla" panose="02000000000000000000" pitchFamily="2" charset="-78"/>
            <a:cs typeface="Sakkal Majalla" panose="02000000000000000000" pitchFamily="2" charset="-78"/>
          </a:endParaRPr>
        </a:p>
      </dgm:t>
    </dgm:pt>
    <dgm:pt modelId="{97BA5B1E-B333-49AC-BD76-07A10B5F9AF8}">
      <dgm:prSet phldrT="[Text]" custT="1"/>
      <dgm:spPr/>
      <dgm:t>
        <a:bodyPr/>
        <a:lstStyle/>
        <a:p>
          <a:r>
            <a:rPr lang="ar-SA" sz="2800" dirty="0">
              <a:latin typeface="Sakkal Majalla" panose="02000000000000000000" pitchFamily="2" charset="-78"/>
              <a:cs typeface="Sakkal Majalla" panose="02000000000000000000" pitchFamily="2" charset="-78"/>
            </a:rPr>
            <a:t>نسبة الإنجاز منخفضة</a:t>
          </a:r>
          <a:endParaRPr lang="en-US" sz="2800" dirty="0">
            <a:latin typeface="Sakkal Majalla" panose="02000000000000000000" pitchFamily="2" charset="-78"/>
            <a:cs typeface="Sakkal Majalla" panose="02000000000000000000" pitchFamily="2" charset="-78"/>
          </a:endParaRPr>
        </a:p>
      </dgm:t>
    </dgm:pt>
    <dgm:pt modelId="{8596881E-77A2-45B3-973D-CDF186D3F36F}" type="parTrans" cxnId="{370C57FB-4703-41C8-A372-1708213EA0BF}">
      <dgm:prSet/>
      <dgm:spPr/>
      <dgm:t>
        <a:bodyPr/>
        <a:lstStyle/>
        <a:p>
          <a:endParaRPr lang="en-US" sz="2800">
            <a:latin typeface="Sakkal Majalla" panose="02000000000000000000" pitchFamily="2" charset="-78"/>
            <a:cs typeface="Sakkal Majalla" panose="02000000000000000000" pitchFamily="2" charset="-78"/>
          </a:endParaRPr>
        </a:p>
      </dgm:t>
    </dgm:pt>
    <dgm:pt modelId="{E717E037-059D-4A86-864F-383A8D5FAA22}" type="sibTrans" cxnId="{370C57FB-4703-41C8-A372-1708213EA0BF}">
      <dgm:prSet/>
      <dgm:spPr/>
      <dgm:t>
        <a:bodyPr/>
        <a:lstStyle/>
        <a:p>
          <a:endParaRPr lang="en-US" sz="2800">
            <a:latin typeface="Sakkal Majalla" panose="02000000000000000000" pitchFamily="2" charset="-78"/>
            <a:cs typeface="Sakkal Majalla" panose="02000000000000000000" pitchFamily="2" charset="-78"/>
          </a:endParaRPr>
        </a:p>
      </dgm:t>
    </dgm:pt>
    <dgm:pt modelId="{2B69B08B-1596-4899-9334-FA959EDFC6CB}">
      <dgm:prSet phldrT="[Text]" custT="1"/>
      <dgm:spPr/>
      <dgm:t>
        <a:bodyPr/>
        <a:lstStyle/>
        <a:p>
          <a:r>
            <a:rPr lang="ar-SA" sz="2800" dirty="0">
              <a:latin typeface="Sakkal Majalla" panose="02000000000000000000" pitchFamily="2" charset="-78"/>
              <a:cs typeface="Sakkal Majalla" panose="02000000000000000000" pitchFamily="2" charset="-78"/>
            </a:rPr>
            <a:t>غياب المساءلة</a:t>
          </a:r>
          <a:endParaRPr lang="en-US" sz="2800" dirty="0">
            <a:latin typeface="Sakkal Majalla" panose="02000000000000000000" pitchFamily="2" charset="-78"/>
            <a:cs typeface="Sakkal Majalla" panose="02000000000000000000" pitchFamily="2" charset="-78"/>
          </a:endParaRPr>
        </a:p>
      </dgm:t>
    </dgm:pt>
    <dgm:pt modelId="{FF99F106-8290-49CA-9CAA-DDBDC1DBA599}" type="parTrans" cxnId="{7BEBCA56-2225-4FD3-906C-8CA1D6724E4B}">
      <dgm:prSet/>
      <dgm:spPr/>
      <dgm:t>
        <a:bodyPr/>
        <a:lstStyle/>
        <a:p>
          <a:endParaRPr lang="en-US" sz="2800">
            <a:latin typeface="Sakkal Majalla" panose="02000000000000000000" pitchFamily="2" charset="-78"/>
            <a:cs typeface="Sakkal Majalla" panose="02000000000000000000" pitchFamily="2" charset="-78"/>
          </a:endParaRPr>
        </a:p>
      </dgm:t>
    </dgm:pt>
    <dgm:pt modelId="{83AB0463-29B3-453D-8544-BE836C23E435}" type="sibTrans" cxnId="{7BEBCA56-2225-4FD3-906C-8CA1D6724E4B}">
      <dgm:prSet/>
      <dgm:spPr/>
      <dgm:t>
        <a:bodyPr/>
        <a:lstStyle/>
        <a:p>
          <a:endParaRPr lang="en-US" sz="2800">
            <a:latin typeface="Sakkal Majalla" panose="02000000000000000000" pitchFamily="2" charset="-78"/>
            <a:cs typeface="Sakkal Majalla" panose="02000000000000000000" pitchFamily="2" charset="-78"/>
          </a:endParaRPr>
        </a:p>
      </dgm:t>
    </dgm:pt>
    <dgm:pt modelId="{BB9D97FF-021F-4E86-A5FC-FB1828E97E84}">
      <dgm:prSet phldrT="[Text]" custT="1"/>
      <dgm:spPr/>
      <dgm:t>
        <a:bodyPr/>
        <a:lstStyle/>
        <a:p>
          <a:r>
            <a:rPr lang="ar-SA" sz="2800" dirty="0">
              <a:latin typeface="Sakkal Majalla" panose="02000000000000000000" pitchFamily="2" charset="-78"/>
              <a:cs typeface="Sakkal Majalla" panose="02000000000000000000" pitchFamily="2" charset="-78"/>
            </a:rPr>
            <a:t>ضعف في إدارة المشروع</a:t>
          </a:r>
          <a:endParaRPr lang="en-US" sz="2800" dirty="0">
            <a:latin typeface="Sakkal Majalla" panose="02000000000000000000" pitchFamily="2" charset="-78"/>
            <a:cs typeface="Sakkal Majalla" panose="02000000000000000000" pitchFamily="2" charset="-78"/>
          </a:endParaRPr>
        </a:p>
      </dgm:t>
    </dgm:pt>
    <dgm:pt modelId="{7FE0F7AA-1F3B-4B11-B6BE-EA4924DEE034}" type="parTrans" cxnId="{66ECA009-B13E-4E9B-A649-40ED8C67A16C}">
      <dgm:prSet/>
      <dgm:spPr/>
      <dgm:t>
        <a:bodyPr/>
        <a:lstStyle/>
        <a:p>
          <a:endParaRPr lang="en-US" sz="2800">
            <a:latin typeface="Sakkal Majalla" panose="02000000000000000000" pitchFamily="2" charset="-78"/>
            <a:cs typeface="Sakkal Majalla" panose="02000000000000000000" pitchFamily="2" charset="-78"/>
          </a:endParaRPr>
        </a:p>
      </dgm:t>
    </dgm:pt>
    <dgm:pt modelId="{5E3E6B55-EEE8-43AE-89A8-11CE5189C33A}" type="sibTrans" cxnId="{66ECA009-B13E-4E9B-A649-40ED8C67A16C}">
      <dgm:prSet/>
      <dgm:spPr/>
      <dgm:t>
        <a:bodyPr/>
        <a:lstStyle/>
        <a:p>
          <a:endParaRPr lang="en-US" sz="2800">
            <a:latin typeface="Sakkal Majalla" panose="02000000000000000000" pitchFamily="2" charset="-78"/>
            <a:cs typeface="Sakkal Majalla" panose="02000000000000000000" pitchFamily="2" charset="-78"/>
          </a:endParaRPr>
        </a:p>
      </dgm:t>
    </dgm:pt>
    <dgm:pt modelId="{78385EB2-0EBD-4ACC-8854-F42277E7BF33}" type="pres">
      <dgm:prSet presAssocID="{911D861A-06F2-45DF-93AE-73AAA3A5E804}" presName="diagram" presStyleCnt="0">
        <dgm:presLayoutVars>
          <dgm:dir/>
          <dgm:resizeHandles val="exact"/>
        </dgm:presLayoutVars>
      </dgm:prSet>
      <dgm:spPr/>
    </dgm:pt>
    <dgm:pt modelId="{A9648947-69E7-462C-9E83-04729DF309C7}" type="pres">
      <dgm:prSet presAssocID="{156FFB79-79AB-44C0-8549-40B341C7B71F}" presName="node" presStyleLbl="node1" presStyleIdx="0" presStyleCnt="5">
        <dgm:presLayoutVars>
          <dgm:bulletEnabled val="1"/>
        </dgm:presLayoutVars>
      </dgm:prSet>
      <dgm:spPr/>
    </dgm:pt>
    <dgm:pt modelId="{FFF3AFF8-89DF-4560-8C83-35C4DB22ED15}" type="pres">
      <dgm:prSet presAssocID="{A570CE6E-8004-437F-B305-2EEE8854D982}" presName="sibTrans" presStyleCnt="0"/>
      <dgm:spPr/>
    </dgm:pt>
    <dgm:pt modelId="{561E2B76-5D0B-46C6-9562-23B79BCD6860}" type="pres">
      <dgm:prSet presAssocID="{FE43BC38-33D6-47BF-807F-33E827C987F7}" presName="node" presStyleLbl="node1" presStyleIdx="1" presStyleCnt="5">
        <dgm:presLayoutVars>
          <dgm:bulletEnabled val="1"/>
        </dgm:presLayoutVars>
      </dgm:prSet>
      <dgm:spPr/>
    </dgm:pt>
    <dgm:pt modelId="{E0B2B821-2438-4BE2-8DB1-5BAE5B078F35}" type="pres">
      <dgm:prSet presAssocID="{4C311FAC-C9B1-4663-82A7-4DDB141A45CD}" presName="sibTrans" presStyleCnt="0"/>
      <dgm:spPr/>
    </dgm:pt>
    <dgm:pt modelId="{E4F192F4-188B-4011-A212-2294270430FB}" type="pres">
      <dgm:prSet presAssocID="{97BA5B1E-B333-49AC-BD76-07A10B5F9AF8}" presName="node" presStyleLbl="node1" presStyleIdx="2" presStyleCnt="5">
        <dgm:presLayoutVars>
          <dgm:bulletEnabled val="1"/>
        </dgm:presLayoutVars>
      </dgm:prSet>
      <dgm:spPr/>
    </dgm:pt>
    <dgm:pt modelId="{61E22C71-793F-4C4E-AB5F-84A24E42D936}" type="pres">
      <dgm:prSet presAssocID="{E717E037-059D-4A86-864F-383A8D5FAA22}" presName="sibTrans" presStyleCnt="0"/>
      <dgm:spPr/>
    </dgm:pt>
    <dgm:pt modelId="{EB89D12D-2439-4ABD-BB12-5E7A71AA4CD1}" type="pres">
      <dgm:prSet presAssocID="{2B69B08B-1596-4899-9334-FA959EDFC6CB}" presName="node" presStyleLbl="node1" presStyleIdx="3" presStyleCnt="5">
        <dgm:presLayoutVars>
          <dgm:bulletEnabled val="1"/>
        </dgm:presLayoutVars>
      </dgm:prSet>
      <dgm:spPr/>
    </dgm:pt>
    <dgm:pt modelId="{9ACD3BF4-22D6-4C27-B633-77F3131D34B6}" type="pres">
      <dgm:prSet presAssocID="{83AB0463-29B3-453D-8544-BE836C23E435}" presName="sibTrans" presStyleCnt="0"/>
      <dgm:spPr/>
    </dgm:pt>
    <dgm:pt modelId="{5DD56571-4BE8-4E7A-833A-1127E84604E9}" type="pres">
      <dgm:prSet presAssocID="{BB9D97FF-021F-4E86-A5FC-FB1828E97E84}" presName="node" presStyleLbl="node1" presStyleIdx="4" presStyleCnt="5">
        <dgm:presLayoutVars>
          <dgm:bulletEnabled val="1"/>
        </dgm:presLayoutVars>
      </dgm:prSet>
      <dgm:spPr/>
    </dgm:pt>
  </dgm:ptLst>
  <dgm:cxnLst>
    <dgm:cxn modelId="{66ECA009-B13E-4E9B-A649-40ED8C67A16C}" srcId="{911D861A-06F2-45DF-93AE-73AAA3A5E804}" destId="{BB9D97FF-021F-4E86-A5FC-FB1828E97E84}" srcOrd="4" destOrd="0" parTransId="{7FE0F7AA-1F3B-4B11-B6BE-EA4924DEE034}" sibTransId="{5E3E6B55-EEE8-43AE-89A8-11CE5189C33A}"/>
    <dgm:cxn modelId="{A08F234C-2E65-4D49-A948-22BEC3C10DB5}" type="presOf" srcId="{97BA5B1E-B333-49AC-BD76-07A10B5F9AF8}" destId="{E4F192F4-188B-4011-A212-2294270430FB}" srcOrd="0" destOrd="0" presId="urn:microsoft.com/office/officeart/2005/8/layout/default"/>
    <dgm:cxn modelId="{F0EACA4C-03A3-4E2A-90D3-5334C697772E}" type="presOf" srcId="{2B69B08B-1596-4899-9334-FA959EDFC6CB}" destId="{EB89D12D-2439-4ABD-BB12-5E7A71AA4CD1}" srcOrd="0" destOrd="0" presId="urn:microsoft.com/office/officeart/2005/8/layout/default"/>
    <dgm:cxn modelId="{1AD3874D-91D7-49F2-B6C8-E11D951E4724}" type="presOf" srcId="{BB9D97FF-021F-4E86-A5FC-FB1828E97E84}" destId="{5DD56571-4BE8-4E7A-833A-1127E84604E9}" srcOrd="0" destOrd="0" presId="urn:microsoft.com/office/officeart/2005/8/layout/default"/>
    <dgm:cxn modelId="{CFE8C450-2105-47F6-AC9C-272ECDC82E1B}" type="presOf" srcId="{911D861A-06F2-45DF-93AE-73AAA3A5E804}" destId="{78385EB2-0EBD-4ACC-8854-F42277E7BF33}" srcOrd="0" destOrd="0" presId="urn:microsoft.com/office/officeart/2005/8/layout/default"/>
    <dgm:cxn modelId="{7BEBCA56-2225-4FD3-906C-8CA1D6724E4B}" srcId="{911D861A-06F2-45DF-93AE-73AAA3A5E804}" destId="{2B69B08B-1596-4899-9334-FA959EDFC6CB}" srcOrd="3" destOrd="0" parTransId="{FF99F106-8290-49CA-9CAA-DDBDC1DBA599}" sibTransId="{83AB0463-29B3-453D-8544-BE836C23E435}"/>
    <dgm:cxn modelId="{682EE491-5F7D-433B-950A-5B5B7F810897}" type="presOf" srcId="{156FFB79-79AB-44C0-8549-40B341C7B71F}" destId="{A9648947-69E7-462C-9E83-04729DF309C7}" srcOrd="0" destOrd="0" presId="urn:microsoft.com/office/officeart/2005/8/layout/default"/>
    <dgm:cxn modelId="{4FDE35C1-5B55-4684-921D-36FEF041F49F}" srcId="{911D861A-06F2-45DF-93AE-73AAA3A5E804}" destId="{156FFB79-79AB-44C0-8549-40B341C7B71F}" srcOrd="0" destOrd="0" parTransId="{FB7B951E-B448-4CAC-9D34-C3416E296DC1}" sibTransId="{A570CE6E-8004-437F-B305-2EEE8854D982}"/>
    <dgm:cxn modelId="{4E5D84D8-6553-4255-B4FF-D782775B3B9F}" type="presOf" srcId="{FE43BC38-33D6-47BF-807F-33E827C987F7}" destId="{561E2B76-5D0B-46C6-9562-23B79BCD6860}" srcOrd="0" destOrd="0" presId="urn:microsoft.com/office/officeart/2005/8/layout/default"/>
    <dgm:cxn modelId="{0DA6DFE1-1893-4CE4-B48F-4DF296269683}" srcId="{911D861A-06F2-45DF-93AE-73AAA3A5E804}" destId="{FE43BC38-33D6-47BF-807F-33E827C987F7}" srcOrd="1" destOrd="0" parTransId="{C6694BE9-DC66-4B01-A51B-CD8F4139F0CE}" sibTransId="{4C311FAC-C9B1-4663-82A7-4DDB141A45CD}"/>
    <dgm:cxn modelId="{370C57FB-4703-41C8-A372-1708213EA0BF}" srcId="{911D861A-06F2-45DF-93AE-73AAA3A5E804}" destId="{97BA5B1E-B333-49AC-BD76-07A10B5F9AF8}" srcOrd="2" destOrd="0" parTransId="{8596881E-77A2-45B3-973D-CDF186D3F36F}" sibTransId="{E717E037-059D-4A86-864F-383A8D5FAA22}"/>
    <dgm:cxn modelId="{13596ED1-F270-41CD-9D61-E9A07C3DD100}" type="presParOf" srcId="{78385EB2-0EBD-4ACC-8854-F42277E7BF33}" destId="{A9648947-69E7-462C-9E83-04729DF309C7}" srcOrd="0" destOrd="0" presId="urn:microsoft.com/office/officeart/2005/8/layout/default"/>
    <dgm:cxn modelId="{BD93EC93-4BCE-4B0E-910C-0CC2B36D001F}" type="presParOf" srcId="{78385EB2-0EBD-4ACC-8854-F42277E7BF33}" destId="{FFF3AFF8-89DF-4560-8C83-35C4DB22ED15}" srcOrd="1" destOrd="0" presId="urn:microsoft.com/office/officeart/2005/8/layout/default"/>
    <dgm:cxn modelId="{C25BEAB0-ACAD-41E8-B1B6-EC3778A32156}" type="presParOf" srcId="{78385EB2-0EBD-4ACC-8854-F42277E7BF33}" destId="{561E2B76-5D0B-46C6-9562-23B79BCD6860}" srcOrd="2" destOrd="0" presId="urn:microsoft.com/office/officeart/2005/8/layout/default"/>
    <dgm:cxn modelId="{2A69FE4E-252F-4B09-B829-FE5C4F699667}" type="presParOf" srcId="{78385EB2-0EBD-4ACC-8854-F42277E7BF33}" destId="{E0B2B821-2438-4BE2-8DB1-5BAE5B078F35}" srcOrd="3" destOrd="0" presId="urn:microsoft.com/office/officeart/2005/8/layout/default"/>
    <dgm:cxn modelId="{22B8D5C6-504D-4CDB-A0B9-DB3669EE7155}" type="presParOf" srcId="{78385EB2-0EBD-4ACC-8854-F42277E7BF33}" destId="{E4F192F4-188B-4011-A212-2294270430FB}" srcOrd="4" destOrd="0" presId="urn:microsoft.com/office/officeart/2005/8/layout/default"/>
    <dgm:cxn modelId="{0AF77D12-B56F-43D2-BC15-A31A526338A8}" type="presParOf" srcId="{78385EB2-0EBD-4ACC-8854-F42277E7BF33}" destId="{61E22C71-793F-4C4E-AB5F-84A24E42D936}" srcOrd="5" destOrd="0" presId="urn:microsoft.com/office/officeart/2005/8/layout/default"/>
    <dgm:cxn modelId="{A49A2A1F-607F-469D-A27F-430F9E7F47DA}" type="presParOf" srcId="{78385EB2-0EBD-4ACC-8854-F42277E7BF33}" destId="{EB89D12D-2439-4ABD-BB12-5E7A71AA4CD1}" srcOrd="6" destOrd="0" presId="urn:microsoft.com/office/officeart/2005/8/layout/default"/>
    <dgm:cxn modelId="{D8B378C3-31B3-4EEA-8998-3639015A83C2}" type="presParOf" srcId="{78385EB2-0EBD-4ACC-8854-F42277E7BF33}" destId="{9ACD3BF4-22D6-4C27-B633-77F3131D34B6}" srcOrd="7" destOrd="0" presId="urn:microsoft.com/office/officeart/2005/8/layout/default"/>
    <dgm:cxn modelId="{9507E340-05EA-4D34-A892-864AFADD0133}" type="presParOf" srcId="{78385EB2-0EBD-4ACC-8854-F42277E7BF33}" destId="{5DD56571-4BE8-4E7A-833A-1127E84604E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FF58E9-C9FE-4A9D-BCFF-FF9575CD51C5}"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9C18E14E-7B37-4A66-8F2B-41142DCD389C}">
      <dgm:prSet phldrT="[Text]"/>
      <dgm:spPr/>
      <dgm:t>
        <a:bodyPr/>
        <a:lstStyle/>
        <a:p>
          <a:pPr rtl="1"/>
          <a:r>
            <a:rPr lang="ar-SA" b="1" dirty="0">
              <a:latin typeface="Sakkal Majalla" panose="02000000000000000000" pitchFamily="2" charset="-78"/>
              <a:cs typeface="Sakkal Majalla" panose="02000000000000000000" pitchFamily="2" charset="-78"/>
            </a:rPr>
            <a:t>إدارية وتعاقدية</a:t>
          </a:r>
          <a:endParaRPr lang="en-US" b="1" dirty="0">
            <a:latin typeface="Sakkal Majalla" panose="02000000000000000000" pitchFamily="2" charset="-78"/>
            <a:cs typeface="Sakkal Majalla" panose="02000000000000000000" pitchFamily="2" charset="-78"/>
          </a:endParaRPr>
        </a:p>
      </dgm:t>
    </dgm:pt>
    <dgm:pt modelId="{1BF0D57F-F73F-406F-B7A5-561181B47882}" type="parTrans" cxnId="{903D0154-E9B4-45AB-B112-3989AF12CFC4}">
      <dgm:prSet/>
      <dgm:spPr/>
      <dgm:t>
        <a:bodyPr/>
        <a:lstStyle/>
        <a:p>
          <a:pPr rtl="1"/>
          <a:endParaRPr lang="en-US">
            <a:latin typeface="Sakkal Majalla" panose="02000000000000000000" pitchFamily="2" charset="-78"/>
            <a:cs typeface="Sakkal Majalla" panose="02000000000000000000" pitchFamily="2" charset="-78"/>
          </a:endParaRPr>
        </a:p>
      </dgm:t>
    </dgm:pt>
    <dgm:pt modelId="{59B3DE82-376B-4CC9-9B9D-AA528579DD03}" type="sibTrans" cxnId="{903D0154-E9B4-45AB-B112-3989AF12CFC4}">
      <dgm:prSet/>
      <dgm:spPr/>
      <dgm:t>
        <a:bodyPr/>
        <a:lstStyle/>
        <a:p>
          <a:pPr rtl="1"/>
          <a:endParaRPr lang="en-US">
            <a:latin typeface="Sakkal Majalla" panose="02000000000000000000" pitchFamily="2" charset="-78"/>
            <a:cs typeface="Sakkal Majalla" panose="02000000000000000000" pitchFamily="2" charset="-78"/>
          </a:endParaRPr>
        </a:p>
      </dgm:t>
    </dgm:pt>
    <dgm:pt modelId="{BFD9B444-DAE3-42F6-84E4-DF9BD3F5035F}">
      <dgm:prSet phldrT="[Text]"/>
      <dgm:spPr/>
      <dgm:t>
        <a:bodyPr/>
        <a:lstStyle/>
        <a:p>
          <a:pPr rtl="1"/>
          <a:r>
            <a:rPr lang="ar-SA" dirty="0">
              <a:latin typeface="Sakkal Majalla" panose="02000000000000000000" pitchFamily="2" charset="-78"/>
              <a:cs typeface="Sakkal Majalla" panose="02000000000000000000" pitchFamily="2" charset="-78"/>
            </a:rPr>
            <a:t>التساهل في تطبيق الشروط التعاقدية</a:t>
          </a:r>
          <a:endParaRPr lang="en-US" dirty="0">
            <a:latin typeface="Sakkal Majalla" panose="02000000000000000000" pitchFamily="2" charset="-78"/>
            <a:cs typeface="Sakkal Majalla" panose="02000000000000000000" pitchFamily="2" charset="-78"/>
          </a:endParaRPr>
        </a:p>
      </dgm:t>
    </dgm:pt>
    <dgm:pt modelId="{0CB40571-1E5C-4E3B-8DD6-53EAC2DE674F}" type="parTrans" cxnId="{B2E74D7F-736D-4614-A1CA-89CE307132F5}">
      <dgm:prSet/>
      <dgm:spPr/>
      <dgm:t>
        <a:bodyPr/>
        <a:lstStyle/>
        <a:p>
          <a:pPr rtl="1"/>
          <a:endParaRPr lang="en-US">
            <a:latin typeface="Sakkal Majalla" panose="02000000000000000000" pitchFamily="2" charset="-78"/>
            <a:cs typeface="Sakkal Majalla" panose="02000000000000000000" pitchFamily="2" charset="-78"/>
          </a:endParaRPr>
        </a:p>
      </dgm:t>
    </dgm:pt>
    <dgm:pt modelId="{B2C009CD-9EB5-4AF0-A03A-65DE7FB02FB5}" type="sibTrans" cxnId="{B2E74D7F-736D-4614-A1CA-89CE307132F5}">
      <dgm:prSet/>
      <dgm:spPr/>
      <dgm:t>
        <a:bodyPr/>
        <a:lstStyle/>
        <a:p>
          <a:pPr rtl="1"/>
          <a:endParaRPr lang="en-US">
            <a:latin typeface="Sakkal Majalla" panose="02000000000000000000" pitchFamily="2" charset="-78"/>
            <a:cs typeface="Sakkal Majalla" panose="02000000000000000000" pitchFamily="2" charset="-78"/>
          </a:endParaRPr>
        </a:p>
      </dgm:t>
    </dgm:pt>
    <dgm:pt modelId="{D99CAF4B-5A99-463E-9AF9-CAB9F25E6CE2}">
      <dgm:prSet phldrT="[Text]"/>
      <dgm:spPr/>
      <dgm:t>
        <a:bodyPr/>
        <a:lstStyle/>
        <a:p>
          <a:pPr rtl="1"/>
          <a:r>
            <a:rPr lang="ar-SA" dirty="0">
              <a:latin typeface="Sakkal Majalla" panose="02000000000000000000" pitchFamily="2" charset="-78"/>
              <a:cs typeface="Sakkal Majalla" panose="02000000000000000000" pitchFamily="2" charset="-78"/>
            </a:rPr>
            <a:t>ضعف الإجراءات والتعاقدية</a:t>
          </a:r>
          <a:endParaRPr lang="en-US" dirty="0">
            <a:latin typeface="Sakkal Majalla" panose="02000000000000000000" pitchFamily="2" charset="-78"/>
            <a:cs typeface="Sakkal Majalla" panose="02000000000000000000" pitchFamily="2" charset="-78"/>
          </a:endParaRPr>
        </a:p>
      </dgm:t>
    </dgm:pt>
    <dgm:pt modelId="{8BBD8DD1-1705-4127-9A32-E8FF5B4990AD}" type="parTrans" cxnId="{4AE99305-28D7-482A-A87D-CE2A5AACDD51}">
      <dgm:prSet/>
      <dgm:spPr/>
      <dgm:t>
        <a:bodyPr/>
        <a:lstStyle/>
        <a:p>
          <a:pPr rtl="1"/>
          <a:endParaRPr lang="en-US">
            <a:latin typeface="Sakkal Majalla" panose="02000000000000000000" pitchFamily="2" charset="-78"/>
            <a:cs typeface="Sakkal Majalla" panose="02000000000000000000" pitchFamily="2" charset="-78"/>
          </a:endParaRPr>
        </a:p>
      </dgm:t>
    </dgm:pt>
    <dgm:pt modelId="{618A7D6A-0123-437C-B816-C0433991D11C}" type="sibTrans" cxnId="{4AE99305-28D7-482A-A87D-CE2A5AACDD51}">
      <dgm:prSet/>
      <dgm:spPr/>
      <dgm:t>
        <a:bodyPr/>
        <a:lstStyle/>
        <a:p>
          <a:pPr rtl="1"/>
          <a:endParaRPr lang="en-US">
            <a:latin typeface="Sakkal Majalla" panose="02000000000000000000" pitchFamily="2" charset="-78"/>
            <a:cs typeface="Sakkal Majalla" panose="02000000000000000000" pitchFamily="2" charset="-78"/>
          </a:endParaRPr>
        </a:p>
      </dgm:t>
    </dgm:pt>
    <dgm:pt modelId="{82387FAB-2EE2-4300-A03D-81336F7E1C98}">
      <dgm:prSet phldrT="[Text]"/>
      <dgm:spPr/>
      <dgm:t>
        <a:bodyPr/>
        <a:lstStyle/>
        <a:p>
          <a:pPr rtl="1"/>
          <a:r>
            <a:rPr lang="ar-SA" b="1" dirty="0">
              <a:latin typeface="Sakkal Majalla" panose="02000000000000000000" pitchFamily="2" charset="-78"/>
              <a:cs typeface="Sakkal Majalla" panose="02000000000000000000" pitchFamily="2" charset="-78"/>
            </a:rPr>
            <a:t>فنية</a:t>
          </a:r>
          <a:endParaRPr lang="en-US" b="1" dirty="0">
            <a:latin typeface="Sakkal Majalla" panose="02000000000000000000" pitchFamily="2" charset="-78"/>
            <a:cs typeface="Sakkal Majalla" panose="02000000000000000000" pitchFamily="2" charset="-78"/>
          </a:endParaRPr>
        </a:p>
      </dgm:t>
    </dgm:pt>
    <dgm:pt modelId="{DA37078A-A69C-45BC-9D8E-9DBD02A08805}" type="parTrans" cxnId="{F757AF27-C2DD-4BA1-BBEA-21B8E1E852E1}">
      <dgm:prSet/>
      <dgm:spPr/>
      <dgm:t>
        <a:bodyPr/>
        <a:lstStyle/>
        <a:p>
          <a:pPr rtl="1"/>
          <a:endParaRPr lang="en-US">
            <a:latin typeface="Sakkal Majalla" panose="02000000000000000000" pitchFamily="2" charset="-78"/>
            <a:cs typeface="Sakkal Majalla" panose="02000000000000000000" pitchFamily="2" charset="-78"/>
          </a:endParaRPr>
        </a:p>
      </dgm:t>
    </dgm:pt>
    <dgm:pt modelId="{D2CF7B36-FD4B-465B-A4AE-19342D4E71EB}" type="sibTrans" cxnId="{F757AF27-C2DD-4BA1-BBEA-21B8E1E852E1}">
      <dgm:prSet/>
      <dgm:spPr/>
      <dgm:t>
        <a:bodyPr/>
        <a:lstStyle/>
        <a:p>
          <a:pPr rtl="1"/>
          <a:endParaRPr lang="en-US">
            <a:latin typeface="Sakkal Majalla" panose="02000000000000000000" pitchFamily="2" charset="-78"/>
            <a:cs typeface="Sakkal Majalla" panose="02000000000000000000" pitchFamily="2" charset="-78"/>
          </a:endParaRPr>
        </a:p>
      </dgm:t>
    </dgm:pt>
    <dgm:pt modelId="{0432680B-FA82-47DC-958C-B790E95BDF68}">
      <dgm:prSet phldrT="[Text]"/>
      <dgm:spPr/>
      <dgm:t>
        <a:bodyPr/>
        <a:lstStyle/>
        <a:p>
          <a:pPr rtl="1"/>
          <a:r>
            <a:rPr lang="ar-SA" dirty="0">
              <a:latin typeface="Sakkal Majalla" panose="02000000000000000000" pitchFamily="2" charset="-78"/>
              <a:cs typeface="Sakkal Majalla" panose="02000000000000000000" pitchFamily="2" charset="-78"/>
            </a:rPr>
            <a:t>تدخل جهات غير مختصة</a:t>
          </a:r>
          <a:endParaRPr lang="en-US" dirty="0">
            <a:latin typeface="Sakkal Majalla" panose="02000000000000000000" pitchFamily="2" charset="-78"/>
            <a:cs typeface="Sakkal Majalla" panose="02000000000000000000" pitchFamily="2" charset="-78"/>
          </a:endParaRPr>
        </a:p>
      </dgm:t>
    </dgm:pt>
    <dgm:pt modelId="{8FC5FAAB-C5E4-44ED-8695-7031C1A089C6}" type="parTrans" cxnId="{36211B26-2BB3-4659-B65F-4AF65FD1DF9E}">
      <dgm:prSet/>
      <dgm:spPr/>
      <dgm:t>
        <a:bodyPr/>
        <a:lstStyle/>
        <a:p>
          <a:pPr rtl="1"/>
          <a:endParaRPr lang="en-US">
            <a:latin typeface="Sakkal Majalla" panose="02000000000000000000" pitchFamily="2" charset="-78"/>
            <a:cs typeface="Sakkal Majalla" panose="02000000000000000000" pitchFamily="2" charset="-78"/>
          </a:endParaRPr>
        </a:p>
      </dgm:t>
    </dgm:pt>
    <dgm:pt modelId="{95E1128F-EEF0-409C-894E-582C7FA95647}" type="sibTrans" cxnId="{36211B26-2BB3-4659-B65F-4AF65FD1DF9E}">
      <dgm:prSet/>
      <dgm:spPr/>
      <dgm:t>
        <a:bodyPr/>
        <a:lstStyle/>
        <a:p>
          <a:pPr rtl="1"/>
          <a:endParaRPr lang="en-US">
            <a:latin typeface="Sakkal Majalla" panose="02000000000000000000" pitchFamily="2" charset="-78"/>
            <a:cs typeface="Sakkal Majalla" panose="02000000000000000000" pitchFamily="2" charset="-78"/>
          </a:endParaRPr>
        </a:p>
      </dgm:t>
    </dgm:pt>
    <dgm:pt modelId="{3E53A5AC-184A-4C07-932F-6CE39F3E72F4}">
      <dgm:prSet phldrT="[Text]"/>
      <dgm:spPr/>
      <dgm:t>
        <a:bodyPr/>
        <a:lstStyle/>
        <a:p>
          <a:pPr rtl="1"/>
          <a:r>
            <a:rPr lang="ar-SA" dirty="0">
              <a:latin typeface="Sakkal Majalla" panose="02000000000000000000" pitchFamily="2" charset="-78"/>
              <a:cs typeface="Sakkal Majalla" panose="02000000000000000000" pitchFamily="2" charset="-78"/>
            </a:rPr>
            <a:t>ضعف الخبرات الفنية  التخصصية</a:t>
          </a:r>
          <a:endParaRPr lang="en-US" dirty="0">
            <a:latin typeface="Sakkal Majalla" panose="02000000000000000000" pitchFamily="2" charset="-78"/>
            <a:cs typeface="Sakkal Majalla" panose="02000000000000000000" pitchFamily="2" charset="-78"/>
          </a:endParaRPr>
        </a:p>
      </dgm:t>
    </dgm:pt>
    <dgm:pt modelId="{A545ABD6-6EB9-47E2-AC5C-5BFE43E6443E}" type="parTrans" cxnId="{55616697-EB56-4A11-A8C2-2F89B2E195CF}">
      <dgm:prSet/>
      <dgm:spPr/>
      <dgm:t>
        <a:bodyPr/>
        <a:lstStyle/>
        <a:p>
          <a:pPr rtl="1"/>
          <a:endParaRPr lang="en-US">
            <a:latin typeface="Sakkal Majalla" panose="02000000000000000000" pitchFamily="2" charset="-78"/>
            <a:cs typeface="Sakkal Majalla" panose="02000000000000000000" pitchFamily="2" charset="-78"/>
          </a:endParaRPr>
        </a:p>
      </dgm:t>
    </dgm:pt>
    <dgm:pt modelId="{0B63B878-881E-4E8F-9178-D4571A211C54}" type="sibTrans" cxnId="{55616697-EB56-4A11-A8C2-2F89B2E195CF}">
      <dgm:prSet/>
      <dgm:spPr/>
      <dgm:t>
        <a:bodyPr/>
        <a:lstStyle/>
        <a:p>
          <a:pPr rtl="1"/>
          <a:endParaRPr lang="en-US">
            <a:latin typeface="Sakkal Majalla" panose="02000000000000000000" pitchFamily="2" charset="-78"/>
            <a:cs typeface="Sakkal Majalla" panose="02000000000000000000" pitchFamily="2" charset="-78"/>
          </a:endParaRPr>
        </a:p>
      </dgm:t>
    </dgm:pt>
    <dgm:pt modelId="{67FBD9DC-7FED-4DE3-BE52-6F692B9AEF8B}">
      <dgm:prSet phldrT="[Text]"/>
      <dgm:spPr/>
      <dgm:t>
        <a:bodyPr/>
        <a:lstStyle/>
        <a:p>
          <a:pPr rtl="1"/>
          <a:r>
            <a:rPr lang="ar-SA" b="1" dirty="0">
              <a:latin typeface="Sakkal Majalla" panose="02000000000000000000" pitchFamily="2" charset="-78"/>
              <a:cs typeface="Sakkal Majalla" panose="02000000000000000000" pitchFamily="2" charset="-78"/>
            </a:rPr>
            <a:t>تشغيلية</a:t>
          </a:r>
          <a:endParaRPr lang="en-US" b="1" dirty="0">
            <a:latin typeface="Sakkal Majalla" panose="02000000000000000000" pitchFamily="2" charset="-78"/>
            <a:cs typeface="Sakkal Majalla" panose="02000000000000000000" pitchFamily="2" charset="-78"/>
          </a:endParaRPr>
        </a:p>
      </dgm:t>
    </dgm:pt>
    <dgm:pt modelId="{7BA6478B-92D4-44DA-9AF0-97C88EBC4731}" type="parTrans" cxnId="{D3209B66-89AA-4AA3-B223-D23BF9694C90}">
      <dgm:prSet/>
      <dgm:spPr/>
      <dgm:t>
        <a:bodyPr/>
        <a:lstStyle/>
        <a:p>
          <a:pPr rtl="1"/>
          <a:endParaRPr lang="en-US">
            <a:latin typeface="Sakkal Majalla" panose="02000000000000000000" pitchFamily="2" charset="-78"/>
            <a:cs typeface="Sakkal Majalla" panose="02000000000000000000" pitchFamily="2" charset="-78"/>
          </a:endParaRPr>
        </a:p>
      </dgm:t>
    </dgm:pt>
    <dgm:pt modelId="{46775B0A-7061-4155-9815-B634DC422DFB}" type="sibTrans" cxnId="{D3209B66-89AA-4AA3-B223-D23BF9694C90}">
      <dgm:prSet/>
      <dgm:spPr/>
      <dgm:t>
        <a:bodyPr/>
        <a:lstStyle/>
        <a:p>
          <a:pPr rtl="1"/>
          <a:endParaRPr lang="en-US">
            <a:latin typeface="Sakkal Majalla" panose="02000000000000000000" pitchFamily="2" charset="-78"/>
            <a:cs typeface="Sakkal Majalla" panose="02000000000000000000" pitchFamily="2" charset="-78"/>
          </a:endParaRPr>
        </a:p>
      </dgm:t>
    </dgm:pt>
    <dgm:pt modelId="{9AF9A662-1384-4046-BE41-B94BAE66391F}">
      <dgm:prSet phldrT="[Text]"/>
      <dgm:spPr/>
      <dgm:t>
        <a:bodyPr/>
        <a:lstStyle/>
        <a:p>
          <a:pPr rtl="1"/>
          <a:r>
            <a:rPr lang="ar-SA" dirty="0">
              <a:latin typeface="Sakkal Majalla" panose="02000000000000000000" pitchFamily="2" charset="-78"/>
              <a:cs typeface="Sakkal Majalla" panose="02000000000000000000" pitchFamily="2" charset="-78"/>
            </a:rPr>
            <a:t>عدم توفر المواد الأولية (إسمنت-حديد-محروقات)</a:t>
          </a:r>
          <a:endParaRPr lang="en-US" dirty="0">
            <a:latin typeface="Sakkal Majalla" panose="02000000000000000000" pitchFamily="2" charset="-78"/>
            <a:cs typeface="Sakkal Majalla" panose="02000000000000000000" pitchFamily="2" charset="-78"/>
          </a:endParaRPr>
        </a:p>
      </dgm:t>
    </dgm:pt>
    <dgm:pt modelId="{7023F05B-55EA-4F6B-9184-E9025D4F109A}" type="parTrans" cxnId="{EEFB72D5-BDC3-4C4B-B730-3D3D6A01BF03}">
      <dgm:prSet/>
      <dgm:spPr/>
      <dgm:t>
        <a:bodyPr/>
        <a:lstStyle/>
        <a:p>
          <a:pPr rtl="1"/>
          <a:endParaRPr lang="en-US">
            <a:latin typeface="Sakkal Majalla" panose="02000000000000000000" pitchFamily="2" charset="-78"/>
            <a:cs typeface="Sakkal Majalla" panose="02000000000000000000" pitchFamily="2" charset="-78"/>
          </a:endParaRPr>
        </a:p>
      </dgm:t>
    </dgm:pt>
    <dgm:pt modelId="{8F921BA6-743B-4BEF-A485-427D13D39DE2}" type="sibTrans" cxnId="{EEFB72D5-BDC3-4C4B-B730-3D3D6A01BF03}">
      <dgm:prSet/>
      <dgm:spPr/>
      <dgm:t>
        <a:bodyPr/>
        <a:lstStyle/>
        <a:p>
          <a:pPr rtl="1"/>
          <a:endParaRPr lang="en-US">
            <a:latin typeface="Sakkal Majalla" panose="02000000000000000000" pitchFamily="2" charset="-78"/>
            <a:cs typeface="Sakkal Majalla" panose="02000000000000000000" pitchFamily="2" charset="-78"/>
          </a:endParaRPr>
        </a:p>
      </dgm:t>
    </dgm:pt>
    <dgm:pt modelId="{B6AD8BEF-47CB-4608-857E-C390C6E0C367}">
      <dgm:prSet phldrT="[Text]"/>
      <dgm:spPr/>
      <dgm:t>
        <a:bodyPr/>
        <a:lstStyle/>
        <a:p>
          <a:pPr rtl="1"/>
          <a:r>
            <a:rPr lang="ar-SA" dirty="0">
              <a:latin typeface="Sakkal Majalla" panose="02000000000000000000" pitchFamily="2" charset="-78"/>
              <a:cs typeface="Sakkal Majalla" panose="02000000000000000000" pitchFamily="2" charset="-78"/>
            </a:rPr>
            <a:t>عدم توفر الورشات والآليات لدى الجهة المنفذة</a:t>
          </a:r>
          <a:endParaRPr lang="en-US" dirty="0">
            <a:latin typeface="Sakkal Majalla" panose="02000000000000000000" pitchFamily="2" charset="-78"/>
            <a:cs typeface="Sakkal Majalla" panose="02000000000000000000" pitchFamily="2" charset="-78"/>
          </a:endParaRPr>
        </a:p>
      </dgm:t>
    </dgm:pt>
    <dgm:pt modelId="{2F477158-07EB-44BA-827F-FB1958A559C7}" type="parTrans" cxnId="{E13E861B-51D4-440D-988D-B2E810D8E775}">
      <dgm:prSet/>
      <dgm:spPr/>
      <dgm:t>
        <a:bodyPr/>
        <a:lstStyle/>
        <a:p>
          <a:pPr rtl="1"/>
          <a:endParaRPr lang="en-US">
            <a:latin typeface="Sakkal Majalla" panose="02000000000000000000" pitchFamily="2" charset="-78"/>
            <a:cs typeface="Sakkal Majalla" panose="02000000000000000000" pitchFamily="2" charset="-78"/>
          </a:endParaRPr>
        </a:p>
      </dgm:t>
    </dgm:pt>
    <dgm:pt modelId="{BBCF2465-D27B-4A64-8838-AFD44B0A635F}" type="sibTrans" cxnId="{E13E861B-51D4-440D-988D-B2E810D8E775}">
      <dgm:prSet/>
      <dgm:spPr/>
      <dgm:t>
        <a:bodyPr/>
        <a:lstStyle/>
        <a:p>
          <a:pPr rtl="1"/>
          <a:endParaRPr lang="en-US">
            <a:latin typeface="Sakkal Majalla" panose="02000000000000000000" pitchFamily="2" charset="-78"/>
            <a:cs typeface="Sakkal Majalla" panose="02000000000000000000" pitchFamily="2" charset="-78"/>
          </a:endParaRPr>
        </a:p>
      </dgm:t>
    </dgm:pt>
    <dgm:pt modelId="{B10A91FF-20B5-4632-9D3F-36E1FC81B194}">
      <dgm:prSet phldrT="[Text]"/>
      <dgm:spPr/>
      <dgm:t>
        <a:bodyPr/>
        <a:lstStyle/>
        <a:p>
          <a:pPr rtl="1"/>
          <a:r>
            <a:rPr lang="ar-SA" b="1" dirty="0">
              <a:latin typeface="Sakkal Majalla" panose="02000000000000000000" pitchFamily="2" charset="-78"/>
              <a:cs typeface="Sakkal Majalla" panose="02000000000000000000" pitchFamily="2" charset="-78"/>
            </a:rPr>
            <a:t>تمويلية</a:t>
          </a:r>
          <a:endParaRPr lang="en-US" b="1" dirty="0">
            <a:latin typeface="Sakkal Majalla" panose="02000000000000000000" pitchFamily="2" charset="-78"/>
            <a:cs typeface="Sakkal Majalla" panose="02000000000000000000" pitchFamily="2" charset="-78"/>
          </a:endParaRPr>
        </a:p>
      </dgm:t>
    </dgm:pt>
    <dgm:pt modelId="{D9A01E2B-2894-454B-9FC3-20464C154E39}" type="parTrans" cxnId="{67A5EEF9-40E4-40A0-B815-3DBD6B320F6C}">
      <dgm:prSet/>
      <dgm:spPr/>
      <dgm:t>
        <a:bodyPr/>
        <a:lstStyle/>
        <a:p>
          <a:pPr rtl="1"/>
          <a:endParaRPr lang="en-US">
            <a:latin typeface="Sakkal Majalla" panose="02000000000000000000" pitchFamily="2" charset="-78"/>
            <a:cs typeface="Sakkal Majalla" panose="02000000000000000000" pitchFamily="2" charset="-78"/>
          </a:endParaRPr>
        </a:p>
      </dgm:t>
    </dgm:pt>
    <dgm:pt modelId="{ACDCDAD4-D3B6-44FA-B677-FEF07225BB31}" type="sibTrans" cxnId="{67A5EEF9-40E4-40A0-B815-3DBD6B320F6C}">
      <dgm:prSet/>
      <dgm:spPr/>
      <dgm:t>
        <a:bodyPr/>
        <a:lstStyle/>
        <a:p>
          <a:pPr rtl="1"/>
          <a:endParaRPr lang="en-US">
            <a:latin typeface="Sakkal Majalla" panose="02000000000000000000" pitchFamily="2" charset="-78"/>
            <a:cs typeface="Sakkal Majalla" panose="02000000000000000000" pitchFamily="2" charset="-78"/>
          </a:endParaRPr>
        </a:p>
      </dgm:t>
    </dgm:pt>
    <dgm:pt modelId="{792A101A-1C28-4E9D-B139-E27D4DFF6D52}">
      <dgm:prSet phldrT="[Text]"/>
      <dgm:spPr/>
      <dgm:t>
        <a:bodyPr/>
        <a:lstStyle/>
        <a:p>
          <a:pPr rtl="1"/>
          <a:r>
            <a:rPr lang="ar-SA" dirty="0">
              <a:latin typeface="Sakkal Majalla" panose="02000000000000000000" pitchFamily="2" charset="-78"/>
              <a:cs typeface="Sakkal Majalla" panose="02000000000000000000" pitchFamily="2" charset="-78"/>
            </a:rPr>
            <a:t>نقص الخبرات الإدارية</a:t>
          </a:r>
          <a:endParaRPr lang="en-US" dirty="0">
            <a:latin typeface="Sakkal Majalla" panose="02000000000000000000" pitchFamily="2" charset="-78"/>
            <a:cs typeface="Sakkal Majalla" panose="02000000000000000000" pitchFamily="2" charset="-78"/>
          </a:endParaRPr>
        </a:p>
      </dgm:t>
    </dgm:pt>
    <dgm:pt modelId="{18CBFC5D-F1AE-4DB6-969E-338FEB711EA9}" type="parTrans" cxnId="{DD1606DB-C6AF-4FA3-9073-076A56A51FDE}">
      <dgm:prSet/>
      <dgm:spPr/>
      <dgm:t>
        <a:bodyPr/>
        <a:lstStyle/>
        <a:p>
          <a:endParaRPr lang="en-US"/>
        </a:p>
      </dgm:t>
    </dgm:pt>
    <dgm:pt modelId="{3966BB9E-4A52-4FED-9652-2AA507D1CAF5}" type="sibTrans" cxnId="{DD1606DB-C6AF-4FA3-9073-076A56A51FDE}">
      <dgm:prSet/>
      <dgm:spPr/>
      <dgm:t>
        <a:bodyPr/>
        <a:lstStyle/>
        <a:p>
          <a:endParaRPr lang="en-US"/>
        </a:p>
      </dgm:t>
    </dgm:pt>
    <dgm:pt modelId="{3F4EDD58-7B5C-43AD-82F7-93370B2E1E0C}">
      <dgm:prSet phldrT="[Text]"/>
      <dgm:spPr/>
      <dgm:t>
        <a:bodyPr/>
        <a:lstStyle/>
        <a:p>
          <a:pPr rtl="1"/>
          <a:r>
            <a:rPr lang="ar-SA" dirty="0">
              <a:latin typeface="Sakkal Majalla" panose="02000000000000000000" pitchFamily="2" charset="-78"/>
              <a:cs typeface="Sakkal Majalla" panose="02000000000000000000" pitchFamily="2" charset="-78"/>
            </a:rPr>
            <a:t>ضعف أهلية الجهة المتعاقدة على التنفيذ</a:t>
          </a:r>
          <a:endParaRPr lang="en-US" dirty="0">
            <a:latin typeface="Sakkal Majalla" panose="02000000000000000000" pitchFamily="2" charset="-78"/>
            <a:cs typeface="Sakkal Majalla" panose="02000000000000000000" pitchFamily="2" charset="-78"/>
          </a:endParaRPr>
        </a:p>
      </dgm:t>
    </dgm:pt>
    <dgm:pt modelId="{EC3A523F-8CA1-4F34-92C3-F90DE3EEDFCA}" type="parTrans" cxnId="{A6B17DB5-A8F2-4F28-A304-F4FC8853A56F}">
      <dgm:prSet/>
      <dgm:spPr/>
      <dgm:t>
        <a:bodyPr/>
        <a:lstStyle/>
        <a:p>
          <a:endParaRPr lang="en-US"/>
        </a:p>
      </dgm:t>
    </dgm:pt>
    <dgm:pt modelId="{769C6A00-E390-496E-840B-E01FF50D74DB}" type="sibTrans" cxnId="{A6B17DB5-A8F2-4F28-A304-F4FC8853A56F}">
      <dgm:prSet/>
      <dgm:spPr/>
      <dgm:t>
        <a:bodyPr/>
        <a:lstStyle/>
        <a:p>
          <a:endParaRPr lang="en-US"/>
        </a:p>
      </dgm:t>
    </dgm:pt>
    <dgm:pt modelId="{776EAC2D-A032-41E9-9A54-A5B78CD5ADAD}">
      <dgm:prSet phldrT="[Text]"/>
      <dgm:spPr/>
      <dgm:t>
        <a:bodyPr/>
        <a:lstStyle/>
        <a:p>
          <a:pPr rtl="1"/>
          <a:endParaRPr lang="en-US" dirty="0">
            <a:latin typeface="Sakkal Majalla" panose="02000000000000000000" pitchFamily="2" charset="-78"/>
            <a:cs typeface="Sakkal Majalla" panose="02000000000000000000" pitchFamily="2" charset="-78"/>
          </a:endParaRPr>
        </a:p>
      </dgm:t>
    </dgm:pt>
    <dgm:pt modelId="{874FC895-2307-4E31-ADFA-1DF53AD44B2B}" type="parTrans" cxnId="{27E08A6E-D9A2-4677-8338-C8032B8B3D49}">
      <dgm:prSet/>
      <dgm:spPr/>
      <dgm:t>
        <a:bodyPr/>
        <a:lstStyle/>
        <a:p>
          <a:endParaRPr lang="en-US"/>
        </a:p>
      </dgm:t>
    </dgm:pt>
    <dgm:pt modelId="{4A889BBC-E80E-44D8-822E-6A8400B2DD98}" type="sibTrans" cxnId="{27E08A6E-D9A2-4677-8338-C8032B8B3D49}">
      <dgm:prSet/>
      <dgm:spPr/>
      <dgm:t>
        <a:bodyPr/>
        <a:lstStyle/>
        <a:p>
          <a:endParaRPr lang="en-US"/>
        </a:p>
      </dgm:t>
    </dgm:pt>
    <dgm:pt modelId="{C7EDD923-4A57-49AC-B4FC-7491F9D49205}">
      <dgm:prSet phldrT="[Text]"/>
      <dgm:spPr/>
      <dgm:t>
        <a:bodyPr/>
        <a:lstStyle/>
        <a:p>
          <a:pPr rtl="1"/>
          <a:endParaRPr lang="en-US" dirty="0">
            <a:latin typeface="Sakkal Majalla" panose="02000000000000000000" pitchFamily="2" charset="-78"/>
            <a:cs typeface="Sakkal Majalla" panose="02000000000000000000" pitchFamily="2" charset="-78"/>
          </a:endParaRPr>
        </a:p>
      </dgm:t>
    </dgm:pt>
    <dgm:pt modelId="{017B99FD-8180-42E5-A620-0A2BFFED332E}" type="parTrans" cxnId="{5EAE4C7B-D134-4AC9-B61A-213074FE4951}">
      <dgm:prSet/>
      <dgm:spPr/>
      <dgm:t>
        <a:bodyPr/>
        <a:lstStyle/>
        <a:p>
          <a:endParaRPr lang="en-US"/>
        </a:p>
      </dgm:t>
    </dgm:pt>
    <dgm:pt modelId="{C5579662-C75F-4DBB-AAD0-8662C66B6A3E}" type="sibTrans" cxnId="{5EAE4C7B-D134-4AC9-B61A-213074FE4951}">
      <dgm:prSet/>
      <dgm:spPr/>
      <dgm:t>
        <a:bodyPr/>
        <a:lstStyle/>
        <a:p>
          <a:endParaRPr lang="en-US"/>
        </a:p>
      </dgm:t>
    </dgm:pt>
    <dgm:pt modelId="{D60D68C8-EF41-49CA-B6B6-0F015DE052EE}">
      <dgm:prSet phldrT="[Text]"/>
      <dgm:spPr/>
      <dgm:t>
        <a:bodyPr/>
        <a:lstStyle/>
        <a:p>
          <a:pPr rtl="1"/>
          <a:r>
            <a:rPr lang="ar-SA" dirty="0">
              <a:latin typeface="Sakkal Majalla" panose="02000000000000000000" pitchFamily="2" charset="-78"/>
              <a:cs typeface="Sakkal Majalla" panose="02000000000000000000" pitchFamily="2" charset="-78"/>
            </a:rPr>
            <a:t>العقوبات منعت استيراد التجهيزات الحديثة وأنظمة التحكم</a:t>
          </a:r>
          <a:endParaRPr lang="en-US" dirty="0">
            <a:latin typeface="Sakkal Majalla" panose="02000000000000000000" pitchFamily="2" charset="-78"/>
            <a:cs typeface="Sakkal Majalla" panose="02000000000000000000" pitchFamily="2" charset="-78"/>
          </a:endParaRPr>
        </a:p>
      </dgm:t>
    </dgm:pt>
    <dgm:pt modelId="{E199BBE1-BC9E-4884-926C-9A51B7AE5BF9}" type="parTrans" cxnId="{2F233C80-BEA4-4168-810E-B03C43614B2C}">
      <dgm:prSet/>
      <dgm:spPr/>
      <dgm:t>
        <a:bodyPr/>
        <a:lstStyle/>
        <a:p>
          <a:endParaRPr lang="en-US"/>
        </a:p>
      </dgm:t>
    </dgm:pt>
    <dgm:pt modelId="{25D70CF4-04D5-44AA-9F96-294357E92C02}" type="sibTrans" cxnId="{2F233C80-BEA4-4168-810E-B03C43614B2C}">
      <dgm:prSet/>
      <dgm:spPr/>
      <dgm:t>
        <a:bodyPr/>
        <a:lstStyle/>
        <a:p>
          <a:endParaRPr lang="en-US"/>
        </a:p>
      </dgm:t>
    </dgm:pt>
    <dgm:pt modelId="{F1496E89-446D-4A68-A1AB-1F60CF85B5F9}">
      <dgm:prSet/>
      <dgm:spPr/>
      <dgm:t>
        <a:bodyPr/>
        <a:lstStyle/>
        <a:p>
          <a:pPr rtl="1"/>
          <a:r>
            <a:rPr lang="ar-SA" dirty="0">
              <a:latin typeface="Sakkal Majalla" panose="02000000000000000000" pitchFamily="2" charset="-78"/>
              <a:cs typeface="Sakkal Majalla" panose="02000000000000000000" pitchFamily="2" charset="-78"/>
            </a:rPr>
            <a:t>عدم توفر التمويل ونقص السيولة من قبل صاحب المشروع</a:t>
          </a:r>
          <a:endParaRPr lang="en-US" dirty="0">
            <a:latin typeface="Sakkal Majalla" panose="02000000000000000000" pitchFamily="2" charset="-78"/>
            <a:cs typeface="Sakkal Majalla" panose="02000000000000000000" pitchFamily="2" charset="-78"/>
          </a:endParaRPr>
        </a:p>
      </dgm:t>
    </dgm:pt>
    <dgm:pt modelId="{E2147F2C-A29D-4902-9841-1B32977526B9}" type="parTrans" cxnId="{EAFCB35A-605A-429A-92D9-684C6DAC2061}">
      <dgm:prSet/>
      <dgm:spPr/>
      <dgm:t>
        <a:bodyPr/>
        <a:lstStyle/>
        <a:p>
          <a:endParaRPr lang="en-US"/>
        </a:p>
      </dgm:t>
    </dgm:pt>
    <dgm:pt modelId="{1EC1F0A1-883D-4D4C-BF64-EAB19D2CCD70}" type="sibTrans" cxnId="{EAFCB35A-605A-429A-92D9-684C6DAC2061}">
      <dgm:prSet/>
      <dgm:spPr/>
      <dgm:t>
        <a:bodyPr/>
        <a:lstStyle/>
        <a:p>
          <a:endParaRPr lang="en-US"/>
        </a:p>
      </dgm:t>
    </dgm:pt>
    <dgm:pt modelId="{BE45240D-7729-418D-A956-2DE673469A0F}">
      <dgm:prSet/>
      <dgm:spPr/>
      <dgm:t>
        <a:bodyPr/>
        <a:lstStyle/>
        <a:p>
          <a:pPr rtl="1"/>
          <a:endParaRPr lang="en-US" dirty="0">
            <a:latin typeface="Sakkal Majalla" panose="02000000000000000000" pitchFamily="2" charset="-78"/>
            <a:cs typeface="Sakkal Majalla" panose="02000000000000000000" pitchFamily="2" charset="-78"/>
          </a:endParaRPr>
        </a:p>
      </dgm:t>
    </dgm:pt>
    <dgm:pt modelId="{04F45B97-22F5-4D79-AE7D-B3CF5AD30678}" type="parTrans" cxnId="{0A5AE2A6-E5F8-4FB7-A4FF-A7C7634E419E}">
      <dgm:prSet/>
      <dgm:spPr/>
      <dgm:t>
        <a:bodyPr/>
        <a:lstStyle/>
        <a:p>
          <a:endParaRPr lang="en-US"/>
        </a:p>
      </dgm:t>
    </dgm:pt>
    <dgm:pt modelId="{BB2A4195-3592-4378-8963-4F0B822FFF91}" type="sibTrans" cxnId="{0A5AE2A6-E5F8-4FB7-A4FF-A7C7634E419E}">
      <dgm:prSet/>
      <dgm:spPr/>
      <dgm:t>
        <a:bodyPr/>
        <a:lstStyle/>
        <a:p>
          <a:endParaRPr lang="en-US"/>
        </a:p>
      </dgm:t>
    </dgm:pt>
    <dgm:pt modelId="{4A698876-FC9F-4877-90AA-CF69426897AF}">
      <dgm:prSet phldrT="[Text]"/>
      <dgm:spPr/>
      <dgm:t>
        <a:bodyPr/>
        <a:lstStyle/>
        <a:p>
          <a:pPr rtl="1"/>
          <a:r>
            <a:rPr lang="ar-SA" dirty="0">
              <a:latin typeface="Sakkal Majalla" panose="02000000000000000000" pitchFamily="2" charset="-78"/>
              <a:cs typeface="Sakkal Majalla" panose="02000000000000000000" pitchFamily="2" charset="-78"/>
            </a:rPr>
            <a:t>صعوبة استيراد خبرات خارجية والتعاقد مع شركات فنية متخصصة</a:t>
          </a:r>
          <a:endParaRPr lang="en-US" dirty="0">
            <a:latin typeface="Sakkal Majalla" panose="02000000000000000000" pitchFamily="2" charset="-78"/>
            <a:cs typeface="Sakkal Majalla" panose="02000000000000000000" pitchFamily="2" charset="-78"/>
          </a:endParaRPr>
        </a:p>
      </dgm:t>
    </dgm:pt>
    <dgm:pt modelId="{BD98A14D-713C-4D96-B5E2-0F49ED910FC1}" type="parTrans" cxnId="{4C8FD4B1-C5C3-47DC-8293-324BE90E5541}">
      <dgm:prSet/>
      <dgm:spPr/>
      <dgm:t>
        <a:bodyPr/>
        <a:lstStyle/>
        <a:p>
          <a:endParaRPr lang="en-US"/>
        </a:p>
      </dgm:t>
    </dgm:pt>
    <dgm:pt modelId="{8DDBEF9E-6CBD-4B53-A081-918A0A085DA9}" type="sibTrans" cxnId="{4C8FD4B1-C5C3-47DC-8293-324BE90E5541}">
      <dgm:prSet/>
      <dgm:spPr/>
      <dgm:t>
        <a:bodyPr/>
        <a:lstStyle/>
        <a:p>
          <a:endParaRPr lang="en-US"/>
        </a:p>
      </dgm:t>
    </dgm:pt>
    <dgm:pt modelId="{763C39DA-1918-4439-81A9-59023F2BCBF8}">
      <dgm:prSet/>
      <dgm:spPr/>
      <dgm:t>
        <a:bodyPr/>
        <a:lstStyle/>
        <a:p>
          <a:pPr rtl="1"/>
          <a:r>
            <a:rPr lang="ar-SA" dirty="0">
              <a:latin typeface="Sakkal Majalla" panose="02000000000000000000" pitchFamily="2" charset="-78"/>
              <a:cs typeface="Sakkal Majalla" panose="02000000000000000000" pitchFamily="2" charset="-78"/>
            </a:rPr>
            <a:t>ضعف القدرة المالية للجهة المنفذة</a:t>
          </a:r>
          <a:endParaRPr lang="en-US" dirty="0">
            <a:latin typeface="Sakkal Majalla" panose="02000000000000000000" pitchFamily="2" charset="-78"/>
            <a:cs typeface="Sakkal Majalla" panose="02000000000000000000" pitchFamily="2" charset="-78"/>
          </a:endParaRPr>
        </a:p>
      </dgm:t>
    </dgm:pt>
    <dgm:pt modelId="{C0342CF5-8E65-472B-85D7-7CF3E72E93D9}" type="parTrans" cxnId="{B567AFE0-6222-4A7E-8E01-D4DE141CB98B}">
      <dgm:prSet/>
      <dgm:spPr/>
      <dgm:t>
        <a:bodyPr/>
        <a:lstStyle/>
        <a:p>
          <a:endParaRPr lang="en-US"/>
        </a:p>
      </dgm:t>
    </dgm:pt>
    <dgm:pt modelId="{5CB0CC5E-00FE-466A-9C65-744253B46DA4}" type="sibTrans" cxnId="{B567AFE0-6222-4A7E-8E01-D4DE141CB98B}">
      <dgm:prSet/>
      <dgm:spPr/>
      <dgm:t>
        <a:bodyPr/>
        <a:lstStyle/>
        <a:p>
          <a:endParaRPr lang="en-US"/>
        </a:p>
      </dgm:t>
    </dgm:pt>
    <dgm:pt modelId="{297EC8D8-6151-4C05-8DEC-9B93999E7B91}">
      <dgm:prSet phldrT="[Text]"/>
      <dgm:spPr/>
      <dgm:t>
        <a:bodyPr/>
        <a:lstStyle/>
        <a:p>
          <a:pPr rtl="1"/>
          <a:r>
            <a:rPr lang="ar-SA" dirty="0">
              <a:latin typeface="Sakkal Majalla" panose="02000000000000000000" pitchFamily="2" charset="-78"/>
              <a:cs typeface="Sakkal Majalla" panose="02000000000000000000" pitchFamily="2" charset="-78"/>
            </a:rPr>
            <a:t>التسرع في التعاقد قبل اكتمال الدراسة (توظيف المشروع سياسيا)</a:t>
          </a:r>
          <a:endParaRPr lang="en-US" dirty="0">
            <a:latin typeface="Sakkal Majalla" panose="02000000000000000000" pitchFamily="2" charset="-78"/>
            <a:cs typeface="Sakkal Majalla" panose="02000000000000000000" pitchFamily="2" charset="-78"/>
          </a:endParaRPr>
        </a:p>
      </dgm:t>
    </dgm:pt>
    <dgm:pt modelId="{162DD9D8-E356-4643-AC1A-2D43F414E3A9}" type="parTrans" cxnId="{8D91DC68-C617-4737-AFDD-05B9F1F440A2}">
      <dgm:prSet/>
      <dgm:spPr/>
      <dgm:t>
        <a:bodyPr/>
        <a:lstStyle/>
        <a:p>
          <a:endParaRPr lang="en-US"/>
        </a:p>
      </dgm:t>
    </dgm:pt>
    <dgm:pt modelId="{3DCB363E-53F1-4CF1-93CC-5488CE3CE505}" type="sibTrans" cxnId="{8D91DC68-C617-4737-AFDD-05B9F1F440A2}">
      <dgm:prSet/>
      <dgm:spPr/>
      <dgm:t>
        <a:bodyPr/>
        <a:lstStyle/>
        <a:p>
          <a:endParaRPr lang="en-US"/>
        </a:p>
      </dgm:t>
    </dgm:pt>
    <dgm:pt modelId="{AA317976-7944-4F85-AF48-27B2777BA468}">
      <dgm:prSet phldrT="[Text]"/>
      <dgm:spPr/>
      <dgm:t>
        <a:bodyPr/>
        <a:lstStyle/>
        <a:p>
          <a:pPr rtl="1"/>
          <a:r>
            <a:rPr lang="ar-SA" dirty="0">
              <a:latin typeface="Sakkal Majalla" panose="02000000000000000000" pitchFamily="2" charset="-78"/>
              <a:cs typeface="Sakkal Majalla" panose="02000000000000000000" pitchFamily="2" charset="-78"/>
            </a:rPr>
            <a:t>عدم توفر الخبرات الإدارية والفنية للتنفيذ</a:t>
          </a:r>
          <a:endParaRPr lang="en-US" dirty="0">
            <a:latin typeface="Sakkal Majalla" panose="02000000000000000000" pitchFamily="2" charset="-78"/>
            <a:cs typeface="Sakkal Majalla" panose="02000000000000000000" pitchFamily="2" charset="-78"/>
          </a:endParaRPr>
        </a:p>
      </dgm:t>
    </dgm:pt>
    <dgm:pt modelId="{CE4BDE19-BF00-41AF-8689-E05212DFC856}" type="parTrans" cxnId="{781CD285-CA8F-41A3-AAF0-E6FEE520DA45}">
      <dgm:prSet/>
      <dgm:spPr/>
      <dgm:t>
        <a:bodyPr/>
        <a:lstStyle/>
        <a:p>
          <a:endParaRPr lang="en-US"/>
        </a:p>
      </dgm:t>
    </dgm:pt>
    <dgm:pt modelId="{032343AE-A1A8-406F-98BD-2290355D82F0}" type="sibTrans" cxnId="{781CD285-CA8F-41A3-AAF0-E6FEE520DA45}">
      <dgm:prSet/>
      <dgm:spPr/>
      <dgm:t>
        <a:bodyPr/>
        <a:lstStyle/>
        <a:p>
          <a:endParaRPr lang="en-US"/>
        </a:p>
      </dgm:t>
    </dgm:pt>
    <dgm:pt modelId="{A3D8E305-FFFD-4864-B9CA-4AC9F3A98226}">
      <dgm:prSet phldrT="[Text]"/>
      <dgm:spPr/>
      <dgm:t>
        <a:bodyPr/>
        <a:lstStyle/>
        <a:p>
          <a:pPr rtl="1"/>
          <a:r>
            <a:rPr lang="ar-SA" dirty="0">
              <a:latin typeface="Sakkal Majalla" panose="02000000000000000000" pitchFamily="2" charset="-78"/>
              <a:cs typeface="Sakkal Majalla" panose="02000000000000000000" pitchFamily="2" charset="-78"/>
            </a:rPr>
            <a:t>دراسات غير مكتملة</a:t>
          </a:r>
          <a:endParaRPr lang="en-US" dirty="0">
            <a:latin typeface="Sakkal Majalla" panose="02000000000000000000" pitchFamily="2" charset="-78"/>
            <a:cs typeface="Sakkal Majalla" panose="02000000000000000000" pitchFamily="2" charset="-78"/>
          </a:endParaRPr>
        </a:p>
      </dgm:t>
    </dgm:pt>
    <dgm:pt modelId="{5DA26A9C-ABDD-4E43-AB3B-5F10CBDD694B}" type="parTrans" cxnId="{DC65079A-959C-40F1-948C-F29F8578EE24}">
      <dgm:prSet/>
      <dgm:spPr/>
      <dgm:t>
        <a:bodyPr/>
        <a:lstStyle/>
        <a:p>
          <a:endParaRPr lang="en-US"/>
        </a:p>
      </dgm:t>
    </dgm:pt>
    <dgm:pt modelId="{48E7AE33-D541-46C3-ABF1-147F7F518FE1}" type="sibTrans" cxnId="{DC65079A-959C-40F1-948C-F29F8578EE24}">
      <dgm:prSet/>
      <dgm:spPr/>
      <dgm:t>
        <a:bodyPr/>
        <a:lstStyle/>
        <a:p>
          <a:endParaRPr lang="en-US"/>
        </a:p>
      </dgm:t>
    </dgm:pt>
    <dgm:pt modelId="{C5199490-39EB-4EF8-AC4C-570A3C27DD78}">
      <dgm:prSet phldrT="[Text]"/>
      <dgm:spPr/>
      <dgm:t>
        <a:bodyPr/>
        <a:lstStyle/>
        <a:p>
          <a:pPr rtl="1"/>
          <a:endParaRPr lang="en-US" dirty="0">
            <a:latin typeface="Sakkal Majalla" panose="02000000000000000000" pitchFamily="2" charset="-78"/>
            <a:cs typeface="Sakkal Majalla" panose="02000000000000000000" pitchFamily="2" charset="-78"/>
          </a:endParaRPr>
        </a:p>
      </dgm:t>
    </dgm:pt>
    <dgm:pt modelId="{4937BCCD-3104-4CC1-9D1C-97A872F3B4B3}" type="parTrans" cxnId="{BADDEA3B-CF76-49EA-9CA4-B91B71574F6E}">
      <dgm:prSet/>
      <dgm:spPr/>
      <dgm:t>
        <a:bodyPr/>
        <a:lstStyle/>
        <a:p>
          <a:endParaRPr lang="en-US"/>
        </a:p>
      </dgm:t>
    </dgm:pt>
    <dgm:pt modelId="{2FEDEC62-21C6-4F8F-8414-384DEA269B6A}" type="sibTrans" cxnId="{BADDEA3B-CF76-49EA-9CA4-B91B71574F6E}">
      <dgm:prSet/>
      <dgm:spPr/>
      <dgm:t>
        <a:bodyPr/>
        <a:lstStyle/>
        <a:p>
          <a:endParaRPr lang="en-US"/>
        </a:p>
      </dgm:t>
    </dgm:pt>
    <dgm:pt modelId="{5636D0BE-6155-4F4E-999D-0FC429CE1278}">
      <dgm:prSet phldrT="[Text]"/>
      <dgm:spPr/>
      <dgm:t>
        <a:bodyPr/>
        <a:lstStyle/>
        <a:p>
          <a:pPr rtl="1"/>
          <a:r>
            <a:rPr lang="ar-SA" dirty="0">
              <a:latin typeface="Sakkal Majalla" panose="02000000000000000000" pitchFamily="2" charset="-78"/>
              <a:cs typeface="Sakkal Majalla" panose="02000000000000000000" pitchFamily="2" charset="-78"/>
            </a:rPr>
            <a:t>التعديلات على المخطط التنظيمي</a:t>
          </a:r>
          <a:endParaRPr lang="en-US" dirty="0">
            <a:latin typeface="Sakkal Majalla" panose="02000000000000000000" pitchFamily="2" charset="-78"/>
            <a:cs typeface="Sakkal Majalla" panose="02000000000000000000" pitchFamily="2" charset="-78"/>
          </a:endParaRPr>
        </a:p>
      </dgm:t>
    </dgm:pt>
    <dgm:pt modelId="{F219DBBF-BD8E-466B-845B-B2F391AFBD59}" type="parTrans" cxnId="{A5D90BC1-5953-4734-AEBB-336625ABC520}">
      <dgm:prSet/>
      <dgm:spPr/>
      <dgm:t>
        <a:bodyPr/>
        <a:lstStyle/>
        <a:p>
          <a:endParaRPr lang="en-US"/>
        </a:p>
      </dgm:t>
    </dgm:pt>
    <dgm:pt modelId="{B8C4C5FD-C767-4EA7-B979-013C221A36BA}" type="sibTrans" cxnId="{A5D90BC1-5953-4734-AEBB-336625ABC520}">
      <dgm:prSet/>
      <dgm:spPr/>
      <dgm:t>
        <a:bodyPr/>
        <a:lstStyle/>
        <a:p>
          <a:endParaRPr lang="en-US"/>
        </a:p>
      </dgm:t>
    </dgm:pt>
    <dgm:pt modelId="{FCED2A97-0BFF-4975-B8D2-8AB15267DED5}">
      <dgm:prSet phldrT="[Text]"/>
      <dgm:spPr/>
      <dgm:t>
        <a:bodyPr/>
        <a:lstStyle/>
        <a:p>
          <a:pPr rtl="1"/>
          <a:r>
            <a:rPr lang="ar-SA" dirty="0">
              <a:latin typeface="Sakkal Majalla" panose="02000000000000000000" pitchFamily="2" charset="-78"/>
              <a:cs typeface="Sakkal Majalla" panose="02000000000000000000" pitchFamily="2" charset="-78"/>
            </a:rPr>
            <a:t>مشاكل أمنية والخوف من سرقة التجهيزات الغالية الثمن</a:t>
          </a:r>
          <a:endParaRPr lang="en-US" dirty="0">
            <a:latin typeface="Sakkal Majalla" panose="02000000000000000000" pitchFamily="2" charset="-78"/>
            <a:cs typeface="Sakkal Majalla" panose="02000000000000000000" pitchFamily="2" charset="-78"/>
          </a:endParaRPr>
        </a:p>
      </dgm:t>
    </dgm:pt>
    <dgm:pt modelId="{FEDC153A-8A0F-4D70-AD6D-F7D831E1CEF7}" type="parTrans" cxnId="{B73E9A84-A1C3-47B4-8BC9-26E4DAC75AA3}">
      <dgm:prSet/>
      <dgm:spPr/>
      <dgm:t>
        <a:bodyPr/>
        <a:lstStyle/>
        <a:p>
          <a:endParaRPr lang="en-US"/>
        </a:p>
      </dgm:t>
    </dgm:pt>
    <dgm:pt modelId="{E0761C33-193B-40C7-994C-CABFFFAB80F0}" type="sibTrans" cxnId="{B73E9A84-A1C3-47B4-8BC9-26E4DAC75AA3}">
      <dgm:prSet/>
      <dgm:spPr/>
      <dgm:t>
        <a:bodyPr/>
        <a:lstStyle/>
        <a:p>
          <a:endParaRPr lang="en-US"/>
        </a:p>
      </dgm:t>
    </dgm:pt>
    <dgm:pt modelId="{F21D77F8-8935-4836-9567-A9CCC76BBB87}">
      <dgm:prSet/>
      <dgm:spPr/>
      <dgm:t>
        <a:bodyPr/>
        <a:lstStyle/>
        <a:p>
          <a:pPr rtl="1"/>
          <a:r>
            <a:rPr lang="ar-SA" dirty="0">
              <a:latin typeface="Sakkal Majalla" panose="02000000000000000000" pitchFamily="2" charset="-78"/>
              <a:cs typeface="Sakkal Majalla" panose="02000000000000000000" pitchFamily="2" charset="-78"/>
            </a:rPr>
            <a:t>ارتفاع التكاليف التشغيلية نتيجة تحويل التعاقدات من ورشات الجهة المنفذة إلى طرف ثالث.</a:t>
          </a:r>
          <a:endParaRPr lang="en-US" dirty="0">
            <a:latin typeface="Sakkal Majalla" panose="02000000000000000000" pitchFamily="2" charset="-78"/>
            <a:cs typeface="Sakkal Majalla" panose="02000000000000000000" pitchFamily="2" charset="-78"/>
          </a:endParaRPr>
        </a:p>
      </dgm:t>
    </dgm:pt>
    <dgm:pt modelId="{7E903B82-0109-4E6D-BCE5-F20D311C558F}" type="parTrans" cxnId="{B8631E04-3465-4D15-AEB2-96C645651FB3}">
      <dgm:prSet/>
      <dgm:spPr/>
      <dgm:t>
        <a:bodyPr/>
        <a:lstStyle/>
        <a:p>
          <a:endParaRPr lang="en-US"/>
        </a:p>
      </dgm:t>
    </dgm:pt>
    <dgm:pt modelId="{BAABAF86-0CD6-4E12-A9E7-98DA2A2FF600}" type="sibTrans" cxnId="{B8631E04-3465-4D15-AEB2-96C645651FB3}">
      <dgm:prSet/>
      <dgm:spPr/>
      <dgm:t>
        <a:bodyPr/>
        <a:lstStyle/>
        <a:p>
          <a:endParaRPr lang="en-US"/>
        </a:p>
      </dgm:t>
    </dgm:pt>
    <dgm:pt modelId="{C9D2FBA5-1739-4384-8193-816DA2098CF0}">
      <dgm:prSet phldrT="[Text]"/>
      <dgm:spPr/>
      <dgm:t>
        <a:bodyPr/>
        <a:lstStyle/>
        <a:p>
          <a:pPr rtl="1"/>
          <a:r>
            <a:rPr lang="ar-SA" dirty="0">
              <a:latin typeface="Sakkal Majalla" panose="02000000000000000000" pitchFamily="2" charset="-78"/>
              <a:cs typeface="Sakkal Majalla" panose="02000000000000000000" pitchFamily="2" charset="-78"/>
            </a:rPr>
            <a:t>التعاقد بالباطن مع جهات ذات كفاءة تنفيذ منخفضة.</a:t>
          </a:r>
          <a:endParaRPr lang="en-US" dirty="0">
            <a:latin typeface="Sakkal Majalla" panose="02000000000000000000" pitchFamily="2" charset="-78"/>
            <a:cs typeface="Sakkal Majalla" panose="02000000000000000000" pitchFamily="2" charset="-78"/>
          </a:endParaRPr>
        </a:p>
      </dgm:t>
    </dgm:pt>
    <dgm:pt modelId="{711807C3-8DAE-4780-84BA-FB12115AFE27}" type="parTrans" cxnId="{924AF08E-FF18-4B73-BD4B-65A3CD317521}">
      <dgm:prSet/>
      <dgm:spPr/>
      <dgm:t>
        <a:bodyPr/>
        <a:lstStyle/>
        <a:p>
          <a:endParaRPr lang="en-US"/>
        </a:p>
      </dgm:t>
    </dgm:pt>
    <dgm:pt modelId="{3CF86AD3-3E11-4CB3-9147-8DD885530645}" type="sibTrans" cxnId="{924AF08E-FF18-4B73-BD4B-65A3CD317521}">
      <dgm:prSet/>
      <dgm:spPr/>
      <dgm:t>
        <a:bodyPr/>
        <a:lstStyle/>
        <a:p>
          <a:endParaRPr lang="en-US"/>
        </a:p>
      </dgm:t>
    </dgm:pt>
    <dgm:pt modelId="{E52FCDDB-20A6-4DEC-ADB8-34B9AB3DAD73}" type="pres">
      <dgm:prSet presAssocID="{05FF58E9-C9FE-4A9D-BCFF-FF9575CD51C5}" presName="Name0" presStyleCnt="0">
        <dgm:presLayoutVars>
          <dgm:dir val="rev"/>
          <dgm:animLvl val="lvl"/>
          <dgm:resizeHandles val="exact"/>
        </dgm:presLayoutVars>
      </dgm:prSet>
      <dgm:spPr/>
    </dgm:pt>
    <dgm:pt modelId="{25FDA7CD-7E11-4C88-81A2-808A58198CEB}" type="pres">
      <dgm:prSet presAssocID="{9C18E14E-7B37-4A66-8F2B-41142DCD389C}" presName="composite" presStyleCnt="0"/>
      <dgm:spPr/>
    </dgm:pt>
    <dgm:pt modelId="{5BE0A2BB-440C-4C50-9944-5D2B0AC9D3A5}" type="pres">
      <dgm:prSet presAssocID="{9C18E14E-7B37-4A66-8F2B-41142DCD389C}" presName="parTx" presStyleLbl="alignNode1" presStyleIdx="0" presStyleCnt="4">
        <dgm:presLayoutVars>
          <dgm:chMax val="0"/>
          <dgm:chPref val="0"/>
          <dgm:bulletEnabled val="1"/>
        </dgm:presLayoutVars>
      </dgm:prSet>
      <dgm:spPr/>
    </dgm:pt>
    <dgm:pt modelId="{7C965344-8A2B-4744-B753-FF7556617BC6}" type="pres">
      <dgm:prSet presAssocID="{9C18E14E-7B37-4A66-8F2B-41142DCD389C}" presName="desTx" presStyleLbl="alignAccFollowNode1" presStyleIdx="0" presStyleCnt="4">
        <dgm:presLayoutVars>
          <dgm:bulletEnabled val="1"/>
        </dgm:presLayoutVars>
      </dgm:prSet>
      <dgm:spPr/>
    </dgm:pt>
    <dgm:pt modelId="{01C39B54-323D-44EF-BFF7-9CB57D4449EB}" type="pres">
      <dgm:prSet presAssocID="{59B3DE82-376B-4CC9-9B9D-AA528579DD03}" presName="space" presStyleCnt="0"/>
      <dgm:spPr/>
    </dgm:pt>
    <dgm:pt modelId="{1FEEDF7A-C447-4941-B924-BA97B1686AD5}" type="pres">
      <dgm:prSet presAssocID="{82387FAB-2EE2-4300-A03D-81336F7E1C98}" presName="composite" presStyleCnt="0"/>
      <dgm:spPr/>
    </dgm:pt>
    <dgm:pt modelId="{EA0DE200-4062-4EB0-AB94-1EDC83A30426}" type="pres">
      <dgm:prSet presAssocID="{82387FAB-2EE2-4300-A03D-81336F7E1C98}" presName="parTx" presStyleLbl="alignNode1" presStyleIdx="1" presStyleCnt="4">
        <dgm:presLayoutVars>
          <dgm:chMax val="0"/>
          <dgm:chPref val="0"/>
          <dgm:bulletEnabled val="1"/>
        </dgm:presLayoutVars>
      </dgm:prSet>
      <dgm:spPr/>
    </dgm:pt>
    <dgm:pt modelId="{200F6E0A-CBAB-4516-97ED-932EF6145AE7}" type="pres">
      <dgm:prSet presAssocID="{82387FAB-2EE2-4300-A03D-81336F7E1C98}" presName="desTx" presStyleLbl="alignAccFollowNode1" presStyleIdx="1" presStyleCnt="4">
        <dgm:presLayoutVars>
          <dgm:bulletEnabled val="1"/>
        </dgm:presLayoutVars>
      </dgm:prSet>
      <dgm:spPr/>
    </dgm:pt>
    <dgm:pt modelId="{F5FEB7A7-20B1-426F-94C0-F0CF141FE564}" type="pres">
      <dgm:prSet presAssocID="{D2CF7B36-FD4B-465B-A4AE-19342D4E71EB}" presName="space" presStyleCnt="0"/>
      <dgm:spPr/>
    </dgm:pt>
    <dgm:pt modelId="{07BBC48E-5656-4F50-97A4-B998AB85734E}" type="pres">
      <dgm:prSet presAssocID="{67FBD9DC-7FED-4DE3-BE52-6F692B9AEF8B}" presName="composite" presStyleCnt="0"/>
      <dgm:spPr/>
    </dgm:pt>
    <dgm:pt modelId="{3DA2A4A4-0D23-4665-B637-64D79B9D1B9A}" type="pres">
      <dgm:prSet presAssocID="{67FBD9DC-7FED-4DE3-BE52-6F692B9AEF8B}" presName="parTx" presStyleLbl="alignNode1" presStyleIdx="2" presStyleCnt="4">
        <dgm:presLayoutVars>
          <dgm:chMax val="0"/>
          <dgm:chPref val="0"/>
          <dgm:bulletEnabled val="1"/>
        </dgm:presLayoutVars>
      </dgm:prSet>
      <dgm:spPr/>
    </dgm:pt>
    <dgm:pt modelId="{651314DF-FD69-4D39-94E9-FED79D6BFA0C}" type="pres">
      <dgm:prSet presAssocID="{67FBD9DC-7FED-4DE3-BE52-6F692B9AEF8B}" presName="desTx" presStyleLbl="alignAccFollowNode1" presStyleIdx="2" presStyleCnt="4">
        <dgm:presLayoutVars>
          <dgm:bulletEnabled val="1"/>
        </dgm:presLayoutVars>
      </dgm:prSet>
      <dgm:spPr/>
    </dgm:pt>
    <dgm:pt modelId="{99C48A5D-8742-4E5D-95BE-6036BA2EC9C1}" type="pres">
      <dgm:prSet presAssocID="{46775B0A-7061-4155-9815-B634DC422DFB}" presName="space" presStyleCnt="0"/>
      <dgm:spPr/>
    </dgm:pt>
    <dgm:pt modelId="{37A4F1C9-25A9-4064-8D37-4328B69D799D}" type="pres">
      <dgm:prSet presAssocID="{B10A91FF-20B5-4632-9D3F-36E1FC81B194}" presName="composite" presStyleCnt="0"/>
      <dgm:spPr/>
    </dgm:pt>
    <dgm:pt modelId="{6BCCF701-02D8-4D5D-8034-711E07FCFD5D}" type="pres">
      <dgm:prSet presAssocID="{B10A91FF-20B5-4632-9D3F-36E1FC81B194}" presName="parTx" presStyleLbl="alignNode1" presStyleIdx="3" presStyleCnt="4">
        <dgm:presLayoutVars>
          <dgm:chMax val="0"/>
          <dgm:chPref val="0"/>
          <dgm:bulletEnabled val="1"/>
        </dgm:presLayoutVars>
      </dgm:prSet>
      <dgm:spPr/>
    </dgm:pt>
    <dgm:pt modelId="{5631E92A-962C-4064-AA8C-DA51F2232795}" type="pres">
      <dgm:prSet presAssocID="{B10A91FF-20B5-4632-9D3F-36E1FC81B194}" presName="desTx" presStyleLbl="alignAccFollowNode1" presStyleIdx="3" presStyleCnt="4">
        <dgm:presLayoutVars>
          <dgm:bulletEnabled val="1"/>
        </dgm:presLayoutVars>
      </dgm:prSet>
      <dgm:spPr/>
    </dgm:pt>
  </dgm:ptLst>
  <dgm:cxnLst>
    <dgm:cxn modelId="{838F2000-D3F9-4EA6-95D3-2E4A2A4C760B}" type="presOf" srcId="{C5199490-39EB-4EF8-AC4C-570A3C27DD78}" destId="{7C965344-8A2B-4744-B753-FF7556617BC6}" srcOrd="0" destOrd="6" presId="urn:microsoft.com/office/officeart/2005/8/layout/hList1"/>
    <dgm:cxn modelId="{B8631E04-3465-4D15-AEB2-96C645651FB3}" srcId="{B10A91FF-20B5-4632-9D3F-36E1FC81B194}" destId="{F21D77F8-8935-4836-9567-A9CCC76BBB87}" srcOrd="2" destOrd="0" parTransId="{7E903B82-0109-4E6D-BCE5-F20D311C558F}" sibTransId="{BAABAF86-0CD6-4E12-A9E7-98DA2A2FF600}"/>
    <dgm:cxn modelId="{4AE99305-28D7-482A-A87D-CE2A5AACDD51}" srcId="{9C18E14E-7B37-4A66-8F2B-41142DCD389C}" destId="{D99CAF4B-5A99-463E-9AF9-CAB9F25E6CE2}" srcOrd="3" destOrd="0" parTransId="{8BBD8DD1-1705-4127-9A32-E8FF5B4990AD}" sibTransId="{618A7D6A-0123-437C-B816-C0433991D11C}"/>
    <dgm:cxn modelId="{EC4BF307-5E45-4410-B07B-7EE7B7744E84}" type="presOf" srcId="{D99CAF4B-5A99-463E-9AF9-CAB9F25E6CE2}" destId="{7C965344-8A2B-4744-B753-FF7556617BC6}" srcOrd="0" destOrd="3" presId="urn:microsoft.com/office/officeart/2005/8/layout/hList1"/>
    <dgm:cxn modelId="{1CB99C0A-1B27-4EB2-ABC3-3ECF78E63048}" type="presOf" srcId="{AA317976-7944-4F85-AF48-27B2777BA468}" destId="{651314DF-FD69-4D39-94E9-FED79D6BFA0C}" srcOrd="0" destOrd="4" presId="urn:microsoft.com/office/officeart/2005/8/layout/hList1"/>
    <dgm:cxn modelId="{F4A98014-78A9-40A5-AC95-7EB35C5FD404}" type="presOf" srcId="{5636D0BE-6155-4F4E-999D-0FC429CE1278}" destId="{7C965344-8A2B-4744-B753-FF7556617BC6}" srcOrd="0" destOrd="5" presId="urn:microsoft.com/office/officeart/2005/8/layout/hList1"/>
    <dgm:cxn modelId="{51CD7515-1B66-44A4-8953-791FC7439DB1}" type="presOf" srcId="{F21D77F8-8935-4836-9567-A9CCC76BBB87}" destId="{5631E92A-962C-4064-AA8C-DA51F2232795}" srcOrd="0" destOrd="2" presId="urn:microsoft.com/office/officeart/2005/8/layout/hList1"/>
    <dgm:cxn modelId="{5EFD5519-C328-4333-A804-1F221F79567A}" type="presOf" srcId="{67FBD9DC-7FED-4DE3-BE52-6F692B9AEF8B}" destId="{3DA2A4A4-0D23-4665-B637-64D79B9D1B9A}" srcOrd="0" destOrd="0" presId="urn:microsoft.com/office/officeart/2005/8/layout/hList1"/>
    <dgm:cxn modelId="{E13E861B-51D4-440D-988D-B2E810D8E775}" srcId="{67FBD9DC-7FED-4DE3-BE52-6F692B9AEF8B}" destId="{B6AD8BEF-47CB-4608-857E-C390C6E0C367}" srcOrd="3" destOrd="0" parTransId="{2F477158-07EB-44BA-827F-FB1958A559C7}" sibTransId="{BBCF2465-D27B-4A64-8838-AFD44B0A635F}"/>
    <dgm:cxn modelId="{E5244A1F-673E-4E85-B1F4-5269B1CD2FD7}" type="presOf" srcId="{3F4EDD58-7B5C-43AD-82F7-93370B2E1E0C}" destId="{7C965344-8A2B-4744-B753-FF7556617BC6}" srcOrd="0" destOrd="4" presId="urn:microsoft.com/office/officeart/2005/8/layout/hList1"/>
    <dgm:cxn modelId="{50CF9623-4F86-4D34-81C3-160CB450E780}" type="presOf" srcId="{FCED2A97-0BFF-4975-B8D2-8AB15267DED5}" destId="{651314DF-FD69-4D39-94E9-FED79D6BFA0C}" srcOrd="0" destOrd="1" presId="urn:microsoft.com/office/officeart/2005/8/layout/hList1"/>
    <dgm:cxn modelId="{0818BC23-801A-4807-ACC3-AC4AA77168E3}" type="presOf" srcId="{0432680B-FA82-47DC-958C-B790E95BDF68}" destId="{200F6E0A-CBAB-4516-97ED-932EF6145AE7}" srcOrd="0" destOrd="1" presId="urn:microsoft.com/office/officeart/2005/8/layout/hList1"/>
    <dgm:cxn modelId="{36211B26-2BB3-4659-B65F-4AF65FD1DF9E}" srcId="{82387FAB-2EE2-4300-A03D-81336F7E1C98}" destId="{0432680B-FA82-47DC-958C-B790E95BDF68}" srcOrd="1" destOrd="0" parTransId="{8FC5FAAB-C5E4-44ED-8695-7031C1A089C6}" sibTransId="{95E1128F-EEF0-409C-894E-582C7FA95647}"/>
    <dgm:cxn modelId="{675C7526-AD92-4D76-9606-DC29EFB3CBB3}" type="presOf" srcId="{3E53A5AC-184A-4C07-932F-6CE39F3E72F4}" destId="{200F6E0A-CBAB-4516-97ED-932EF6145AE7}" srcOrd="0" destOrd="2" presId="urn:microsoft.com/office/officeart/2005/8/layout/hList1"/>
    <dgm:cxn modelId="{F757AF27-C2DD-4BA1-BBEA-21B8E1E852E1}" srcId="{05FF58E9-C9FE-4A9D-BCFF-FF9575CD51C5}" destId="{82387FAB-2EE2-4300-A03D-81336F7E1C98}" srcOrd="1" destOrd="0" parTransId="{DA37078A-A69C-45BC-9D8E-9DBD02A08805}" sibTransId="{D2CF7B36-FD4B-465B-A4AE-19342D4E71EB}"/>
    <dgm:cxn modelId="{BADDEA3B-CF76-49EA-9CA4-B91B71574F6E}" srcId="{9C18E14E-7B37-4A66-8F2B-41142DCD389C}" destId="{C5199490-39EB-4EF8-AC4C-570A3C27DD78}" srcOrd="6" destOrd="0" parTransId="{4937BCCD-3104-4CC1-9D1C-97A872F3B4B3}" sibTransId="{2FEDEC62-21C6-4F8F-8414-384DEA269B6A}"/>
    <dgm:cxn modelId="{D405F940-B3EB-4A6D-ADB3-8BB2D18A9118}" type="presOf" srcId="{82387FAB-2EE2-4300-A03D-81336F7E1C98}" destId="{EA0DE200-4062-4EB0-AB94-1EDC83A30426}" srcOrd="0" destOrd="0" presId="urn:microsoft.com/office/officeart/2005/8/layout/hList1"/>
    <dgm:cxn modelId="{BBD03C5B-FECA-4962-8575-D8101431C366}" type="presOf" srcId="{763C39DA-1918-4439-81A9-59023F2BCBF8}" destId="{5631E92A-962C-4064-AA8C-DA51F2232795}" srcOrd="0" destOrd="1" presId="urn:microsoft.com/office/officeart/2005/8/layout/hList1"/>
    <dgm:cxn modelId="{15F5C55E-C45B-433B-8726-3D0B9FA3DD5D}" type="presOf" srcId="{297EC8D8-6151-4C05-8DEC-9B93999E7B91}" destId="{7C965344-8A2B-4744-B753-FF7556617BC6}" srcOrd="0" destOrd="0" presId="urn:microsoft.com/office/officeart/2005/8/layout/hList1"/>
    <dgm:cxn modelId="{1731DB61-18E1-467F-835F-19EA2930A958}" type="presOf" srcId="{B10A91FF-20B5-4632-9D3F-36E1FC81B194}" destId="{6BCCF701-02D8-4D5D-8034-711E07FCFD5D}" srcOrd="0" destOrd="0" presId="urn:microsoft.com/office/officeart/2005/8/layout/hList1"/>
    <dgm:cxn modelId="{D3209B66-89AA-4AA3-B223-D23BF9694C90}" srcId="{05FF58E9-C9FE-4A9D-BCFF-FF9575CD51C5}" destId="{67FBD9DC-7FED-4DE3-BE52-6F692B9AEF8B}" srcOrd="2" destOrd="0" parTransId="{7BA6478B-92D4-44DA-9AF0-97C88EBC4731}" sibTransId="{46775B0A-7061-4155-9815-B634DC422DFB}"/>
    <dgm:cxn modelId="{1150E447-4FE7-4450-A2AA-95986E6427B1}" type="presOf" srcId="{792A101A-1C28-4E9D-B139-E27D4DFF6D52}" destId="{7C965344-8A2B-4744-B753-FF7556617BC6}" srcOrd="0" destOrd="2" presId="urn:microsoft.com/office/officeart/2005/8/layout/hList1"/>
    <dgm:cxn modelId="{8D91DC68-C617-4737-AFDD-05B9F1F440A2}" srcId="{9C18E14E-7B37-4A66-8F2B-41142DCD389C}" destId="{297EC8D8-6151-4C05-8DEC-9B93999E7B91}" srcOrd="0" destOrd="0" parTransId="{162DD9D8-E356-4643-AC1A-2D43F414E3A9}" sibTransId="{3DCB363E-53F1-4CF1-93CC-5488CE3CE505}"/>
    <dgm:cxn modelId="{F737514C-7305-4DB6-82AB-4D9F613C5220}" type="presOf" srcId="{B6AD8BEF-47CB-4608-857E-C390C6E0C367}" destId="{651314DF-FD69-4D39-94E9-FED79D6BFA0C}" srcOrd="0" destOrd="3" presId="urn:microsoft.com/office/officeart/2005/8/layout/hList1"/>
    <dgm:cxn modelId="{27E08A6E-D9A2-4677-8338-C8032B8B3D49}" srcId="{82387FAB-2EE2-4300-A03D-81336F7E1C98}" destId="{776EAC2D-A032-41E9-9A54-A5B78CD5ADAD}" srcOrd="5" destOrd="0" parTransId="{874FC895-2307-4E31-ADFA-1DF53AD44B2B}" sibTransId="{4A889BBC-E80E-44D8-822E-6A8400B2DD98}"/>
    <dgm:cxn modelId="{5BAF4351-D927-40A7-8880-C05FAB4F98B9}" type="presOf" srcId="{4A698876-FC9F-4877-90AA-CF69426897AF}" destId="{200F6E0A-CBAB-4516-97ED-932EF6145AE7}" srcOrd="0" destOrd="3" presId="urn:microsoft.com/office/officeart/2005/8/layout/hList1"/>
    <dgm:cxn modelId="{1DDA8E71-6649-42F1-9009-8F3BAA0D733E}" type="presOf" srcId="{BFD9B444-DAE3-42F6-84E4-DF9BD3F5035F}" destId="{7C965344-8A2B-4744-B753-FF7556617BC6}" srcOrd="0" destOrd="1" presId="urn:microsoft.com/office/officeart/2005/8/layout/hList1"/>
    <dgm:cxn modelId="{F533A652-D841-4EB7-BF11-FEA0D5F9571A}" type="presOf" srcId="{C7EDD923-4A57-49AC-B4FC-7491F9D49205}" destId="{200F6E0A-CBAB-4516-97ED-932EF6145AE7}" srcOrd="0" destOrd="4" presId="urn:microsoft.com/office/officeart/2005/8/layout/hList1"/>
    <dgm:cxn modelId="{903D0154-E9B4-45AB-B112-3989AF12CFC4}" srcId="{05FF58E9-C9FE-4A9D-BCFF-FF9575CD51C5}" destId="{9C18E14E-7B37-4A66-8F2B-41142DCD389C}" srcOrd="0" destOrd="0" parTransId="{1BF0D57F-F73F-406F-B7A5-561181B47882}" sibTransId="{59B3DE82-376B-4CC9-9B9D-AA528579DD03}"/>
    <dgm:cxn modelId="{EAFCB35A-605A-429A-92D9-684C6DAC2061}" srcId="{B10A91FF-20B5-4632-9D3F-36E1FC81B194}" destId="{F1496E89-446D-4A68-A1AB-1F60CF85B5F9}" srcOrd="0" destOrd="0" parTransId="{E2147F2C-A29D-4902-9841-1B32977526B9}" sibTransId="{1EC1F0A1-883D-4D4C-BF64-EAB19D2CCD70}"/>
    <dgm:cxn modelId="{5EAE4C7B-D134-4AC9-B61A-213074FE4951}" srcId="{82387FAB-2EE2-4300-A03D-81336F7E1C98}" destId="{C7EDD923-4A57-49AC-B4FC-7491F9D49205}" srcOrd="4" destOrd="0" parTransId="{017B99FD-8180-42E5-A620-0A2BFFED332E}" sibTransId="{C5579662-C75F-4DBB-AAD0-8662C66B6A3E}"/>
    <dgm:cxn modelId="{D6BD0A7F-EFE4-4BF5-B072-EB6AEE451243}" type="presOf" srcId="{05FF58E9-C9FE-4A9D-BCFF-FF9575CD51C5}" destId="{E52FCDDB-20A6-4DEC-ADB8-34B9AB3DAD73}" srcOrd="0" destOrd="0" presId="urn:microsoft.com/office/officeart/2005/8/layout/hList1"/>
    <dgm:cxn modelId="{B2E74D7F-736D-4614-A1CA-89CE307132F5}" srcId="{9C18E14E-7B37-4A66-8F2B-41142DCD389C}" destId="{BFD9B444-DAE3-42F6-84E4-DF9BD3F5035F}" srcOrd="1" destOrd="0" parTransId="{0CB40571-1E5C-4E3B-8DD6-53EAC2DE674F}" sibTransId="{B2C009CD-9EB5-4AF0-A03A-65DE7FB02FB5}"/>
    <dgm:cxn modelId="{2F233C80-BEA4-4168-810E-B03C43614B2C}" srcId="{67FBD9DC-7FED-4DE3-BE52-6F692B9AEF8B}" destId="{D60D68C8-EF41-49CA-B6B6-0F015DE052EE}" srcOrd="2" destOrd="0" parTransId="{E199BBE1-BC9E-4884-926C-9A51B7AE5BF9}" sibTransId="{25D70CF4-04D5-44AA-9F96-294357E92C02}"/>
    <dgm:cxn modelId="{92434C81-228B-4685-BDCB-ED10403107C0}" type="presOf" srcId="{9AF9A662-1384-4046-BE41-B94BAE66391F}" destId="{651314DF-FD69-4D39-94E9-FED79D6BFA0C}" srcOrd="0" destOrd="0" presId="urn:microsoft.com/office/officeart/2005/8/layout/hList1"/>
    <dgm:cxn modelId="{B73E9A84-A1C3-47B4-8BC9-26E4DAC75AA3}" srcId="{67FBD9DC-7FED-4DE3-BE52-6F692B9AEF8B}" destId="{FCED2A97-0BFF-4975-B8D2-8AB15267DED5}" srcOrd="1" destOrd="0" parTransId="{FEDC153A-8A0F-4D70-AD6D-F7D831E1CEF7}" sibTransId="{E0761C33-193B-40C7-994C-CABFFFAB80F0}"/>
    <dgm:cxn modelId="{781CD285-CA8F-41A3-AAF0-E6FEE520DA45}" srcId="{67FBD9DC-7FED-4DE3-BE52-6F692B9AEF8B}" destId="{AA317976-7944-4F85-AF48-27B2777BA468}" srcOrd="4" destOrd="0" parTransId="{CE4BDE19-BF00-41AF-8689-E05212DFC856}" sibTransId="{032343AE-A1A8-406F-98BD-2290355D82F0}"/>
    <dgm:cxn modelId="{924AF08E-FF18-4B73-BD4B-65A3CD317521}" srcId="{67FBD9DC-7FED-4DE3-BE52-6F692B9AEF8B}" destId="{C9D2FBA5-1739-4384-8193-816DA2098CF0}" srcOrd="5" destOrd="0" parTransId="{711807C3-8DAE-4780-84BA-FB12115AFE27}" sibTransId="{3CF86AD3-3E11-4CB3-9147-8DD885530645}"/>
    <dgm:cxn modelId="{55616697-EB56-4A11-A8C2-2F89B2E195CF}" srcId="{82387FAB-2EE2-4300-A03D-81336F7E1C98}" destId="{3E53A5AC-184A-4C07-932F-6CE39F3E72F4}" srcOrd="2" destOrd="0" parTransId="{A545ABD6-6EB9-47E2-AC5C-5BFE43E6443E}" sibTransId="{0B63B878-881E-4E8F-9178-D4571A211C54}"/>
    <dgm:cxn modelId="{263F6C99-8E6D-4508-B49B-6F655537FAAF}" type="presOf" srcId="{C9D2FBA5-1739-4384-8193-816DA2098CF0}" destId="{651314DF-FD69-4D39-94E9-FED79D6BFA0C}" srcOrd="0" destOrd="5" presId="urn:microsoft.com/office/officeart/2005/8/layout/hList1"/>
    <dgm:cxn modelId="{DC65079A-959C-40F1-948C-F29F8578EE24}" srcId="{82387FAB-2EE2-4300-A03D-81336F7E1C98}" destId="{A3D8E305-FFFD-4864-B9CA-4AC9F3A98226}" srcOrd="0" destOrd="0" parTransId="{5DA26A9C-ABDD-4E43-AB3B-5F10CBDD694B}" sibTransId="{48E7AE33-D541-46C3-ABF1-147F7F518FE1}"/>
    <dgm:cxn modelId="{0A5AE2A6-E5F8-4FB7-A4FF-A7C7634E419E}" srcId="{B10A91FF-20B5-4632-9D3F-36E1FC81B194}" destId="{BE45240D-7729-418D-A956-2DE673469A0F}" srcOrd="3" destOrd="0" parTransId="{04F45B97-22F5-4D79-AE7D-B3CF5AD30678}" sibTransId="{BB2A4195-3592-4378-8963-4F0B822FFF91}"/>
    <dgm:cxn modelId="{1D304BB1-1BB6-4708-B745-FF042269E831}" type="presOf" srcId="{A3D8E305-FFFD-4864-B9CA-4AC9F3A98226}" destId="{200F6E0A-CBAB-4516-97ED-932EF6145AE7}" srcOrd="0" destOrd="0" presId="urn:microsoft.com/office/officeart/2005/8/layout/hList1"/>
    <dgm:cxn modelId="{4C8FD4B1-C5C3-47DC-8293-324BE90E5541}" srcId="{82387FAB-2EE2-4300-A03D-81336F7E1C98}" destId="{4A698876-FC9F-4877-90AA-CF69426897AF}" srcOrd="3" destOrd="0" parTransId="{BD98A14D-713C-4D96-B5E2-0F49ED910FC1}" sibTransId="{8DDBEF9E-6CBD-4B53-A081-918A0A085DA9}"/>
    <dgm:cxn modelId="{A6B17DB5-A8F2-4F28-A304-F4FC8853A56F}" srcId="{9C18E14E-7B37-4A66-8F2B-41142DCD389C}" destId="{3F4EDD58-7B5C-43AD-82F7-93370B2E1E0C}" srcOrd="4" destOrd="0" parTransId="{EC3A523F-8CA1-4F34-92C3-F90DE3EEDFCA}" sibTransId="{769C6A00-E390-496E-840B-E01FF50D74DB}"/>
    <dgm:cxn modelId="{8F4BD6BF-F5FA-4869-AC56-F68413B618EA}" type="presOf" srcId="{9C18E14E-7B37-4A66-8F2B-41142DCD389C}" destId="{5BE0A2BB-440C-4C50-9944-5D2B0AC9D3A5}" srcOrd="0" destOrd="0" presId="urn:microsoft.com/office/officeart/2005/8/layout/hList1"/>
    <dgm:cxn modelId="{A5D90BC1-5953-4734-AEBB-336625ABC520}" srcId="{9C18E14E-7B37-4A66-8F2B-41142DCD389C}" destId="{5636D0BE-6155-4F4E-999D-0FC429CE1278}" srcOrd="5" destOrd="0" parTransId="{F219DBBF-BD8E-466B-845B-B2F391AFBD59}" sibTransId="{B8C4C5FD-C767-4EA7-B979-013C221A36BA}"/>
    <dgm:cxn modelId="{EEFB72D5-BDC3-4C4B-B730-3D3D6A01BF03}" srcId="{67FBD9DC-7FED-4DE3-BE52-6F692B9AEF8B}" destId="{9AF9A662-1384-4046-BE41-B94BAE66391F}" srcOrd="0" destOrd="0" parTransId="{7023F05B-55EA-4F6B-9184-E9025D4F109A}" sibTransId="{8F921BA6-743B-4BEF-A485-427D13D39DE2}"/>
    <dgm:cxn modelId="{A0D610D6-6179-4855-9EF1-8F1AB60787C9}" type="presOf" srcId="{F1496E89-446D-4A68-A1AB-1F60CF85B5F9}" destId="{5631E92A-962C-4064-AA8C-DA51F2232795}" srcOrd="0" destOrd="0" presId="urn:microsoft.com/office/officeart/2005/8/layout/hList1"/>
    <dgm:cxn modelId="{DD1606DB-C6AF-4FA3-9073-076A56A51FDE}" srcId="{9C18E14E-7B37-4A66-8F2B-41142DCD389C}" destId="{792A101A-1C28-4E9D-B139-E27D4DFF6D52}" srcOrd="2" destOrd="0" parTransId="{18CBFC5D-F1AE-4DB6-969E-338FEB711EA9}" sibTransId="{3966BB9E-4A52-4FED-9652-2AA507D1CAF5}"/>
    <dgm:cxn modelId="{B567AFE0-6222-4A7E-8E01-D4DE141CB98B}" srcId="{B10A91FF-20B5-4632-9D3F-36E1FC81B194}" destId="{763C39DA-1918-4439-81A9-59023F2BCBF8}" srcOrd="1" destOrd="0" parTransId="{C0342CF5-8E65-472B-85D7-7CF3E72E93D9}" sibTransId="{5CB0CC5E-00FE-466A-9C65-744253B46DA4}"/>
    <dgm:cxn modelId="{49E285EB-7D41-4178-B6D1-3706BE78AEC7}" type="presOf" srcId="{D60D68C8-EF41-49CA-B6B6-0F015DE052EE}" destId="{651314DF-FD69-4D39-94E9-FED79D6BFA0C}" srcOrd="0" destOrd="2" presId="urn:microsoft.com/office/officeart/2005/8/layout/hList1"/>
    <dgm:cxn modelId="{FC53DEF5-9A7C-4486-9DCB-76D2A95D6A5E}" type="presOf" srcId="{BE45240D-7729-418D-A956-2DE673469A0F}" destId="{5631E92A-962C-4064-AA8C-DA51F2232795}" srcOrd="0" destOrd="3" presId="urn:microsoft.com/office/officeart/2005/8/layout/hList1"/>
    <dgm:cxn modelId="{7C8E6DF7-D66D-4DE6-A05B-9F37AA74D0D3}" type="presOf" srcId="{776EAC2D-A032-41E9-9A54-A5B78CD5ADAD}" destId="{200F6E0A-CBAB-4516-97ED-932EF6145AE7}" srcOrd="0" destOrd="5" presId="urn:microsoft.com/office/officeart/2005/8/layout/hList1"/>
    <dgm:cxn modelId="{67A5EEF9-40E4-40A0-B815-3DBD6B320F6C}" srcId="{05FF58E9-C9FE-4A9D-BCFF-FF9575CD51C5}" destId="{B10A91FF-20B5-4632-9D3F-36E1FC81B194}" srcOrd="3" destOrd="0" parTransId="{D9A01E2B-2894-454B-9FC3-20464C154E39}" sibTransId="{ACDCDAD4-D3B6-44FA-B677-FEF07225BB31}"/>
    <dgm:cxn modelId="{E2303D8D-186B-403E-BDF2-69E23C7942DB}" type="presParOf" srcId="{E52FCDDB-20A6-4DEC-ADB8-34B9AB3DAD73}" destId="{25FDA7CD-7E11-4C88-81A2-808A58198CEB}" srcOrd="0" destOrd="0" presId="urn:microsoft.com/office/officeart/2005/8/layout/hList1"/>
    <dgm:cxn modelId="{724FCF4E-9540-4B7E-8193-FA8FFA0FCB35}" type="presParOf" srcId="{25FDA7CD-7E11-4C88-81A2-808A58198CEB}" destId="{5BE0A2BB-440C-4C50-9944-5D2B0AC9D3A5}" srcOrd="0" destOrd="0" presId="urn:microsoft.com/office/officeart/2005/8/layout/hList1"/>
    <dgm:cxn modelId="{204384BD-C47C-4D1E-8DB4-3368340F16E1}" type="presParOf" srcId="{25FDA7CD-7E11-4C88-81A2-808A58198CEB}" destId="{7C965344-8A2B-4744-B753-FF7556617BC6}" srcOrd="1" destOrd="0" presId="urn:microsoft.com/office/officeart/2005/8/layout/hList1"/>
    <dgm:cxn modelId="{F54F3150-965D-403E-9E59-9555FD02156A}" type="presParOf" srcId="{E52FCDDB-20A6-4DEC-ADB8-34B9AB3DAD73}" destId="{01C39B54-323D-44EF-BFF7-9CB57D4449EB}" srcOrd="1" destOrd="0" presId="urn:microsoft.com/office/officeart/2005/8/layout/hList1"/>
    <dgm:cxn modelId="{EFD30CCF-1FFA-4FE7-BE22-C5C7CC5AA830}" type="presParOf" srcId="{E52FCDDB-20A6-4DEC-ADB8-34B9AB3DAD73}" destId="{1FEEDF7A-C447-4941-B924-BA97B1686AD5}" srcOrd="2" destOrd="0" presId="urn:microsoft.com/office/officeart/2005/8/layout/hList1"/>
    <dgm:cxn modelId="{C61CFA96-7795-4586-B13C-2AE7A7E203AC}" type="presParOf" srcId="{1FEEDF7A-C447-4941-B924-BA97B1686AD5}" destId="{EA0DE200-4062-4EB0-AB94-1EDC83A30426}" srcOrd="0" destOrd="0" presId="urn:microsoft.com/office/officeart/2005/8/layout/hList1"/>
    <dgm:cxn modelId="{0DF1E924-5A79-4CB3-9647-DDC90AA7DA44}" type="presParOf" srcId="{1FEEDF7A-C447-4941-B924-BA97B1686AD5}" destId="{200F6E0A-CBAB-4516-97ED-932EF6145AE7}" srcOrd="1" destOrd="0" presId="urn:microsoft.com/office/officeart/2005/8/layout/hList1"/>
    <dgm:cxn modelId="{CB5741EE-3F84-496A-9557-FBF016F691A6}" type="presParOf" srcId="{E52FCDDB-20A6-4DEC-ADB8-34B9AB3DAD73}" destId="{F5FEB7A7-20B1-426F-94C0-F0CF141FE564}" srcOrd="3" destOrd="0" presId="urn:microsoft.com/office/officeart/2005/8/layout/hList1"/>
    <dgm:cxn modelId="{FD533AA8-64F8-44D2-88A1-340323BC44F1}" type="presParOf" srcId="{E52FCDDB-20A6-4DEC-ADB8-34B9AB3DAD73}" destId="{07BBC48E-5656-4F50-97A4-B998AB85734E}" srcOrd="4" destOrd="0" presId="urn:microsoft.com/office/officeart/2005/8/layout/hList1"/>
    <dgm:cxn modelId="{0B708DD2-1934-4F49-B2B0-3DBCA41BB4B7}" type="presParOf" srcId="{07BBC48E-5656-4F50-97A4-B998AB85734E}" destId="{3DA2A4A4-0D23-4665-B637-64D79B9D1B9A}" srcOrd="0" destOrd="0" presId="urn:microsoft.com/office/officeart/2005/8/layout/hList1"/>
    <dgm:cxn modelId="{D73FF540-DD36-4E23-8E19-3D3176224FED}" type="presParOf" srcId="{07BBC48E-5656-4F50-97A4-B998AB85734E}" destId="{651314DF-FD69-4D39-94E9-FED79D6BFA0C}" srcOrd="1" destOrd="0" presId="urn:microsoft.com/office/officeart/2005/8/layout/hList1"/>
    <dgm:cxn modelId="{EB5D404D-81DF-47A9-AC0A-B2917D504EE4}" type="presParOf" srcId="{E52FCDDB-20A6-4DEC-ADB8-34B9AB3DAD73}" destId="{99C48A5D-8742-4E5D-95BE-6036BA2EC9C1}" srcOrd="5" destOrd="0" presId="urn:microsoft.com/office/officeart/2005/8/layout/hList1"/>
    <dgm:cxn modelId="{03B2B2A2-00C9-4778-9722-38E5CD9671EE}" type="presParOf" srcId="{E52FCDDB-20A6-4DEC-ADB8-34B9AB3DAD73}" destId="{37A4F1C9-25A9-4064-8D37-4328B69D799D}" srcOrd="6" destOrd="0" presId="urn:microsoft.com/office/officeart/2005/8/layout/hList1"/>
    <dgm:cxn modelId="{A79A7765-2011-41D7-A70A-6FD7388B5519}" type="presParOf" srcId="{37A4F1C9-25A9-4064-8D37-4328B69D799D}" destId="{6BCCF701-02D8-4D5D-8034-711E07FCFD5D}" srcOrd="0" destOrd="0" presId="urn:microsoft.com/office/officeart/2005/8/layout/hList1"/>
    <dgm:cxn modelId="{2E3C5352-B894-4EF3-8E74-983959E8F431}" type="presParOf" srcId="{37A4F1C9-25A9-4064-8D37-4328B69D799D}" destId="{5631E92A-962C-4064-AA8C-DA51F223279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D510ED-F7EF-4DB9-BDF8-9DB1D77F7B79}"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4B84E335-1046-42AF-A68B-7BD69F269D26}">
      <dgm:prSet phldrT="[Text]" custT="1"/>
      <dgm:spPr/>
      <dgm:t>
        <a:bodyPr/>
        <a:lstStyle/>
        <a:p>
          <a:r>
            <a:rPr lang="ar-SA" sz="2800" dirty="0">
              <a:latin typeface="Sakkal Majalla" panose="02000000000000000000" pitchFamily="2" charset="-78"/>
              <a:cs typeface="Sakkal Majalla" panose="02000000000000000000" pitchFamily="2" charset="-78"/>
            </a:rPr>
            <a:t>جرد وتصفية أعمال الجهة المتعاقدة السابقة</a:t>
          </a:r>
          <a:endParaRPr lang="en-US" sz="2800" dirty="0">
            <a:latin typeface="Sakkal Majalla" panose="02000000000000000000" pitchFamily="2" charset="-78"/>
            <a:cs typeface="Sakkal Majalla" panose="02000000000000000000" pitchFamily="2" charset="-78"/>
          </a:endParaRPr>
        </a:p>
      </dgm:t>
    </dgm:pt>
    <dgm:pt modelId="{4EDBF2C6-CDDB-417A-997F-5046E62C9E10}" type="parTrans" cxnId="{CBE86073-7EA7-471F-A0CF-258B5B9A023B}">
      <dgm:prSet/>
      <dgm:spPr/>
      <dgm:t>
        <a:bodyPr/>
        <a:lstStyle/>
        <a:p>
          <a:endParaRPr lang="en-US" sz="2400">
            <a:latin typeface="Sakkal Majalla" panose="02000000000000000000" pitchFamily="2" charset="-78"/>
            <a:cs typeface="Sakkal Majalla" panose="02000000000000000000" pitchFamily="2" charset="-78"/>
          </a:endParaRPr>
        </a:p>
      </dgm:t>
    </dgm:pt>
    <dgm:pt modelId="{217F6E03-A271-4537-A303-5434D6D33983}" type="sibTrans" cxnId="{CBE86073-7EA7-471F-A0CF-258B5B9A023B}">
      <dgm:prSet/>
      <dgm:spPr/>
      <dgm:t>
        <a:bodyPr/>
        <a:lstStyle/>
        <a:p>
          <a:endParaRPr lang="en-US" sz="2400">
            <a:latin typeface="Sakkal Majalla" panose="02000000000000000000" pitchFamily="2" charset="-78"/>
            <a:cs typeface="Sakkal Majalla" panose="02000000000000000000" pitchFamily="2" charset="-78"/>
          </a:endParaRPr>
        </a:p>
      </dgm:t>
    </dgm:pt>
    <dgm:pt modelId="{7AC927CC-C11F-447B-949D-967F56EC19C8}">
      <dgm:prSet phldrT="[Text]" custT="1"/>
      <dgm:spPr/>
      <dgm:t>
        <a:bodyPr/>
        <a:lstStyle/>
        <a:p>
          <a:r>
            <a:rPr lang="ar-SA" sz="2800" dirty="0">
              <a:latin typeface="Sakkal Majalla" panose="02000000000000000000" pitchFamily="2" charset="-78"/>
              <a:cs typeface="Sakkal Majalla" panose="02000000000000000000" pitchFamily="2" charset="-78"/>
            </a:rPr>
            <a:t>تحويل المشروع إلى مشروع استثماري</a:t>
          </a:r>
          <a:endParaRPr lang="en-US" sz="2800" dirty="0">
            <a:latin typeface="Sakkal Majalla" panose="02000000000000000000" pitchFamily="2" charset="-78"/>
            <a:cs typeface="Sakkal Majalla" panose="02000000000000000000" pitchFamily="2" charset="-78"/>
          </a:endParaRPr>
        </a:p>
      </dgm:t>
    </dgm:pt>
    <dgm:pt modelId="{4A147B90-51CD-4C5B-A7C3-0BF9793B780A}" type="parTrans" cxnId="{FEFE9C22-3565-488C-A540-20CA517910AB}">
      <dgm:prSet/>
      <dgm:spPr/>
      <dgm:t>
        <a:bodyPr/>
        <a:lstStyle/>
        <a:p>
          <a:endParaRPr lang="en-US" sz="2400">
            <a:latin typeface="Sakkal Majalla" panose="02000000000000000000" pitchFamily="2" charset="-78"/>
            <a:cs typeface="Sakkal Majalla" panose="02000000000000000000" pitchFamily="2" charset="-78"/>
          </a:endParaRPr>
        </a:p>
      </dgm:t>
    </dgm:pt>
    <dgm:pt modelId="{0D441DB7-4AD5-4550-9FCF-39DAA0BAFDA4}" type="sibTrans" cxnId="{FEFE9C22-3565-488C-A540-20CA517910AB}">
      <dgm:prSet/>
      <dgm:spPr/>
      <dgm:t>
        <a:bodyPr/>
        <a:lstStyle/>
        <a:p>
          <a:endParaRPr lang="en-US" sz="2400">
            <a:latin typeface="Sakkal Majalla" panose="02000000000000000000" pitchFamily="2" charset="-78"/>
            <a:cs typeface="Sakkal Majalla" panose="02000000000000000000" pitchFamily="2" charset="-78"/>
          </a:endParaRPr>
        </a:p>
      </dgm:t>
    </dgm:pt>
    <dgm:pt modelId="{BAE73750-A583-46A4-B857-AC812B19C468}">
      <dgm:prSet phldrT="[Text]" custT="1"/>
      <dgm:spPr/>
      <dgm:t>
        <a:bodyPr/>
        <a:lstStyle/>
        <a:p>
          <a:r>
            <a:rPr lang="ar-SA" sz="2800" dirty="0">
              <a:latin typeface="Sakkal Majalla" panose="02000000000000000000" pitchFamily="2" charset="-78"/>
              <a:cs typeface="Sakkal Majalla" panose="02000000000000000000" pitchFamily="2" charset="-78"/>
            </a:rPr>
            <a:t>التعاقد مع جهة استثمارية مؤهلة قادرة على التعاقد مع شركات متخصصة</a:t>
          </a:r>
          <a:endParaRPr lang="en-US" sz="2800" dirty="0">
            <a:latin typeface="Sakkal Majalla" panose="02000000000000000000" pitchFamily="2" charset="-78"/>
            <a:cs typeface="Sakkal Majalla" panose="02000000000000000000" pitchFamily="2" charset="-78"/>
          </a:endParaRPr>
        </a:p>
      </dgm:t>
    </dgm:pt>
    <dgm:pt modelId="{512AD7A0-3368-499C-8B18-3E839EB9D1F1}" type="parTrans" cxnId="{CFE5CE48-5C7D-4246-9EF8-97E303210B0E}">
      <dgm:prSet/>
      <dgm:spPr/>
      <dgm:t>
        <a:bodyPr/>
        <a:lstStyle/>
        <a:p>
          <a:endParaRPr lang="en-US" sz="2400">
            <a:latin typeface="Sakkal Majalla" panose="02000000000000000000" pitchFamily="2" charset="-78"/>
            <a:cs typeface="Sakkal Majalla" panose="02000000000000000000" pitchFamily="2" charset="-78"/>
          </a:endParaRPr>
        </a:p>
      </dgm:t>
    </dgm:pt>
    <dgm:pt modelId="{F07ECC41-D5AE-4AF8-B18D-DCE73E9DD3E7}" type="sibTrans" cxnId="{CFE5CE48-5C7D-4246-9EF8-97E303210B0E}">
      <dgm:prSet/>
      <dgm:spPr/>
      <dgm:t>
        <a:bodyPr/>
        <a:lstStyle/>
        <a:p>
          <a:endParaRPr lang="en-US" sz="2400">
            <a:latin typeface="Sakkal Majalla" panose="02000000000000000000" pitchFamily="2" charset="-78"/>
            <a:cs typeface="Sakkal Majalla" panose="02000000000000000000" pitchFamily="2" charset="-78"/>
          </a:endParaRPr>
        </a:p>
      </dgm:t>
    </dgm:pt>
    <dgm:pt modelId="{C68D0C8E-DD00-4CC8-8E39-DFD47C382821}">
      <dgm:prSet phldrT="[Text]" custT="1"/>
      <dgm:spPr/>
      <dgm:t>
        <a:bodyPr/>
        <a:lstStyle/>
        <a:p>
          <a:r>
            <a:rPr lang="ar-SA" sz="2800" dirty="0">
              <a:latin typeface="Sakkal Majalla" panose="02000000000000000000" pitchFamily="2" charset="-78"/>
              <a:cs typeface="Sakkal Majalla" panose="02000000000000000000" pitchFamily="2" charset="-78"/>
            </a:rPr>
            <a:t>تطوير نظام تعاقدي متوازن ومتكامل وعصري</a:t>
          </a:r>
          <a:endParaRPr lang="en-US" sz="2800" dirty="0">
            <a:latin typeface="Sakkal Majalla" panose="02000000000000000000" pitchFamily="2" charset="-78"/>
            <a:cs typeface="Sakkal Majalla" panose="02000000000000000000" pitchFamily="2" charset="-78"/>
          </a:endParaRPr>
        </a:p>
      </dgm:t>
    </dgm:pt>
    <dgm:pt modelId="{E4E2D78B-AA2D-40E9-93AA-3D2EA906931A}" type="parTrans" cxnId="{05B396CE-E32B-491E-A4BB-886CBA0105FC}">
      <dgm:prSet/>
      <dgm:spPr/>
      <dgm:t>
        <a:bodyPr/>
        <a:lstStyle/>
        <a:p>
          <a:endParaRPr lang="en-US" sz="2400">
            <a:latin typeface="Sakkal Majalla" panose="02000000000000000000" pitchFamily="2" charset="-78"/>
            <a:cs typeface="Sakkal Majalla" panose="02000000000000000000" pitchFamily="2" charset="-78"/>
          </a:endParaRPr>
        </a:p>
      </dgm:t>
    </dgm:pt>
    <dgm:pt modelId="{85F3985D-675A-46DA-9302-F0B8B9287B37}" type="sibTrans" cxnId="{05B396CE-E32B-491E-A4BB-886CBA0105FC}">
      <dgm:prSet/>
      <dgm:spPr/>
      <dgm:t>
        <a:bodyPr/>
        <a:lstStyle/>
        <a:p>
          <a:endParaRPr lang="en-US" sz="2400">
            <a:latin typeface="Sakkal Majalla" panose="02000000000000000000" pitchFamily="2" charset="-78"/>
            <a:cs typeface="Sakkal Majalla" panose="02000000000000000000" pitchFamily="2" charset="-78"/>
          </a:endParaRPr>
        </a:p>
      </dgm:t>
    </dgm:pt>
    <dgm:pt modelId="{3A99B643-813A-4669-BCC6-8954DCDFDA1E}">
      <dgm:prSet phldrT="[Text]" custT="1"/>
      <dgm:spPr/>
      <dgm:t>
        <a:bodyPr/>
        <a:lstStyle/>
        <a:p>
          <a:r>
            <a:rPr lang="ar-SA" sz="2800" dirty="0">
              <a:latin typeface="Sakkal Majalla" panose="02000000000000000000" pitchFamily="2" charset="-78"/>
              <a:cs typeface="Sakkal Majalla" panose="02000000000000000000" pitchFamily="2" charset="-78"/>
            </a:rPr>
            <a:t>إنشاء لجنة إشراف من المتخصصين وأصحاب الخبرة</a:t>
          </a:r>
          <a:endParaRPr lang="en-US" sz="2800" dirty="0">
            <a:latin typeface="Sakkal Majalla" panose="02000000000000000000" pitchFamily="2" charset="-78"/>
            <a:cs typeface="Sakkal Majalla" panose="02000000000000000000" pitchFamily="2" charset="-78"/>
          </a:endParaRPr>
        </a:p>
      </dgm:t>
    </dgm:pt>
    <dgm:pt modelId="{5DD6C56C-B4B9-40F8-B08B-D441DCB23CA4}" type="parTrans" cxnId="{CC449E3F-D087-4DCA-960E-BBCD786679AA}">
      <dgm:prSet/>
      <dgm:spPr/>
      <dgm:t>
        <a:bodyPr/>
        <a:lstStyle/>
        <a:p>
          <a:endParaRPr lang="en-US" sz="2400">
            <a:latin typeface="Sakkal Majalla" panose="02000000000000000000" pitchFamily="2" charset="-78"/>
            <a:cs typeface="Sakkal Majalla" panose="02000000000000000000" pitchFamily="2" charset="-78"/>
          </a:endParaRPr>
        </a:p>
      </dgm:t>
    </dgm:pt>
    <dgm:pt modelId="{823BE531-2E51-4015-ADB4-8882F77AC5C8}" type="sibTrans" cxnId="{CC449E3F-D087-4DCA-960E-BBCD786679AA}">
      <dgm:prSet/>
      <dgm:spPr/>
      <dgm:t>
        <a:bodyPr/>
        <a:lstStyle/>
        <a:p>
          <a:endParaRPr lang="en-US" sz="2400">
            <a:latin typeface="Sakkal Majalla" panose="02000000000000000000" pitchFamily="2" charset="-78"/>
            <a:cs typeface="Sakkal Majalla" panose="02000000000000000000" pitchFamily="2" charset="-78"/>
          </a:endParaRPr>
        </a:p>
      </dgm:t>
    </dgm:pt>
    <dgm:pt modelId="{79824DB1-AD3B-4D95-9AB4-97673CA593D2}">
      <dgm:prSet phldrT="[Text]" custT="1"/>
      <dgm:spPr/>
      <dgm:t>
        <a:bodyPr/>
        <a:lstStyle/>
        <a:p>
          <a:r>
            <a:rPr lang="ar-SA" sz="2800" dirty="0">
              <a:latin typeface="Sakkal Majalla" panose="02000000000000000000" pitchFamily="2" charset="-78"/>
              <a:cs typeface="Sakkal Majalla" panose="02000000000000000000" pitchFamily="2" charset="-78"/>
            </a:rPr>
            <a:t>إعداد دراسة جدوى متكاملة  ووضع خطة التنفيذ والاستثمار بناء عليها</a:t>
          </a:r>
          <a:endParaRPr lang="en-US" sz="2800" dirty="0">
            <a:latin typeface="Sakkal Majalla" panose="02000000000000000000" pitchFamily="2" charset="-78"/>
            <a:cs typeface="Sakkal Majalla" panose="02000000000000000000" pitchFamily="2" charset="-78"/>
          </a:endParaRPr>
        </a:p>
      </dgm:t>
    </dgm:pt>
    <dgm:pt modelId="{9667AFE8-3114-4627-BEC1-9941DAC32543}" type="parTrans" cxnId="{A47FF6BC-C0C6-48F9-A8FA-146AD9B3B15C}">
      <dgm:prSet/>
      <dgm:spPr/>
      <dgm:t>
        <a:bodyPr/>
        <a:lstStyle/>
        <a:p>
          <a:endParaRPr lang="en-US" sz="2400">
            <a:latin typeface="Sakkal Majalla" panose="02000000000000000000" pitchFamily="2" charset="-78"/>
            <a:cs typeface="Sakkal Majalla" panose="02000000000000000000" pitchFamily="2" charset="-78"/>
          </a:endParaRPr>
        </a:p>
      </dgm:t>
    </dgm:pt>
    <dgm:pt modelId="{91FD194A-FCC6-4E17-B08C-171F7159E468}" type="sibTrans" cxnId="{A47FF6BC-C0C6-48F9-A8FA-146AD9B3B15C}">
      <dgm:prSet/>
      <dgm:spPr/>
      <dgm:t>
        <a:bodyPr/>
        <a:lstStyle/>
        <a:p>
          <a:endParaRPr lang="en-US" sz="2400">
            <a:latin typeface="Sakkal Majalla" panose="02000000000000000000" pitchFamily="2" charset="-78"/>
            <a:cs typeface="Sakkal Majalla" panose="02000000000000000000" pitchFamily="2" charset="-78"/>
          </a:endParaRPr>
        </a:p>
      </dgm:t>
    </dgm:pt>
    <dgm:pt modelId="{22C47D4E-5FAF-476E-8508-D68346B6FCE5}">
      <dgm:prSet phldrT="[Text]" custT="1"/>
      <dgm:spPr/>
    </dgm:pt>
    <dgm:pt modelId="{0E871986-ECAF-4D87-A985-3626ACA0198C}" type="parTrans" cxnId="{EC631FBF-279D-49F9-B70A-38C279451DCE}">
      <dgm:prSet/>
      <dgm:spPr/>
      <dgm:t>
        <a:bodyPr/>
        <a:lstStyle/>
        <a:p>
          <a:endParaRPr lang="en-US" sz="2400">
            <a:latin typeface="Sakkal Majalla" panose="02000000000000000000" pitchFamily="2" charset="-78"/>
            <a:cs typeface="Sakkal Majalla" panose="02000000000000000000" pitchFamily="2" charset="-78"/>
          </a:endParaRPr>
        </a:p>
      </dgm:t>
    </dgm:pt>
    <dgm:pt modelId="{9D9A8B50-826E-449B-9138-3B90D4279B8C}" type="sibTrans" cxnId="{EC631FBF-279D-49F9-B70A-38C279451DCE}">
      <dgm:prSet/>
      <dgm:spPr/>
      <dgm:t>
        <a:bodyPr/>
        <a:lstStyle/>
        <a:p>
          <a:endParaRPr lang="en-US" sz="2400">
            <a:latin typeface="Sakkal Majalla" panose="02000000000000000000" pitchFamily="2" charset="-78"/>
            <a:cs typeface="Sakkal Majalla" panose="02000000000000000000" pitchFamily="2" charset="-78"/>
          </a:endParaRPr>
        </a:p>
      </dgm:t>
    </dgm:pt>
    <dgm:pt modelId="{58070D38-7720-4427-B325-D9DB3D077EA5}">
      <dgm:prSet phldrT="[Text]" custT="1"/>
      <dgm:spPr/>
      <dgm:t>
        <a:bodyPr/>
        <a:lstStyle/>
        <a:p>
          <a:r>
            <a:rPr lang="ar-SA" sz="2800" dirty="0">
              <a:latin typeface="Sakkal Majalla" panose="02000000000000000000" pitchFamily="2" charset="-78"/>
              <a:cs typeface="Sakkal Majalla" panose="02000000000000000000" pitchFamily="2" charset="-78"/>
            </a:rPr>
            <a:t>إجراء تقييم </a:t>
          </a:r>
          <a:r>
            <a:rPr lang="ar-SA" sz="2800">
              <a:latin typeface="Sakkal Majalla" panose="02000000000000000000" pitchFamily="2" charset="-78"/>
              <a:cs typeface="Sakkal Majalla" panose="02000000000000000000" pitchFamily="2" charset="-78"/>
            </a:rPr>
            <a:t>عام للمشروع</a:t>
          </a:r>
          <a:endParaRPr lang="en-US" sz="2800" dirty="0">
            <a:latin typeface="Sakkal Majalla" panose="02000000000000000000" pitchFamily="2" charset="-78"/>
            <a:cs typeface="Sakkal Majalla" panose="02000000000000000000" pitchFamily="2" charset="-78"/>
          </a:endParaRPr>
        </a:p>
      </dgm:t>
    </dgm:pt>
    <dgm:pt modelId="{982C5DFF-90C6-4998-96BC-2809F6B74CDB}" type="parTrans" cxnId="{175A814E-6D05-4683-AC92-F1E46445F49D}">
      <dgm:prSet/>
      <dgm:spPr/>
      <dgm:t>
        <a:bodyPr/>
        <a:lstStyle/>
        <a:p>
          <a:endParaRPr lang="en-US"/>
        </a:p>
      </dgm:t>
    </dgm:pt>
    <dgm:pt modelId="{36A8B1C9-D149-4A4D-8F58-C5F92C538104}" type="sibTrans" cxnId="{175A814E-6D05-4683-AC92-F1E46445F49D}">
      <dgm:prSet/>
      <dgm:spPr/>
      <dgm:t>
        <a:bodyPr/>
        <a:lstStyle/>
        <a:p>
          <a:endParaRPr lang="en-US"/>
        </a:p>
      </dgm:t>
    </dgm:pt>
    <dgm:pt modelId="{762C023E-5932-497B-82A7-AD6A38EACC33}" type="pres">
      <dgm:prSet presAssocID="{0ED510ED-F7EF-4DB9-BDF8-9DB1D77F7B79}" presName="Name0" presStyleCnt="0">
        <dgm:presLayoutVars>
          <dgm:chMax val="7"/>
          <dgm:chPref val="7"/>
          <dgm:dir val="rev"/>
        </dgm:presLayoutVars>
      </dgm:prSet>
      <dgm:spPr/>
    </dgm:pt>
    <dgm:pt modelId="{96251C00-5D8F-4E7D-BE92-B71DCFCDFC65}" type="pres">
      <dgm:prSet presAssocID="{0ED510ED-F7EF-4DB9-BDF8-9DB1D77F7B79}" presName="Name1" presStyleCnt="0"/>
      <dgm:spPr/>
    </dgm:pt>
    <dgm:pt modelId="{B54080BC-00CF-4E1A-ADFF-83033EE0C00B}" type="pres">
      <dgm:prSet presAssocID="{0ED510ED-F7EF-4DB9-BDF8-9DB1D77F7B79}" presName="cycle" presStyleCnt="0"/>
      <dgm:spPr/>
    </dgm:pt>
    <dgm:pt modelId="{B2064838-35E0-4B08-B77C-91CB5CD824D0}" type="pres">
      <dgm:prSet presAssocID="{0ED510ED-F7EF-4DB9-BDF8-9DB1D77F7B79}" presName="srcNode" presStyleLbl="node1" presStyleIdx="0" presStyleCnt="7"/>
      <dgm:spPr/>
    </dgm:pt>
    <dgm:pt modelId="{5E4CFF7C-B3B3-41E9-A561-EA3DDDCC770C}" type="pres">
      <dgm:prSet presAssocID="{0ED510ED-F7EF-4DB9-BDF8-9DB1D77F7B79}" presName="conn" presStyleLbl="parChTrans1D2" presStyleIdx="0" presStyleCnt="1"/>
      <dgm:spPr/>
    </dgm:pt>
    <dgm:pt modelId="{16588E8F-4721-4268-B038-2257569D41F7}" type="pres">
      <dgm:prSet presAssocID="{0ED510ED-F7EF-4DB9-BDF8-9DB1D77F7B79}" presName="extraNode" presStyleLbl="node1" presStyleIdx="0" presStyleCnt="7"/>
      <dgm:spPr/>
    </dgm:pt>
    <dgm:pt modelId="{64CD99B3-71D7-4DDB-BC61-73FA91C91CFE}" type="pres">
      <dgm:prSet presAssocID="{0ED510ED-F7EF-4DB9-BDF8-9DB1D77F7B79}" presName="dstNode" presStyleLbl="node1" presStyleIdx="0" presStyleCnt="7"/>
      <dgm:spPr/>
    </dgm:pt>
    <dgm:pt modelId="{A93158C8-EE95-4DC6-96B0-AB5B09885222}" type="pres">
      <dgm:prSet presAssocID="{58070D38-7720-4427-B325-D9DB3D077EA5}" presName="text_1" presStyleLbl="node1" presStyleIdx="0" presStyleCnt="7">
        <dgm:presLayoutVars>
          <dgm:bulletEnabled val="1"/>
        </dgm:presLayoutVars>
      </dgm:prSet>
      <dgm:spPr/>
    </dgm:pt>
    <dgm:pt modelId="{35CB31A5-423B-4C52-84A9-019AC54CD78F}" type="pres">
      <dgm:prSet presAssocID="{58070D38-7720-4427-B325-D9DB3D077EA5}" presName="accent_1" presStyleCnt="0"/>
      <dgm:spPr/>
    </dgm:pt>
    <dgm:pt modelId="{677DCC13-59BA-4B52-92BC-DC0CCE1ADCD5}" type="pres">
      <dgm:prSet presAssocID="{58070D38-7720-4427-B325-D9DB3D077EA5}" presName="accentRepeatNode" presStyleLbl="solidFgAcc1" presStyleIdx="0" presStyleCnt="7"/>
      <dgm:spPr/>
    </dgm:pt>
    <dgm:pt modelId="{6FE4B5AA-8C63-47E8-80D1-C243AF458F83}" type="pres">
      <dgm:prSet presAssocID="{4B84E335-1046-42AF-A68B-7BD69F269D26}" presName="text_2" presStyleLbl="node1" presStyleIdx="1" presStyleCnt="7">
        <dgm:presLayoutVars>
          <dgm:bulletEnabled val="1"/>
        </dgm:presLayoutVars>
      </dgm:prSet>
      <dgm:spPr/>
    </dgm:pt>
    <dgm:pt modelId="{2C59B35D-2305-4B87-BEB9-2FAD8A908670}" type="pres">
      <dgm:prSet presAssocID="{4B84E335-1046-42AF-A68B-7BD69F269D26}" presName="accent_2" presStyleCnt="0"/>
      <dgm:spPr/>
    </dgm:pt>
    <dgm:pt modelId="{02429E86-AAD4-4F3A-B900-C20A99068C03}" type="pres">
      <dgm:prSet presAssocID="{4B84E335-1046-42AF-A68B-7BD69F269D26}" presName="accentRepeatNode" presStyleLbl="solidFgAcc1" presStyleIdx="1" presStyleCnt="7"/>
      <dgm:spPr/>
    </dgm:pt>
    <dgm:pt modelId="{DD9498F6-35F6-4A14-90D3-7016B92CF1D0}" type="pres">
      <dgm:prSet presAssocID="{7AC927CC-C11F-447B-949D-967F56EC19C8}" presName="text_3" presStyleLbl="node1" presStyleIdx="2" presStyleCnt="7">
        <dgm:presLayoutVars>
          <dgm:bulletEnabled val="1"/>
        </dgm:presLayoutVars>
      </dgm:prSet>
      <dgm:spPr/>
    </dgm:pt>
    <dgm:pt modelId="{3F44755A-B36C-4E96-A67D-E9231790C5CC}" type="pres">
      <dgm:prSet presAssocID="{7AC927CC-C11F-447B-949D-967F56EC19C8}" presName="accent_3" presStyleCnt="0"/>
      <dgm:spPr/>
    </dgm:pt>
    <dgm:pt modelId="{96F6CAB5-5780-4B23-A2B2-666192770BAC}" type="pres">
      <dgm:prSet presAssocID="{7AC927CC-C11F-447B-949D-967F56EC19C8}" presName="accentRepeatNode" presStyleLbl="solidFgAcc1" presStyleIdx="2" presStyleCnt="7"/>
      <dgm:spPr/>
    </dgm:pt>
    <dgm:pt modelId="{EEEB2C65-FAB9-4941-B26F-9FBE0B260F83}" type="pres">
      <dgm:prSet presAssocID="{79824DB1-AD3B-4D95-9AB4-97673CA593D2}" presName="text_4" presStyleLbl="node1" presStyleIdx="3" presStyleCnt="7">
        <dgm:presLayoutVars>
          <dgm:bulletEnabled val="1"/>
        </dgm:presLayoutVars>
      </dgm:prSet>
      <dgm:spPr/>
    </dgm:pt>
    <dgm:pt modelId="{810A2AF2-2CB3-4538-BCE8-7167EDA037E4}" type="pres">
      <dgm:prSet presAssocID="{79824DB1-AD3B-4D95-9AB4-97673CA593D2}" presName="accent_4" presStyleCnt="0"/>
      <dgm:spPr/>
    </dgm:pt>
    <dgm:pt modelId="{43B6E196-476A-4AB9-8D69-C5FD347BEB3D}" type="pres">
      <dgm:prSet presAssocID="{79824DB1-AD3B-4D95-9AB4-97673CA593D2}" presName="accentRepeatNode" presStyleLbl="solidFgAcc1" presStyleIdx="3" presStyleCnt="7"/>
      <dgm:spPr/>
    </dgm:pt>
    <dgm:pt modelId="{3AB3D4E8-C737-4694-AFE4-A2074C33F737}" type="pres">
      <dgm:prSet presAssocID="{BAE73750-A583-46A4-B857-AC812B19C468}" presName="text_5" presStyleLbl="node1" presStyleIdx="4" presStyleCnt="7">
        <dgm:presLayoutVars>
          <dgm:bulletEnabled val="1"/>
        </dgm:presLayoutVars>
      </dgm:prSet>
      <dgm:spPr/>
    </dgm:pt>
    <dgm:pt modelId="{F45160C9-CA0A-4AC7-A589-ED5A378E45AB}" type="pres">
      <dgm:prSet presAssocID="{BAE73750-A583-46A4-B857-AC812B19C468}" presName="accent_5" presStyleCnt="0"/>
      <dgm:spPr/>
    </dgm:pt>
    <dgm:pt modelId="{6F5452FC-9329-4057-8C5E-EB6FCA3144C6}" type="pres">
      <dgm:prSet presAssocID="{BAE73750-A583-46A4-B857-AC812B19C468}" presName="accentRepeatNode" presStyleLbl="solidFgAcc1" presStyleIdx="4" presStyleCnt="7"/>
      <dgm:spPr/>
    </dgm:pt>
    <dgm:pt modelId="{F7EC56B4-5E0A-470F-B47C-ABB53E387CBC}" type="pres">
      <dgm:prSet presAssocID="{C68D0C8E-DD00-4CC8-8E39-DFD47C382821}" presName="text_6" presStyleLbl="node1" presStyleIdx="5" presStyleCnt="7">
        <dgm:presLayoutVars>
          <dgm:bulletEnabled val="1"/>
        </dgm:presLayoutVars>
      </dgm:prSet>
      <dgm:spPr/>
    </dgm:pt>
    <dgm:pt modelId="{CB6EB4FF-C0CE-45A1-9164-A9FB78B3DCE2}" type="pres">
      <dgm:prSet presAssocID="{C68D0C8E-DD00-4CC8-8E39-DFD47C382821}" presName="accent_6" presStyleCnt="0"/>
      <dgm:spPr/>
    </dgm:pt>
    <dgm:pt modelId="{9C6F868C-5943-426A-AB82-01771C15CA57}" type="pres">
      <dgm:prSet presAssocID="{C68D0C8E-DD00-4CC8-8E39-DFD47C382821}" presName="accentRepeatNode" presStyleLbl="solidFgAcc1" presStyleIdx="5" presStyleCnt="7"/>
      <dgm:spPr/>
    </dgm:pt>
    <dgm:pt modelId="{49918657-0057-4C88-85E1-C386FF77D229}" type="pres">
      <dgm:prSet presAssocID="{3A99B643-813A-4669-BCC6-8954DCDFDA1E}" presName="text_7" presStyleLbl="node1" presStyleIdx="6" presStyleCnt="7">
        <dgm:presLayoutVars>
          <dgm:bulletEnabled val="1"/>
        </dgm:presLayoutVars>
      </dgm:prSet>
      <dgm:spPr/>
    </dgm:pt>
    <dgm:pt modelId="{C4F1652E-0F89-494D-8283-48204A3C8805}" type="pres">
      <dgm:prSet presAssocID="{3A99B643-813A-4669-BCC6-8954DCDFDA1E}" presName="accent_7" presStyleCnt="0"/>
      <dgm:spPr/>
    </dgm:pt>
    <dgm:pt modelId="{26878F26-9F5F-4F78-B704-BD5C43E75842}" type="pres">
      <dgm:prSet presAssocID="{3A99B643-813A-4669-BCC6-8954DCDFDA1E}" presName="accentRepeatNode" presStyleLbl="solidFgAcc1" presStyleIdx="6" presStyleCnt="7"/>
      <dgm:spPr/>
    </dgm:pt>
  </dgm:ptLst>
  <dgm:cxnLst>
    <dgm:cxn modelId="{4EC19501-5C44-4921-8C2B-7DA9C2ECB52F}" type="presOf" srcId="{79824DB1-AD3B-4D95-9AB4-97673CA593D2}" destId="{EEEB2C65-FAB9-4941-B26F-9FBE0B260F83}" srcOrd="0" destOrd="0" presId="urn:microsoft.com/office/officeart/2008/layout/VerticalCurvedList"/>
    <dgm:cxn modelId="{FEFE9C22-3565-488C-A540-20CA517910AB}" srcId="{0ED510ED-F7EF-4DB9-BDF8-9DB1D77F7B79}" destId="{7AC927CC-C11F-447B-949D-967F56EC19C8}" srcOrd="2" destOrd="0" parTransId="{4A147B90-51CD-4C5B-A7C3-0BF9793B780A}" sibTransId="{0D441DB7-4AD5-4550-9FCF-39DAA0BAFDA4}"/>
    <dgm:cxn modelId="{1C57403E-EFA3-4D72-97F0-04D177D09C33}" type="presOf" srcId="{7AC927CC-C11F-447B-949D-967F56EC19C8}" destId="{DD9498F6-35F6-4A14-90D3-7016B92CF1D0}" srcOrd="0" destOrd="0" presId="urn:microsoft.com/office/officeart/2008/layout/VerticalCurvedList"/>
    <dgm:cxn modelId="{CC449E3F-D087-4DCA-960E-BBCD786679AA}" srcId="{0ED510ED-F7EF-4DB9-BDF8-9DB1D77F7B79}" destId="{3A99B643-813A-4669-BCC6-8954DCDFDA1E}" srcOrd="6" destOrd="0" parTransId="{5DD6C56C-B4B9-40F8-B08B-D441DCB23CA4}" sibTransId="{823BE531-2E51-4015-ADB4-8882F77AC5C8}"/>
    <dgm:cxn modelId="{2785A342-3AC0-450A-9BD8-A6DAFD2DAAED}" type="presOf" srcId="{BAE73750-A583-46A4-B857-AC812B19C468}" destId="{3AB3D4E8-C737-4694-AFE4-A2074C33F737}" srcOrd="0" destOrd="0" presId="urn:microsoft.com/office/officeart/2008/layout/VerticalCurvedList"/>
    <dgm:cxn modelId="{CFE5CE48-5C7D-4246-9EF8-97E303210B0E}" srcId="{0ED510ED-F7EF-4DB9-BDF8-9DB1D77F7B79}" destId="{BAE73750-A583-46A4-B857-AC812B19C468}" srcOrd="4" destOrd="0" parTransId="{512AD7A0-3368-499C-8B18-3E839EB9D1F1}" sibTransId="{F07ECC41-D5AE-4AF8-B18D-DCE73E9DD3E7}"/>
    <dgm:cxn modelId="{175A814E-6D05-4683-AC92-F1E46445F49D}" srcId="{0ED510ED-F7EF-4DB9-BDF8-9DB1D77F7B79}" destId="{58070D38-7720-4427-B325-D9DB3D077EA5}" srcOrd="0" destOrd="0" parTransId="{982C5DFF-90C6-4998-96BC-2809F6B74CDB}" sibTransId="{36A8B1C9-D149-4A4D-8F58-C5F92C538104}"/>
    <dgm:cxn modelId="{CBE86073-7EA7-471F-A0CF-258B5B9A023B}" srcId="{0ED510ED-F7EF-4DB9-BDF8-9DB1D77F7B79}" destId="{4B84E335-1046-42AF-A68B-7BD69F269D26}" srcOrd="1" destOrd="0" parTransId="{4EDBF2C6-CDDB-417A-997F-5046E62C9E10}" sibTransId="{217F6E03-A271-4537-A303-5434D6D33983}"/>
    <dgm:cxn modelId="{C162007D-64DD-48ED-A61D-11E3C85DC731}" type="presOf" srcId="{3A99B643-813A-4669-BCC6-8954DCDFDA1E}" destId="{49918657-0057-4C88-85E1-C386FF77D229}" srcOrd="0" destOrd="0" presId="urn:microsoft.com/office/officeart/2008/layout/VerticalCurvedList"/>
    <dgm:cxn modelId="{FDEB7F81-E565-4A69-87F1-93EBEC0875D8}" type="presOf" srcId="{36A8B1C9-D149-4A4D-8F58-C5F92C538104}" destId="{5E4CFF7C-B3B3-41E9-A561-EA3DDDCC770C}" srcOrd="0" destOrd="0" presId="urn:microsoft.com/office/officeart/2008/layout/VerticalCurvedList"/>
    <dgm:cxn modelId="{86F7A2A0-ADC8-4D18-90D0-E2865A5C5BB7}" type="presOf" srcId="{0ED510ED-F7EF-4DB9-BDF8-9DB1D77F7B79}" destId="{762C023E-5932-497B-82A7-AD6A38EACC33}" srcOrd="0" destOrd="0" presId="urn:microsoft.com/office/officeart/2008/layout/VerticalCurvedList"/>
    <dgm:cxn modelId="{41C83FA9-7F58-4EAB-8237-67D6B9535882}" type="presOf" srcId="{58070D38-7720-4427-B325-D9DB3D077EA5}" destId="{A93158C8-EE95-4DC6-96B0-AB5B09885222}" srcOrd="0" destOrd="0" presId="urn:microsoft.com/office/officeart/2008/layout/VerticalCurvedList"/>
    <dgm:cxn modelId="{993A58AC-45E1-491C-B64C-67863BEA70B1}" type="presOf" srcId="{C68D0C8E-DD00-4CC8-8E39-DFD47C382821}" destId="{F7EC56B4-5E0A-470F-B47C-ABB53E387CBC}" srcOrd="0" destOrd="0" presId="urn:microsoft.com/office/officeart/2008/layout/VerticalCurvedList"/>
    <dgm:cxn modelId="{A47FF6BC-C0C6-48F9-A8FA-146AD9B3B15C}" srcId="{0ED510ED-F7EF-4DB9-BDF8-9DB1D77F7B79}" destId="{79824DB1-AD3B-4D95-9AB4-97673CA593D2}" srcOrd="3" destOrd="0" parTransId="{9667AFE8-3114-4627-BEC1-9941DAC32543}" sibTransId="{91FD194A-FCC6-4E17-B08C-171F7159E468}"/>
    <dgm:cxn modelId="{EC631FBF-279D-49F9-B70A-38C279451DCE}" srcId="{0ED510ED-F7EF-4DB9-BDF8-9DB1D77F7B79}" destId="{22C47D4E-5FAF-476E-8508-D68346B6FCE5}" srcOrd="7" destOrd="0" parTransId="{0E871986-ECAF-4D87-A985-3626ACA0198C}" sibTransId="{9D9A8B50-826E-449B-9138-3B90D4279B8C}"/>
    <dgm:cxn modelId="{05B396CE-E32B-491E-A4BB-886CBA0105FC}" srcId="{0ED510ED-F7EF-4DB9-BDF8-9DB1D77F7B79}" destId="{C68D0C8E-DD00-4CC8-8E39-DFD47C382821}" srcOrd="5" destOrd="0" parTransId="{E4E2D78B-AA2D-40E9-93AA-3D2EA906931A}" sibTransId="{85F3985D-675A-46DA-9302-F0B8B9287B37}"/>
    <dgm:cxn modelId="{4F20FBD9-647F-4196-AADC-129AA17745A2}" type="presOf" srcId="{4B84E335-1046-42AF-A68B-7BD69F269D26}" destId="{6FE4B5AA-8C63-47E8-80D1-C243AF458F83}" srcOrd="0" destOrd="0" presId="urn:microsoft.com/office/officeart/2008/layout/VerticalCurvedList"/>
    <dgm:cxn modelId="{6926A6C8-F0FD-45B6-AC2B-4D5AEEA5BAED}" type="presParOf" srcId="{762C023E-5932-497B-82A7-AD6A38EACC33}" destId="{96251C00-5D8F-4E7D-BE92-B71DCFCDFC65}" srcOrd="0" destOrd="0" presId="urn:microsoft.com/office/officeart/2008/layout/VerticalCurvedList"/>
    <dgm:cxn modelId="{06C48AF4-A5DE-4B0D-B4E7-364F24964821}" type="presParOf" srcId="{96251C00-5D8F-4E7D-BE92-B71DCFCDFC65}" destId="{B54080BC-00CF-4E1A-ADFF-83033EE0C00B}" srcOrd="0" destOrd="0" presId="urn:microsoft.com/office/officeart/2008/layout/VerticalCurvedList"/>
    <dgm:cxn modelId="{66CE2261-E278-4185-82E7-F7420D1416EE}" type="presParOf" srcId="{B54080BC-00CF-4E1A-ADFF-83033EE0C00B}" destId="{B2064838-35E0-4B08-B77C-91CB5CD824D0}" srcOrd="0" destOrd="0" presId="urn:microsoft.com/office/officeart/2008/layout/VerticalCurvedList"/>
    <dgm:cxn modelId="{84FDDAE3-48EF-4D42-B0FC-C4E721D83EF4}" type="presParOf" srcId="{B54080BC-00CF-4E1A-ADFF-83033EE0C00B}" destId="{5E4CFF7C-B3B3-41E9-A561-EA3DDDCC770C}" srcOrd="1" destOrd="0" presId="urn:microsoft.com/office/officeart/2008/layout/VerticalCurvedList"/>
    <dgm:cxn modelId="{10D70645-9E4A-43E6-B2A2-A5762002C620}" type="presParOf" srcId="{B54080BC-00CF-4E1A-ADFF-83033EE0C00B}" destId="{16588E8F-4721-4268-B038-2257569D41F7}" srcOrd="2" destOrd="0" presId="urn:microsoft.com/office/officeart/2008/layout/VerticalCurvedList"/>
    <dgm:cxn modelId="{8D0542A8-EBCE-4F19-9861-1E05E3B0070D}" type="presParOf" srcId="{B54080BC-00CF-4E1A-ADFF-83033EE0C00B}" destId="{64CD99B3-71D7-4DDB-BC61-73FA91C91CFE}" srcOrd="3" destOrd="0" presId="urn:microsoft.com/office/officeart/2008/layout/VerticalCurvedList"/>
    <dgm:cxn modelId="{1AD890DF-B57A-486F-92FE-BF9F07EA0E9C}" type="presParOf" srcId="{96251C00-5D8F-4E7D-BE92-B71DCFCDFC65}" destId="{A93158C8-EE95-4DC6-96B0-AB5B09885222}" srcOrd="1" destOrd="0" presId="urn:microsoft.com/office/officeart/2008/layout/VerticalCurvedList"/>
    <dgm:cxn modelId="{54909E65-299A-4FF2-BB87-A8AF13C06634}" type="presParOf" srcId="{96251C00-5D8F-4E7D-BE92-B71DCFCDFC65}" destId="{35CB31A5-423B-4C52-84A9-019AC54CD78F}" srcOrd="2" destOrd="0" presId="urn:microsoft.com/office/officeart/2008/layout/VerticalCurvedList"/>
    <dgm:cxn modelId="{1E20AB05-1EC4-4C54-AF8D-E4ECAF2FD46B}" type="presParOf" srcId="{35CB31A5-423B-4C52-84A9-019AC54CD78F}" destId="{677DCC13-59BA-4B52-92BC-DC0CCE1ADCD5}" srcOrd="0" destOrd="0" presId="urn:microsoft.com/office/officeart/2008/layout/VerticalCurvedList"/>
    <dgm:cxn modelId="{A33C1006-2DCA-4ED2-BC22-F54C9D0967FC}" type="presParOf" srcId="{96251C00-5D8F-4E7D-BE92-B71DCFCDFC65}" destId="{6FE4B5AA-8C63-47E8-80D1-C243AF458F83}" srcOrd="3" destOrd="0" presId="urn:microsoft.com/office/officeart/2008/layout/VerticalCurvedList"/>
    <dgm:cxn modelId="{DA7D8E3D-793A-456C-89C4-AD8DA7BB3F95}" type="presParOf" srcId="{96251C00-5D8F-4E7D-BE92-B71DCFCDFC65}" destId="{2C59B35D-2305-4B87-BEB9-2FAD8A908670}" srcOrd="4" destOrd="0" presId="urn:microsoft.com/office/officeart/2008/layout/VerticalCurvedList"/>
    <dgm:cxn modelId="{86869C8B-536D-4DF1-981D-8410E7AC6C51}" type="presParOf" srcId="{2C59B35D-2305-4B87-BEB9-2FAD8A908670}" destId="{02429E86-AAD4-4F3A-B900-C20A99068C03}" srcOrd="0" destOrd="0" presId="urn:microsoft.com/office/officeart/2008/layout/VerticalCurvedList"/>
    <dgm:cxn modelId="{E3272F9C-4EBB-4CE5-BD98-C4F7976D3BF1}" type="presParOf" srcId="{96251C00-5D8F-4E7D-BE92-B71DCFCDFC65}" destId="{DD9498F6-35F6-4A14-90D3-7016B92CF1D0}" srcOrd="5" destOrd="0" presId="urn:microsoft.com/office/officeart/2008/layout/VerticalCurvedList"/>
    <dgm:cxn modelId="{301FABF1-3415-4987-ADC3-9F05BADFBF90}" type="presParOf" srcId="{96251C00-5D8F-4E7D-BE92-B71DCFCDFC65}" destId="{3F44755A-B36C-4E96-A67D-E9231790C5CC}" srcOrd="6" destOrd="0" presId="urn:microsoft.com/office/officeart/2008/layout/VerticalCurvedList"/>
    <dgm:cxn modelId="{6CE1CC0D-1063-4B00-A354-EFAC5440C13E}" type="presParOf" srcId="{3F44755A-B36C-4E96-A67D-E9231790C5CC}" destId="{96F6CAB5-5780-4B23-A2B2-666192770BAC}" srcOrd="0" destOrd="0" presId="urn:microsoft.com/office/officeart/2008/layout/VerticalCurvedList"/>
    <dgm:cxn modelId="{683432CC-8E39-429F-98B7-AFE6D1D55A7D}" type="presParOf" srcId="{96251C00-5D8F-4E7D-BE92-B71DCFCDFC65}" destId="{EEEB2C65-FAB9-4941-B26F-9FBE0B260F83}" srcOrd="7" destOrd="0" presId="urn:microsoft.com/office/officeart/2008/layout/VerticalCurvedList"/>
    <dgm:cxn modelId="{3AB45DE5-1583-4174-85B5-3210D4DD87E4}" type="presParOf" srcId="{96251C00-5D8F-4E7D-BE92-B71DCFCDFC65}" destId="{810A2AF2-2CB3-4538-BCE8-7167EDA037E4}" srcOrd="8" destOrd="0" presId="urn:microsoft.com/office/officeart/2008/layout/VerticalCurvedList"/>
    <dgm:cxn modelId="{BC612D88-A74A-49F0-9166-61CC99E5EB56}" type="presParOf" srcId="{810A2AF2-2CB3-4538-BCE8-7167EDA037E4}" destId="{43B6E196-476A-4AB9-8D69-C5FD347BEB3D}" srcOrd="0" destOrd="0" presId="urn:microsoft.com/office/officeart/2008/layout/VerticalCurvedList"/>
    <dgm:cxn modelId="{6542F755-1C59-431C-A9B8-40337A37981D}" type="presParOf" srcId="{96251C00-5D8F-4E7D-BE92-B71DCFCDFC65}" destId="{3AB3D4E8-C737-4694-AFE4-A2074C33F737}" srcOrd="9" destOrd="0" presId="urn:microsoft.com/office/officeart/2008/layout/VerticalCurvedList"/>
    <dgm:cxn modelId="{18012A2F-3ABE-4446-9335-0BDD6D6C68EA}" type="presParOf" srcId="{96251C00-5D8F-4E7D-BE92-B71DCFCDFC65}" destId="{F45160C9-CA0A-4AC7-A589-ED5A378E45AB}" srcOrd="10" destOrd="0" presId="urn:microsoft.com/office/officeart/2008/layout/VerticalCurvedList"/>
    <dgm:cxn modelId="{1AA52C5A-C3C4-47BB-9B2D-E30B7A5457C5}" type="presParOf" srcId="{F45160C9-CA0A-4AC7-A589-ED5A378E45AB}" destId="{6F5452FC-9329-4057-8C5E-EB6FCA3144C6}" srcOrd="0" destOrd="0" presId="urn:microsoft.com/office/officeart/2008/layout/VerticalCurvedList"/>
    <dgm:cxn modelId="{BD1D933C-0064-47EF-91D5-610ED8CCD09C}" type="presParOf" srcId="{96251C00-5D8F-4E7D-BE92-B71DCFCDFC65}" destId="{F7EC56B4-5E0A-470F-B47C-ABB53E387CBC}" srcOrd="11" destOrd="0" presId="urn:microsoft.com/office/officeart/2008/layout/VerticalCurvedList"/>
    <dgm:cxn modelId="{69849C3C-32B2-4AF3-B156-37613A34050E}" type="presParOf" srcId="{96251C00-5D8F-4E7D-BE92-B71DCFCDFC65}" destId="{CB6EB4FF-C0CE-45A1-9164-A9FB78B3DCE2}" srcOrd="12" destOrd="0" presId="urn:microsoft.com/office/officeart/2008/layout/VerticalCurvedList"/>
    <dgm:cxn modelId="{DBBA1D68-0122-41EF-9E01-8C9DD0FC4E5B}" type="presParOf" srcId="{CB6EB4FF-C0CE-45A1-9164-A9FB78B3DCE2}" destId="{9C6F868C-5943-426A-AB82-01771C15CA57}" srcOrd="0" destOrd="0" presId="urn:microsoft.com/office/officeart/2008/layout/VerticalCurvedList"/>
    <dgm:cxn modelId="{53E79F56-8A65-46B8-97AE-5D64F48CD1EF}" type="presParOf" srcId="{96251C00-5D8F-4E7D-BE92-B71DCFCDFC65}" destId="{49918657-0057-4C88-85E1-C386FF77D229}" srcOrd="13" destOrd="0" presId="urn:microsoft.com/office/officeart/2008/layout/VerticalCurvedList"/>
    <dgm:cxn modelId="{5CF20A4B-F1B3-43E6-8513-485487395A71}" type="presParOf" srcId="{96251C00-5D8F-4E7D-BE92-B71DCFCDFC65}" destId="{C4F1652E-0F89-494D-8283-48204A3C8805}" srcOrd="14" destOrd="0" presId="urn:microsoft.com/office/officeart/2008/layout/VerticalCurvedList"/>
    <dgm:cxn modelId="{AE221BAA-704E-44E5-A665-E5C04B2E6360}" type="presParOf" srcId="{C4F1652E-0F89-494D-8283-48204A3C8805}" destId="{26878F26-9F5F-4F78-B704-BD5C43E7584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48947-69E7-462C-9E83-04729DF309C7}">
      <dsp:nvSpPr>
        <dsp:cNvPr id="0" name=""/>
        <dsp:cNvSpPr/>
      </dsp:nvSpPr>
      <dsp:spPr>
        <a:xfrm>
          <a:off x="0" y="185005"/>
          <a:ext cx="3200548" cy="192032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ضعف قدرة الجهة المنفذة</a:t>
          </a:r>
          <a:endParaRPr lang="en-US" sz="2800" kern="1200" dirty="0">
            <a:latin typeface="Sakkal Majalla" panose="02000000000000000000" pitchFamily="2" charset="-78"/>
            <a:cs typeface="Sakkal Majalla" panose="02000000000000000000" pitchFamily="2" charset="-78"/>
          </a:endParaRPr>
        </a:p>
      </dsp:txBody>
      <dsp:txXfrm>
        <a:off x="0" y="185005"/>
        <a:ext cx="3200548" cy="1920329"/>
      </dsp:txXfrm>
    </dsp:sp>
    <dsp:sp modelId="{561E2B76-5D0B-46C6-9562-23B79BCD6860}">
      <dsp:nvSpPr>
        <dsp:cNvPr id="0" name=""/>
        <dsp:cNvSpPr/>
      </dsp:nvSpPr>
      <dsp:spPr>
        <a:xfrm>
          <a:off x="3520603" y="185005"/>
          <a:ext cx="3200548" cy="1920329"/>
        </a:xfrm>
        <a:prstGeom prst="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عدم الالتزام بالخطط المعتمدة</a:t>
          </a:r>
          <a:endParaRPr lang="en-US" sz="2800" kern="1200" dirty="0">
            <a:latin typeface="Sakkal Majalla" panose="02000000000000000000" pitchFamily="2" charset="-78"/>
            <a:cs typeface="Sakkal Majalla" panose="02000000000000000000" pitchFamily="2" charset="-78"/>
          </a:endParaRPr>
        </a:p>
      </dsp:txBody>
      <dsp:txXfrm>
        <a:off x="3520603" y="185005"/>
        <a:ext cx="3200548" cy="1920329"/>
      </dsp:txXfrm>
    </dsp:sp>
    <dsp:sp modelId="{E4F192F4-188B-4011-A212-2294270430FB}">
      <dsp:nvSpPr>
        <dsp:cNvPr id="0" name=""/>
        <dsp:cNvSpPr/>
      </dsp:nvSpPr>
      <dsp:spPr>
        <a:xfrm>
          <a:off x="7041207" y="185005"/>
          <a:ext cx="3200548" cy="1920329"/>
        </a:xfrm>
        <a:prstGeom prst="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نسبة الإنجاز منخفضة</a:t>
          </a:r>
          <a:endParaRPr lang="en-US" sz="2800" kern="1200" dirty="0">
            <a:latin typeface="Sakkal Majalla" panose="02000000000000000000" pitchFamily="2" charset="-78"/>
            <a:cs typeface="Sakkal Majalla" panose="02000000000000000000" pitchFamily="2" charset="-78"/>
          </a:endParaRPr>
        </a:p>
      </dsp:txBody>
      <dsp:txXfrm>
        <a:off x="7041207" y="185005"/>
        <a:ext cx="3200548" cy="1920329"/>
      </dsp:txXfrm>
    </dsp:sp>
    <dsp:sp modelId="{EB89D12D-2439-4ABD-BB12-5E7A71AA4CD1}">
      <dsp:nvSpPr>
        <dsp:cNvPr id="0" name=""/>
        <dsp:cNvSpPr/>
      </dsp:nvSpPr>
      <dsp:spPr>
        <a:xfrm>
          <a:off x="1760301" y="2425389"/>
          <a:ext cx="3200548" cy="1920329"/>
        </a:xfrm>
        <a:prstGeom prst="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غياب المساءلة</a:t>
          </a:r>
          <a:endParaRPr lang="en-US" sz="2800" kern="1200" dirty="0">
            <a:latin typeface="Sakkal Majalla" panose="02000000000000000000" pitchFamily="2" charset="-78"/>
            <a:cs typeface="Sakkal Majalla" panose="02000000000000000000" pitchFamily="2" charset="-78"/>
          </a:endParaRPr>
        </a:p>
      </dsp:txBody>
      <dsp:txXfrm>
        <a:off x="1760301" y="2425389"/>
        <a:ext cx="3200548" cy="1920329"/>
      </dsp:txXfrm>
    </dsp:sp>
    <dsp:sp modelId="{5DD56571-4BE8-4E7A-833A-1127E84604E9}">
      <dsp:nvSpPr>
        <dsp:cNvPr id="0" name=""/>
        <dsp:cNvSpPr/>
      </dsp:nvSpPr>
      <dsp:spPr>
        <a:xfrm>
          <a:off x="5280905" y="2425389"/>
          <a:ext cx="3200548" cy="1920329"/>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ضعف في إدارة المشروع</a:t>
          </a:r>
          <a:endParaRPr lang="en-US" sz="2800" kern="1200" dirty="0">
            <a:latin typeface="Sakkal Majalla" panose="02000000000000000000" pitchFamily="2" charset="-78"/>
            <a:cs typeface="Sakkal Majalla" panose="02000000000000000000" pitchFamily="2" charset="-78"/>
          </a:endParaRPr>
        </a:p>
      </dsp:txBody>
      <dsp:txXfrm>
        <a:off x="5280905" y="2425389"/>
        <a:ext cx="3200548" cy="19203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0A2BB-440C-4C50-9944-5D2B0AC9D3A5}">
      <dsp:nvSpPr>
        <dsp:cNvPr id="0" name=""/>
        <dsp:cNvSpPr/>
      </dsp:nvSpPr>
      <dsp:spPr>
        <a:xfrm>
          <a:off x="9361122" y="111302"/>
          <a:ext cx="2735839" cy="5472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1">
            <a:lnSpc>
              <a:spcPct val="90000"/>
            </a:lnSpc>
            <a:spcBef>
              <a:spcPct val="0"/>
            </a:spcBef>
            <a:spcAft>
              <a:spcPct val="35000"/>
            </a:spcAft>
            <a:buNone/>
          </a:pPr>
          <a:r>
            <a:rPr lang="ar-SA" sz="1900" b="1" kern="1200" dirty="0">
              <a:latin typeface="Sakkal Majalla" panose="02000000000000000000" pitchFamily="2" charset="-78"/>
              <a:cs typeface="Sakkal Majalla" panose="02000000000000000000" pitchFamily="2" charset="-78"/>
            </a:rPr>
            <a:t>إدارية وتعاقدية</a:t>
          </a:r>
          <a:endParaRPr lang="en-US" sz="1900" b="1" kern="1200" dirty="0">
            <a:latin typeface="Sakkal Majalla" panose="02000000000000000000" pitchFamily="2" charset="-78"/>
            <a:cs typeface="Sakkal Majalla" panose="02000000000000000000" pitchFamily="2" charset="-78"/>
          </a:endParaRPr>
        </a:p>
      </dsp:txBody>
      <dsp:txXfrm>
        <a:off x="9361122" y="111302"/>
        <a:ext cx="2735839" cy="547200"/>
      </dsp:txXfrm>
    </dsp:sp>
    <dsp:sp modelId="{7C965344-8A2B-4744-B753-FF7556617BC6}">
      <dsp:nvSpPr>
        <dsp:cNvPr id="0" name=""/>
        <dsp:cNvSpPr/>
      </dsp:nvSpPr>
      <dsp:spPr>
        <a:xfrm>
          <a:off x="9361122" y="658502"/>
          <a:ext cx="2735839" cy="4221295"/>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r" defTabSz="844550" rtl="1">
            <a:lnSpc>
              <a:spcPct val="90000"/>
            </a:lnSpc>
            <a:spcBef>
              <a:spcPct val="0"/>
            </a:spcBef>
            <a:spcAft>
              <a:spcPct val="15000"/>
            </a:spcAft>
            <a:buChar char="•"/>
          </a:pPr>
          <a:r>
            <a:rPr lang="ar-SA" sz="1900" kern="1200" dirty="0">
              <a:latin typeface="Sakkal Majalla" panose="02000000000000000000" pitchFamily="2" charset="-78"/>
              <a:cs typeface="Sakkal Majalla" panose="02000000000000000000" pitchFamily="2" charset="-78"/>
            </a:rPr>
            <a:t>التسرع في التعاقد قبل اكتمال الدراسة (توظيف المشروع سياسيا)</a:t>
          </a:r>
          <a:endParaRPr lang="en-US" sz="1900" kern="1200" dirty="0">
            <a:latin typeface="Sakkal Majalla" panose="02000000000000000000" pitchFamily="2" charset="-78"/>
            <a:cs typeface="Sakkal Majalla" panose="02000000000000000000" pitchFamily="2" charset="-78"/>
          </a:endParaRPr>
        </a:p>
        <a:p>
          <a:pPr marL="171450" lvl="1" indent="-171450" algn="r" defTabSz="844550" rtl="1">
            <a:lnSpc>
              <a:spcPct val="90000"/>
            </a:lnSpc>
            <a:spcBef>
              <a:spcPct val="0"/>
            </a:spcBef>
            <a:spcAft>
              <a:spcPct val="15000"/>
            </a:spcAft>
            <a:buChar char="•"/>
          </a:pPr>
          <a:r>
            <a:rPr lang="ar-SA" sz="1900" kern="1200" dirty="0">
              <a:latin typeface="Sakkal Majalla" panose="02000000000000000000" pitchFamily="2" charset="-78"/>
              <a:cs typeface="Sakkal Majalla" panose="02000000000000000000" pitchFamily="2" charset="-78"/>
            </a:rPr>
            <a:t>التساهل في تطبيق الشروط التعاقدية</a:t>
          </a:r>
          <a:endParaRPr lang="en-US" sz="1900" kern="1200" dirty="0">
            <a:latin typeface="Sakkal Majalla" panose="02000000000000000000" pitchFamily="2" charset="-78"/>
            <a:cs typeface="Sakkal Majalla" panose="02000000000000000000" pitchFamily="2" charset="-78"/>
          </a:endParaRPr>
        </a:p>
        <a:p>
          <a:pPr marL="171450" lvl="1" indent="-171450" algn="r" defTabSz="844550" rtl="1">
            <a:lnSpc>
              <a:spcPct val="90000"/>
            </a:lnSpc>
            <a:spcBef>
              <a:spcPct val="0"/>
            </a:spcBef>
            <a:spcAft>
              <a:spcPct val="15000"/>
            </a:spcAft>
            <a:buChar char="•"/>
          </a:pPr>
          <a:r>
            <a:rPr lang="ar-SA" sz="1900" kern="1200" dirty="0">
              <a:latin typeface="Sakkal Majalla" panose="02000000000000000000" pitchFamily="2" charset="-78"/>
              <a:cs typeface="Sakkal Majalla" panose="02000000000000000000" pitchFamily="2" charset="-78"/>
            </a:rPr>
            <a:t>نقص الخبرات الإدارية</a:t>
          </a:r>
          <a:endParaRPr lang="en-US" sz="1900" kern="1200" dirty="0">
            <a:latin typeface="Sakkal Majalla" panose="02000000000000000000" pitchFamily="2" charset="-78"/>
            <a:cs typeface="Sakkal Majalla" panose="02000000000000000000" pitchFamily="2" charset="-78"/>
          </a:endParaRPr>
        </a:p>
        <a:p>
          <a:pPr marL="171450" lvl="1" indent="-171450" algn="r" defTabSz="844550" rtl="1">
            <a:lnSpc>
              <a:spcPct val="90000"/>
            </a:lnSpc>
            <a:spcBef>
              <a:spcPct val="0"/>
            </a:spcBef>
            <a:spcAft>
              <a:spcPct val="15000"/>
            </a:spcAft>
            <a:buChar char="•"/>
          </a:pPr>
          <a:r>
            <a:rPr lang="ar-SA" sz="1900" kern="1200" dirty="0">
              <a:latin typeface="Sakkal Majalla" panose="02000000000000000000" pitchFamily="2" charset="-78"/>
              <a:cs typeface="Sakkal Majalla" panose="02000000000000000000" pitchFamily="2" charset="-78"/>
            </a:rPr>
            <a:t>ضعف الإجراءات والتعاقدية</a:t>
          </a:r>
          <a:endParaRPr lang="en-US" sz="1900" kern="1200" dirty="0">
            <a:latin typeface="Sakkal Majalla" panose="02000000000000000000" pitchFamily="2" charset="-78"/>
            <a:cs typeface="Sakkal Majalla" panose="02000000000000000000" pitchFamily="2" charset="-78"/>
          </a:endParaRPr>
        </a:p>
        <a:p>
          <a:pPr marL="171450" lvl="1" indent="-171450" algn="r" defTabSz="844550" rtl="1">
            <a:lnSpc>
              <a:spcPct val="90000"/>
            </a:lnSpc>
            <a:spcBef>
              <a:spcPct val="0"/>
            </a:spcBef>
            <a:spcAft>
              <a:spcPct val="15000"/>
            </a:spcAft>
            <a:buChar char="•"/>
          </a:pPr>
          <a:r>
            <a:rPr lang="ar-SA" sz="1900" kern="1200" dirty="0">
              <a:latin typeface="Sakkal Majalla" panose="02000000000000000000" pitchFamily="2" charset="-78"/>
              <a:cs typeface="Sakkal Majalla" panose="02000000000000000000" pitchFamily="2" charset="-78"/>
            </a:rPr>
            <a:t>ضعف أهلية الجهة المتعاقدة على التنفيذ</a:t>
          </a:r>
          <a:endParaRPr lang="en-US" sz="1900" kern="1200" dirty="0">
            <a:latin typeface="Sakkal Majalla" panose="02000000000000000000" pitchFamily="2" charset="-78"/>
            <a:cs typeface="Sakkal Majalla" panose="02000000000000000000" pitchFamily="2" charset="-78"/>
          </a:endParaRPr>
        </a:p>
        <a:p>
          <a:pPr marL="171450" lvl="1" indent="-171450" algn="r" defTabSz="844550" rtl="1">
            <a:lnSpc>
              <a:spcPct val="90000"/>
            </a:lnSpc>
            <a:spcBef>
              <a:spcPct val="0"/>
            </a:spcBef>
            <a:spcAft>
              <a:spcPct val="15000"/>
            </a:spcAft>
            <a:buChar char="•"/>
          </a:pPr>
          <a:r>
            <a:rPr lang="ar-SA" sz="1900" kern="1200" dirty="0">
              <a:latin typeface="Sakkal Majalla" panose="02000000000000000000" pitchFamily="2" charset="-78"/>
              <a:cs typeface="Sakkal Majalla" panose="02000000000000000000" pitchFamily="2" charset="-78"/>
            </a:rPr>
            <a:t>التعديلات على المخطط التنظيمي</a:t>
          </a:r>
          <a:endParaRPr lang="en-US" sz="1900" kern="1200" dirty="0">
            <a:latin typeface="Sakkal Majalla" panose="02000000000000000000" pitchFamily="2" charset="-78"/>
            <a:cs typeface="Sakkal Majalla" panose="02000000000000000000" pitchFamily="2" charset="-78"/>
          </a:endParaRPr>
        </a:p>
        <a:p>
          <a:pPr marL="171450" lvl="1" indent="-171450" algn="r" defTabSz="844550" rtl="1">
            <a:lnSpc>
              <a:spcPct val="90000"/>
            </a:lnSpc>
            <a:spcBef>
              <a:spcPct val="0"/>
            </a:spcBef>
            <a:spcAft>
              <a:spcPct val="15000"/>
            </a:spcAft>
            <a:buChar char="•"/>
          </a:pPr>
          <a:endParaRPr lang="en-US" sz="1900" kern="1200" dirty="0">
            <a:latin typeface="Sakkal Majalla" panose="02000000000000000000" pitchFamily="2" charset="-78"/>
            <a:cs typeface="Sakkal Majalla" panose="02000000000000000000" pitchFamily="2" charset="-78"/>
          </a:endParaRPr>
        </a:p>
      </dsp:txBody>
      <dsp:txXfrm>
        <a:off x="9361122" y="658502"/>
        <a:ext cx="2735839" cy="4221295"/>
      </dsp:txXfrm>
    </dsp:sp>
    <dsp:sp modelId="{EA0DE200-4062-4EB0-AB94-1EDC83A30426}">
      <dsp:nvSpPr>
        <dsp:cNvPr id="0" name=""/>
        <dsp:cNvSpPr/>
      </dsp:nvSpPr>
      <dsp:spPr>
        <a:xfrm>
          <a:off x="6242264" y="111302"/>
          <a:ext cx="2735839" cy="5472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1">
            <a:lnSpc>
              <a:spcPct val="90000"/>
            </a:lnSpc>
            <a:spcBef>
              <a:spcPct val="0"/>
            </a:spcBef>
            <a:spcAft>
              <a:spcPct val="35000"/>
            </a:spcAft>
            <a:buNone/>
          </a:pPr>
          <a:r>
            <a:rPr lang="ar-SA" sz="1900" b="1" kern="1200" dirty="0">
              <a:latin typeface="Sakkal Majalla" panose="02000000000000000000" pitchFamily="2" charset="-78"/>
              <a:cs typeface="Sakkal Majalla" panose="02000000000000000000" pitchFamily="2" charset="-78"/>
            </a:rPr>
            <a:t>فنية</a:t>
          </a:r>
          <a:endParaRPr lang="en-US" sz="1900" b="1" kern="1200" dirty="0">
            <a:latin typeface="Sakkal Majalla" panose="02000000000000000000" pitchFamily="2" charset="-78"/>
            <a:cs typeface="Sakkal Majalla" panose="02000000000000000000" pitchFamily="2" charset="-78"/>
          </a:endParaRPr>
        </a:p>
      </dsp:txBody>
      <dsp:txXfrm>
        <a:off x="6242264" y="111302"/>
        <a:ext cx="2735839" cy="547200"/>
      </dsp:txXfrm>
    </dsp:sp>
    <dsp:sp modelId="{200F6E0A-CBAB-4516-97ED-932EF6145AE7}">
      <dsp:nvSpPr>
        <dsp:cNvPr id="0" name=""/>
        <dsp:cNvSpPr/>
      </dsp:nvSpPr>
      <dsp:spPr>
        <a:xfrm>
          <a:off x="6242264" y="658502"/>
          <a:ext cx="2735839" cy="4221295"/>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r" defTabSz="844550" rtl="1">
            <a:lnSpc>
              <a:spcPct val="90000"/>
            </a:lnSpc>
            <a:spcBef>
              <a:spcPct val="0"/>
            </a:spcBef>
            <a:spcAft>
              <a:spcPct val="15000"/>
            </a:spcAft>
            <a:buChar char="•"/>
          </a:pPr>
          <a:r>
            <a:rPr lang="ar-SA" sz="1900" kern="1200" dirty="0">
              <a:latin typeface="Sakkal Majalla" panose="02000000000000000000" pitchFamily="2" charset="-78"/>
              <a:cs typeface="Sakkal Majalla" panose="02000000000000000000" pitchFamily="2" charset="-78"/>
            </a:rPr>
            <a:t>دراسات غير مكتملة</a:t>
          </a:r>
          <a:endParaRPr lang="en-US" sz="1900" kern="1200" dirty="0">
            <a:latin typeface="Sakkal Majalla" panose="02000000000000000000" pitchFamily="2" charset="-78"/>
            <a:cs typeface="Sakkal Majalla" panose="02000000000000000000" pitchFamily="2" charset="-78"/>
          </a:endParaRPr>
        </a:p>
        <a:p>
          <a:pPr marL="171450" lvl="1" indent="-171450" algn="r" defTabSz="844550" rtl="1">
            <a:lnSpc>
              <a:spcPct val="90000"/>
            </a:lnSpc>
            <a:spcBef>
              <a:spcPct val="0"/>
            </a:spcBef>
            <a:spcAft>
              <a:spcPct val="15000"/>
            </a:spcAft>
            <a:buChar char="•"/>
          </a:pPr>
          <a:r>
            <a:rPr lang="ar-SA" sz="1900" kern="1200" dirty="0">
              <a:latin typeface="Sakkal Majalla" panose="02000000000000000000" pitchFamily="2" charset="-78"/>
              <a:cs typeface="Sakkal Majalla" panose="02000000000000000000" pitchFamily="2" charset="-78"/>
            </a:rPr>
            <a:t>تدخل جهات غير مختصة</a:t>
          </a:r>
          <a:endParaRPr lang="en-US" sz="1900" kern="1200" dirty="0">
            <a:latin typeface="Sakkal Majalla" panose="02000000000000000000" pitchFamily="2" charset="-78"/>
            <a:cs typeface="Sakkal Majalla" panose="02000000000000000000" pitchFamily="2" charset="-78"/>
          </a:endParaRPr>
        </a:p>
        <a:p>
          <a:pPr marL="171450" lvl="1" indent="-171450" algn="r" defTabSz="844550" rtl="1">
            <a:lnSpc>
              <a:spcPct val="90000"/>
            </a:lnSpc>
            <a:spcBef>
              <a:spcPct val="0"/>
            </a:spcBef>
            <a:spcAft>
              <a:spcPct val="15000"/>
            </a:spcAft>
            <a:buChar char="•"/>
          </a:pPr>
          <a:r>
            <a:rPr lang="ar-SA" sz="1900" kern="1200" dirty="0">
              <a:latin typeface="Sakkal Majalla" panose="02000000000000000000" pitchFamily="2" charset="-78"/>
              <a:cs typeface="Sakkal Majalla" panose="02000000000000000000" pitchFamily="2" charset="-78"/>
            </a:rPr>
            <a:t>ضعف الخبرات الفنية  التخصصية</a:t>
          </a:r>
          <a:endParaRPr lang="en-US" sz="1900" kern="1200" dirty="0">
            <a:latin typeface="Sakkal Majalla" panose="02000000000000000000" pitchFamily="2" charset="-78"/>
            <a:cs typeface="Sakkal Majalla" panose="02000000000000000000" pitchFamily="2" charset="-78"/>
          </a:endParaRPr>
        </a:p>
        <a:p>
          <a:pPr marL="171450" lvl="1" indent="-171450" algn="r" defTabSz="844550" rtl="1">
            <a:lnSpc>
              <a:spcPct val="90000"/>
            </a:lnSpc>
            <a:spcBef>
              <a:spcPct val="0"/>
            </a:spcBef>
            <a:spcAft>
              <a:spcPct val="15000"/>
            </a:spcAft>
            <a:buChar char="•"/>
          </a:pPr>
          <a:r>
            <a:rPr lang="ar-SA" sz="1900" kern="1200" dirty="0">
              <a:latin typeface="Sakkal Majalla" panose="02000000000000000000" pitchFamily="2" charset="-78"/>
              <a:cs typeface="Sakkal Majalla" panose="02000000000000000000" pitchFamily="2" charset="-78"/>
            </a:rPr>
            <a:t>صعوبة استيراد خبرات خارجية والتعاقد مع شركات فنية متخصصة</a:t>
          </a:r>
          <a:endParaRPr lang="en-US" sz="1900" kern="1200" dirty="0">
            <a:latin typeface="Sakkal Majalla" panose="02000000000000000000" pitchFamily="2" charset="-78"/>
            <a:cs typeface="Sakkal Majalla" panose="02000000000000000000" pitchFamily="2" charset="-78"/>
          </a:endParaRPr>
        </a:p>
        <a:p>
          <a:pPr marL="171450" lvl="1" indent="-171450" algn="r" defTabSz="844550" rtl="1">
            <a:lnSpc>
              <a:spcPct val="90000"/>
            </a:lnSpc>
            <a:spcBef>
              <a:spcPct val="0"/>
            </a:spcBef>
            <a:spcAft>
              <a:spcPct val="15000"/>
            </a:spcAft>
            <a:buChar char="•"/>
          </a:pPr>
          <a:endParaRPr lang="en-US" sz="1900" kern="1200" dirty="0">
            <a:latin typeface="Sakkal Majalla" panose="02000000000000000000" pitchFamily="2" charset="-78"/>
            <a:cs typeface="Sakkal Majalla" panose="02000000000000000000" pitchFamily="2" charset="-78"/>
          </a:endParaRPr>
        </a:p>
        <a:p>
          <a:pPr marL="171450" lvl="1" indent="-171450" algn="r" defTabSz="844550" rtl="1">
            <a:lnSpc>
              <a:spcPct val="90000"/>
            </a:lnSpc>
            <a:spcBef>
              <a:spcPct val="0"/>
            </a:spcBef>
            <a:spcAft>
              <a:spcPct val="15000"/>
            </a:spcAft>
            <a:buChar char="•"/>
          </a:pPr>
          <a:endParaRPr lang="en-US" sz="1900" kern="1200" dirty="0">
            <a:latin typeface="Sakkal Majalla" panose="02000000000000000000" pitchFamily="2" charset="-78"/>
            <a:cs typeface="Sakkal Majalla" panose="02000000000000000000" pitchFamily="2" charset="-78"/>
          </a:endParaRPr>
        </a:p>
      </dsp:txBody>
      <dsp:txXfrm>
        <a:off x="6242264" y="658502"/>
        <a:ext cx="2735839" cy="4221295"/>
      </dsp:txXfrm>
    </dsp:sp>
    <dsp:sp modelId="{3DA2A4A4-0D23-4665-B637-64D79B9D1B9A}">
      <dsp:nvSpPr>
        <dsp:cNvPr id="0" name=""/>
        <dsp:cNvSpPr/>
      </dsp:nvSpPr>
      <dsp:spPr>
        <a:xfrm>
          <a:off x="3123407" y="111302"/>
          <a:ext cx="2735839" cy="5472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1">
            <a:lnSpc>
              <a:spcPct val="90000"/>
            </a:lnSpc>
            <a:spcBef>
              <a:spcPct val="0"/>
            </a:spcBef>
            <a:spcAft>
              <a:spcPct val="35000"/>
            </a:spcAft>
            <a:buNone/>
          </a:pPr>
          <a:r>
            <a:rPr lang="ar-SA" sz="1900" b="1" kern="1200" dirty="0">
              <a:latin typeface="Sakkal Majalla" panose="02000000000000000000" pitchFamily="2" charset="-78"/>
              <a:cs typeface="Sakkal Majalla" panose="02000000000000000000" pitchFamily="2" charset="-78"/>
            </a:rPr>
            <a:t>تشغيلية</a:t>
          </a:r>
          <a:endParaRPr lang="en-US" sz="1900" b="1" kern="1200" dirty="0">
            <a:latin typeface="Sakkal Majalla" panose="02000000000000000000" pitchFamily="2" charset="-78"/>
            <a:cs typeface="Sakkal Majalla" panose="02000000000000000000" pitchFamily="2" charset="-78"/>
          </a:endParaRPr>
        </a:p>
      </dsp:txBody>
      <dsp:txXfrm>
        <a:off x="3123407" y="111302"/>
        <a:ext cx="2735839" cy="547200"/>
      </dsp:txXfrm>
    </dsp:sp>
    <dsp:sp modelId="{651314DF-FD69-4D39-94E9-FED79D6BFA0C}">
      <dsp:nvSpPr>
        <dsp:cNvPr id="0" name=""/>
        <dsp:cNvSpPr/>
      </dsp:nvSpPr>
      <dsp:spPr>
        <a:xfrm>
          <a:off x="3123407" y="658502"/>
          <a:ext cx="2735839" cy="4221295"/>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r" defTabSz="844550" rtl="1">
            <a:lnSpc>
              <a:spcPct val="90000"/>
            </a:lnSpc>
            <a:spcBef>
              <a:spcPct val="0"/>
            </a:spcBef>
            <a:spcAft>
              <a:spcPct val="15000"/>
            </a:spcAft>
            <a:buChar char="•"/>
          </a:pPr>
          <a:r>
            <a:rPr lang="ar-SA" sz="1900" kern="1200" dirty="0">
              <a:latin typeface="Sakkal Majalla" panose="02000000000000000000" pitchFamily="2" charset="-78"/>
              <a:cs typeface="Sakkal Majalla" panose="02000000000000000000" pitchFamily="2" charset="-78"/>
            </a:rPr>
            <a:t>عدم توفر المواد الأولية (إسمنت-حديد-محروقات)</a:t>
          </a:r>
          <a:endParaRPr lang="en-US" sz="1900" kern="1200" dirty="0">
            <a:latin typeface="Sakkal Majalla" panose="02000000000000000000" pitchFamily="2" charset="-78"/>
            <a:cs typeface="Sakkal Majalla" panose="02000000000000000000" pitchFamily="2" charset="-78"/>
          </a:endParaRPr>
        </a:p>
        <a:p>
          <a:pPr marL="171450" lvl="1" indent="-171450" algn="r" defTabSz="844550" rtl="1">
            <a:lnSpc>
              <a:spcPct val="90000"/>
            </a:lnSpc>
            <a:spcBef>
              <a:spcPct val="0"/>
            </a:spcBef>
            <a:spcAft>
              <a:spcPct val="15000"/>
            </a:spcAft>
            <a:buChar char="•"/>
          </a:pPr>
          <a:r>
            <a:rPr lang="ar-SA" sz="1900" kern="1200" dirty="0">
              <a:latin typeface="Sakkal Majalla" panose="02000000000000000000" pitchFamily="2" charset="-78"/>
              <a:cs typeface="Sakkal Majalla" panose="02000000000000000000" pitchFamily="2" charset="-78"/>
            </a:rPr>
            <a:t>مشاكل أمنية والخوف من سرقة التجهيزات الغالية الثمن</a:t>
          </a:r>
          <a:endParaRPr lang="en-US" sz="1900" kern="1200" dirty="0">
            <a:latin typeface="Sakkal Majalla" panose="02000000000000000000" pitchFamily="2" charset="-78"/>
            <a:cs typeface="Sakkal Majalla" panose="02000000000000000000" pitchFamily="2" charset="-78"/>
          </a:endParaRPr>
        </a:p>
        <a:p>
          <a:pPr marL="171450" lvl="1" indent="-171450" algn="r" defTabSz="844550" rtl="1">
            <a:lnSpc>
              <a:spcPct val="90000"/>
            </a:lnSpc>
            <a:spcBef>
              <a:spcPct val="0"/>
            </a:spcBef>
            <a:spcAft>
              <a:spcPct val="15000"/>
            </a:spcAft>
            <a:buChar char="•"/>
          </a:pPr>
          <a:r>
            <a:rPr lang="ar-SA" sz="1900" kern="1200" dirty="0">
              <a:latin typeface="Sakkal Majalla" panose="02000000000000000000" pitchFamily="2" charset="-78"/>
              <a:cs typeface="Sakkal Majalla" panose="02000000000000000000" pitchFamily="2" charset="-78"/>
            </a:rPr>
            <a:t>العقوبات منعت استيراد التجهيزات الحديثة وأنظمة التحكم</a:t>
          </a:r>
          <a:endParaRPr lang="en-US" sz="1900" kern="1200" dirty="0">
            <a:latin typeface="Sakkal Majalla" panose="02000000000000000000" pitchFamily="2" charset="-78"/>
            <a:cs typeface="Sakkal Majalla" panose="02000000000000000000" pitchFamily="2" charset="-78"/>
          </a:endParaRPr>
        </a:p>
        <a:p>
          <a:pPr marL="171450" lvl="1" indent="-171450" algn="r" defTabSz="844550" rtl="1">
            <a:lnSpc>
              <a:spcPct val="90000"/>
            </a:lnSpc>
            <a:spcBef>
              <a:spcPct val="0"/>
            </a:spcBef>
            <a:spcAft>
              <a:spcPct val="15000"/>
            </a:spcAft>
            <a:buChar char="•"/>
          </a:pPr>
          <a:r>
            <a:rPr lang="ar-SA" sz="1900" kern="1200" dirty="0">
              <a:latin typeface="Sakkal Majalla" panose="02000000000000000000" pitchFamily="2" charset="-78"/>
              <a:cs typeface="Sakkal Majalla" panose="02000000000000000000" pitchFamily="2" charset="-78"/>
            </a:rPr>
            <a:t>عدم توفر الورشات والآليات لدى الجهة المنفذة</a:t>
          </a:r>
          <a:endParaRPr lang="en-US" sz="1900" kern="1200" dirty="0">
            <a:latin typeface="Sakkal Majalla" panose="02000000000000000000" pitchFamily="2" charset="-78"/>
            <a:cs typeface="Sakkal Majalla" panose="02000000000000000000" pitchFamily="2" charset="-78"/>
          </a:endParaRPr>
        </a:p>
        <a:p>
          <a:pPr marL="171450" lvl="1" indent="-171450" algn="r" defTabSz="844550" rtl="1">
            <a:lnSpc>
              <a:spcPct val="90000"/>
            </a:lnSpc>
            <a:spcBef>
              <a:spcPct val="0"/>
            </a:spcBef>
            <a:spcAft>
              <a:spcPct val="15000"/>
            </a:spcAft>
            <a:buChar char="•"/>
          </a:pPr>
          <a:r>
            <a:rPr lang="ar-SA" sz="1900" kern="1200" dirty="0">
              <a:latin typeface="Sakkal Majalla" panose="02000000000000000000" pitchFamily="2" charset="-78"/>
              <a:cs typeface="Sakkal Majalla" panose="02000000000000000000" pitchFamily="2" charset="-78"/>
            </a:rPr>
            <a:t>عدم توفر الخبرات الإدارية والفنية للتنفيذ</a:t>
          </a:r>
          <a:endParaRPr lang="en-US" sz="1900" kern="1200" dirty="0">
            <a:latin typeface="Sakkal Majalla" panose="02000000000000000000" pitchFamily="2" charset="-78"/>
            <a:cs typeface="Sakkal Majalla" panose="02000000000000000000" pitchFamily="2" charset="-78"/>
          </a:endParaRPr>
        </a:p>
        <a:p>
          <a:pPr marL="171450" lvl="1" indent="-171450" algn="r" defTabSz="844550" rtl="1">
            <a:lnSpc>
              <a:spcPct val="90000"/>
            </a:lnSpc>
            <a:spcBef>
              <a:spcPct val="0"/>
            </a:spcBef>
            <a:spcAft>
              <a:spcPct val="15000"/>
            </a:spcAft>
            <a:buChar char="•"/>
          </a:pPr>
          <a:r>
            <a:rPr lang="ar-SA" sz="1900" kern="1200" dirty="0">
              <a:latin typeface="Sakkal Majalla" panose="02000000000000000000" pitchFamily="2" charset="-78"/>
              <a:cs typeface="Sakkal Majalla" panose="02000000000000000000" pitchFamily="2" charset="-78"/>
            </a:rPr>
            <a:t>التعاقد بالباطن مع جهات ذات كفاءة تنفيذ منخفضة.</a:t>
          </a:r>
          <a:endParaRPr lang="en-US" sz="1900" kern="1200" dirty="0">
            <a:latin typeface="Sakkal Majalla" panose="02000000000000000000" pitchFamily="2" charset="-78"/>
            <a:cs typeface="Sakkal Majalla" panose="02000000000000000000" pitchFamily="2" charset="-78"/>
          </a:endParaRPr>
        </a:p>
      </dsp:txBody>
      <dsp:txXfrm>
        <a:off x="3123407" y="658502"/>
        <a:ext cx="2735839" cy="4221295"/>
      </dsp:txXfrm>
    </dsp:sp>
    <dsp:sp modelId="{6BCCF701-02D8-4D5D-8034-711E07FCFD5D}">
      <dsp:nvSpPr>
        <dsp:cNvPr id="0" name=""/>
        <dsp:cNvSpPr/>
      </dsp:nvSpPr>
      <dsp:spPr>
        <a:xfrm>
          <a:off x="4549" y="111302"/>
          <a:ext cx="2735839" cy="5472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1">
            <a:lnSpc>
              <a:spcPct val="90000"/>
            </a:lnSpc>
            <a:spcBef>
              <a:spcPct val="0"/>
            </a:spcBef>
            <a:spcAft>
              <a:spcPct val="35000"/>
            </a:spcAft>
            <a:buNone/>
          </a:pPr>
          <a:r>
            <a:rPr lang="ar-SA" sz="1900" b="1" kern="1200" dirty="0">
              <a:latin typeface="Sakkal Majalla" panose="02000000000000000000" pitchFamily="2" charset="-78"/>
              <a:cs typeface="Sakkal Majalla" panose="02000000000000000000" pitchFamily="2" charset="-78"/>
            </a:rPr>
            <a:t>تمويلية</a:t>
          </a:r>
          <a:endParaRPr lang="en-US" sz="1900" b="1" kern="1200" dirty="0">
            <a:latin typeface="Sakkal Majalla" panose="02000000000000000000" pitchFamily="2" charset="-78"/>
            <a:cs typeface="Sakkal Majalla" panose="02000000000000000000" pitchFamily="2" charset="-78"/>
          </a:endParaRPr>
        </a:p>
      </dsp:txBody>
      <dsp:txXfrm>
        <a:off x="4549" y="111302"/>
        <a:ext cx="2735839" cy="547200"/>
      </dsp:txXfrm>
    </dsp:sp>
    <dsp:sp modelId="{5631E92A-962C-4064-AA8C-DA51F2232795}">
      <dsp:nvSpPr>
        <dsp:cNvPr id="0" name=""/>
        <dsp:cNvSpPr/>
      </dsp:nvSpPr>
      <dsp:spPr>
        <a:xfrm>
          <a:off x="4549" y="658502"/>
          <a:ext cx="2735839" cy="4221295"/>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r" defTabSz="844550" rtl="1">
            <a:lnSpc>
              <a:spcPct val="90000"/>
            </a:lnSpc>
            <a:spcBef>
              <a:spcPct val="0"/>
            </a:spcBef>
            <a:spcAft>
              <a:spcPct val="15000"/>
            </a:spcAft>
            <a:buChar char="•"/>
          </a:pPr>
          <a:r>
            <a:rPr lang="ar-SA" sz="1900" kern="1200" dirty="0">
              <a:latin typeface="Sakkal Majalla" panose="02000000000000000000" pitchFamily="2" charset="-78"/>
              <a:cs typeface="Sakkal Majalla" panose="02000000000000000000" pitchFamily="2" charset="-78"/>
            </a:rPr>
            <a:t>عدم توفر التمويل ونقص السيولة من قبل صاحب المشروع</a:t>
          </a:r>
          <a:endParaRPr lang="en-US" sz="1900" kern="1200" dirty="0">
            <a:latin typeface="Sakkal Majalla" panose="02000000000000000000" pitchFamily="2" charset="-78"/>
            <a:cs typeface="Sakkal Majalla" panose="02000000000000000000" pitchFamily="2" charset="-78"/>
          </a:endParaRPr>
        </a:p>
        <a:p>
          <a:pPr marL="171450" lvl="1" indent="-171450" algn="r" defTabSz="844550" rtl="1">
            <a:lnSpc>
              <a:spcPct val="90000"/>
            </a:lnSpc>
            <a:spcBef>
              <a:spcPct val="0"/>
            </a:spcBef>
            <a:spcAft>
              <a:spcPct val="15000"/>
            </a:spcAft>
            <a:buChar char="•"/>
          </a:pPr>
          <a:r>
            <a:rPr lang="ar-SA" sz="1900" kern="1200" dirty="0">
              <a:latin typeface="Sakkal Majalla" panose="02000000000000000000" pitchFamily="2" charset="-78"/>
              <a:cs typeface="Sakkal Majalla" panose="02000000000000000000" pitchFamily="2" charset="-78"/>
            </a:rPr>
            <a:t>ضعف القدرة المالية للجهة المنفذة</a:t>
          </a:r>
          <a:endParaRPr lang="en-US" sz="1900" kern="1200" dirty="0">
            <a:latin typeface="Sakkal Majalla" panose="02000000000000000000" pitchFamily="2" charset="-78"/>
            <a:cs typeface="Sakkal Majalla" panose="02000000000000000000" pitchFamily="2" charset="-78"/>
          </a:endParaRPr>
        </a:p>
        <a:p>
          <a:pPr marL="171450" lvl="1" indent="-171450" algn="r" defTabSz="844550" rtl="1">
            <a:lnSpc>
              <a:spcPct val="90000"/>
            </a:lnSpc>
            <a:spcBef>
              <a:spcPct val="0"/>
            </a:spcBef>
            <a:spcAft>
              <a:spcPct val="15000"/>
            </a:spcAft>
            <a:buChar char="•"/>
          </a:pPr>
          <a:r>
            <a:rPr lang="ar-SA" sz="1900" kern="1200" dirty="0">
              <a:latin typeface="Sakkal Majalla" panose="02000000000000000000" pitchFamily="2" charset="-78"/>
              <a:cs typeface="Sakkal Majalla" panose="02000000000000000000" pitchFamily="2" charset="-78"/>
            </a:rPr>
            <a:t>ارتفاع التكاليف التشغيلية نتيجة تحويل التعاقدات من ورشات الجهة المنفذة إلى طرف ثالث.</a:t>
          </a:r>
          <a:endParaRPr lang="en-US" sz="1900" kern="1200" dirty="0">
            <a:latin typeface="Sakkal Majalla" panose="02000000000000000000" pitchFamily="2" charset="-78"/>
            <a:cs typeface="Sakkal Majalla" panose="02000000000000000000" pitchFamily="2" charset="-78"/>
          </a:endParaRPr>
        </a:p>
        <a:p>
          <a:pPr marL="171450" lvl="1" indent="-171450" algn="r" defTabSz="844550" rtl="1">
            <a:lnSpc>
              <a:spcPct val="90000"/>
            </a:lnSpc>
            <a:spcBef>
              <a:spcPct val="0"/>
            </a:spcBef>
            <a:spcAft>
              <a:spcPct val="15000"/>
            </a:spcAft>
            <a:buChar char="•"/>
          </a:pPr>
          <a:endParaRPr lang="en-US" sz="1900" kern="1200" dirty="0">
            <a:latin typeface="Sakkal Majalla" panose="02000000000000000000" pitchFamily="2" charset="-78"/>
            <a:cs typeface="Sakkal Majalla" panose="02000000000000000000" pitchFamily="2" charset="-78"/>
          </a:endParaRPr>
        </a:p>
      </dsp:txBody>
      <dsp:txXfrm>
        <a:off x="4549" y="658502"/>
        <a:ext cx="2735839" cy="42212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CFF7C-B3B3-41E9-A561-EA3DDDCC770C}">
      <dsp:nvSpPr>
        <dsp:cNvPr id="0" name=""/>
        <dsp:cNvSpPr/>
      </dsp:nvSpPr>
      <dsp:spPr>
        <a:xfrm>
          <a:off x="9377626" y="-935954"/>
          <a:ext cx="7282108" cy="7282108"/>
        </a:xfrm>
        <a:prstGeom prst="blockArc">
          <a:avLst>
            <a:gd name="adj1" fmla="val 8100000"/>
            <a:gd name="adj2" fmla="val 13500000"/>
            <a:gd name="adj3" fmla="val 297"/>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3158C8-EE95-4DC6-96B0-AB5B09885222}">
      <dsp:nvSpPr>
        <dsp:cNvPr id="0" name=""/>
        <dsp:cNvSpPr/>
      </dsp:nvSpPr>
      <dsp:spPr>
        <a:xfrm>
          <a:off x="72226" y="245947"/>
          <a:ext cx="10094804" cy="49167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390270" bIns="71120" numCol="1" spcCol="1270" anchor="ctr" anchorCtr="0">
          <a:noAutofit/>
        </a:bodyPr>
        <a:lstStyle/>
        <a:p>
          <a:pPr marL="0" lvl="0" indent="0" algn="r" defTabSz="1244600">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إجراء تقييم </a:t>
          </a:r>
          <a:r>
            <a:rPr lang="ar-SA" sz="2800" kern="1200">
              <a:latin typeface="Sakkal Majalla" panose="02000000000000000000" pitchFamily="2" charset="-78"/>
              <a:cs typeface="Sakkal Majalla" panose="02000000000000000000" pitchFamily="2" charset="-78"/>
            </a:rPr>
            <a:t>عام للمشروع</a:t>
          </a:r>
          <a:endParaRPr lang="en-US" sz="2800" kern="1200" dirty="0">
            <a:latin typeface="Sakkal Majalla" panose="02000000000000000000" pitchFamily="2" charset="-78"/>
            <a:cs typeface="Sakkal Majalla" panose="02000000000000000000" pitchFamily="2" charset="-78"/>
          </a:endParaRPr>
        </a:p>
      </dsp:txBody>
      <dsp:txXfrm>
        <a:off x="72226" y="245947"/>
        <a:ext cx="10094804" cy="491678"/>
      </dsp:txXfrm>
    </dsp:sp>
    <dsp:sp modelId="{677DCC13-59BA-4B52-92BC-DC0CCE1ADCD5}">
      <dsp:nvSpPr>
        <dsp:cNvPr id="0" name=""/>
        <dsp:cNvSpPr/>
      </dsp:nvSpPr>
      <dsp:spPr>
        <a:xfrm>
          <a:off x="9859731" y="184487"/>
          <a:ext cx="614598" cy="61459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E4B5AA-8C63-47E8-80D1-C243AF458F83}">
      <dsp:nvSpPr>
        <dsp:cNvPr id="0" name=""/>
        <dsp:cNvSpPr/>
      </dsp:nvSpPr>
      <dsp:spPr>
        <a:xfrm>
          <a:off x="72226" y="983898"/>
          <a:ext cx="9649544" cy="491678"/>
        </a:xfrm>
        <a:prstGeom prst="rect">
          <a:avLst/>
        </a:prstGeom>
        <a:solidFill>
          <a:schemeClr val="accent3">
            <a:hueOff val="1875044"/>
            <a:satOff val="-2813"/>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390270" bIns="71120" numCol="1" spcCol="1270" anchor="ctr" anchorCtr="0">
          <a:noAutofit/>
        </a:bodyPr>
        <a:lstStyle/>
        <a:p>
          <a:pPr marL="0" lvl="0" indent="0" algn="r" defTabSz="1244600">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جرد وتصفية أعمال الجهة المتعاقدة السابقة</a:t>
          </a:r>
          <a:endParaRPr lang="en-US" sz="2800" kern="1200" dirty="0">
            <a:latin typeface="Sakkal Majalla" panose="02000000000000000000" pitchFamily="2" charset="-78"/>
            <a:cs typeface="Sakkal Majalla" panose="02000000000000000000" pitchFamily="2" charset="-78"/>
          </a:endParaRPr>
        </a:p>
      </dsp:txBody>
      <dsp:txXfrm>
        <a:off x="72226" y="983898"/>
        <a:ext cx="9649544" cy="491678"/>
      </dsp:txXfrm>
    </dsp:sp>
    <dsp:sp modelId="{02429E86-AAD4-4F3A-B900-C20A99068C03}">
      <dsp:nvSpPr>
        <dsp:cNvPr id="0" name=""/>
        <dsp:cNvSpPr/>
      </dsp:nvSpPr>
      <dsp:spPr>
        <a:xfrm>
          <a:off x="9414471" y="922439"/>
          <a:ext cx="614598" cy="614598"/>
        </a:xfrm>
        <a:prstGeom prst="ellipse">
          <a:avLst/>
        </a:prstGeom>
        <a:solidFill>
          <a:schemeClr val="lt1">
            <a:hueOff val="0"/>
            <a:satOff val="0"/>
            <a:lumOff val="0"/>
            <a:alphaOff val="0"/>
          </a:schemeClr>
        </a:solidFill>
        <a:ln w="25400" cap="flat" cmpd="sng" algn="ctr">
          <a:solidFill>
            <a:schemeClr val="accent3">
              <a:hueOff val="1875044"/>
              <a:satOff val="-2813"/>
              <a:lumOff val="-458"/>
              <a:alphaOff val="0"/>
            </a:schemeClr>
          </a:solidFill>
          <a:prstDash val="solid"/>
        </a:ln>
        <a:effectLst/>
      </dsp:spPr>
      <dsp:style>
        <a:lnRef idx="2">
          <a:scrgbClr r="0" g="0" b="0"/>
        </a:lnRef>
        <a:fillRef idx="1">
          <a:scrgbClr r="0" g="0" b="0"/>
        </a:fillRef>
        <a:effectRef idx="0">
          <a:scrgbClr r="0" g="0" b="0"/>
        </a:effectRef>
        <a:fontRef idx="minor"/>
      </dsp:style>
    </dsp:sp>
    <dsp:sp modelId="{DD9498F6-35F6-4A14-90D3-7016B92CF1D0}">
      <dsp:nvSpPr>
        <dsp:cNvPr id="0" name=""/>
        <dsp:cNvSpPr/>
      </dsp:nvSpPr>
      <dsp:spPr>
        <a:xfrm>
          <a:off x="72226" y="1721309"/>
          <a:ext cx="9405544" cy="491678"/>
        </a:xfrm>
        <a:prstGeom prst="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390270" bIns="71120" numCol="1" spcCol="1270" anchor="ctr" anchorCtr="0">
          <a:noAutofit/>
        </a:bodyPr>
        <a:lstStyle/>
        <a:p>
          <a:pPr marL="0" lvl="0" indent="0" algn="r" defTabSz="1244600">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تحويل المشروع إلى مشروع استثماري</a:t>
          </a:r>
          <a:endParaRPr lang="en-US" sz="2800" kern="1200" dirty="0">
            <a:latin typeface="Sakkal Majalla" panose="02000000000000000000" pitchFamily="2" charset="-78"/>
            <a:cs typeface="Sakkal Majalla" panose="02000000000000000000" pitchFamily="2" charset="-78"/>
          </a:endParaRPr>
        </a:p>
      </dsp:txBody>
      <dsp:txXfrm>
        <a:off x="72226" y="1721309"/>
        <a:ext cx="9405544" cy="491678"/>
      </dsp:txXfrm>
    </dsp:sp>
    <dsp:sp modelId="{96F6CAB5-5780-4B23-A2B2-666192770BAC}">
      <dsp:nvSpPr>
        <dsp:cNvPr id="0" name=""/>
        <dsp:cNvSpPr/>
      </dsp:nvSpPr>
      <dsp:spPr>
        <a:xfrm>
          <a:off x="9170471" y="1659849"/>
          <a:ext cx="614598" cy="614598"/>
        </a:xfrm>
        <a:prstGeom prst="ellipse">
          <a:avLst/>
        </a:prstGeom>
        <a:solidFill>
          <a:schemeClr val="lt1">
            <a:hueOff val="0"/>
            <a:satOff val="0"/>
            <a:lumOff val="0"/>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sp>
    <dsp:sp modelId="{EEEB2C65-FAB9-4941-B26F-9FBE0B260F83}">
      <dsp:nvSpPr>
        <dsp:cNvPr id="0" name=""/>
        <dsp:cNvSpPr/>
      </dsp:nvSpPr>
      <dsp:spPr>
        <a:xfrm>
          <a:off x="72226" y="2459260"/>
          <a:ext cx="9327637" cy="491678"/>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390270" bIns="71120" numCol="1" spcCol="1270" anchor="ctr" anchorCtr="0">
          <a:noAutofit/>
        </a:bodyPr>
        <a:lstStyle/>
        <a:p>
          <a:pPr marL="0" lvl="0" indent="0" algn="r" defTabSz="1244600">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إعداد دراسة جدوى متكاملة  ووضع خطة التنفيذ والاستثمار بناء عليها</a:t>
          </a:r>
          <a:endParaRPr lang="en-US" sz="2800" kern="1200" dirty="0">
            <a:latin typeface="Sakkal Majalla" panose="02000000000000000000" pitchFamily="2" charset="-78"/>
            <a:cs typeface="Sakkal Majalla" panose="02000000000000000000" pitchFamily="2" charset="-78"/>
          </a:endParaRPr>
        </a:p>
      </dsp:txBody>
      <dsp:txXfrm>
        <a:off x="72226" y="2459260"/>
        <a:ext cx="9327637" cy="491678"/>
      </dsp:txXfrm>
    </dsp:sp>
    <dsp:sp modelId="{43B6E196-476A-4AB9-8D69-C5FD347BEB3D}">
      <dsp:nvSpPr>
        <dsp:cNvPr id="0" name=""/>
        <dsp:cNvSpPr/>
      </dsp:nvSpPr>
      <dsp:spPr>
        <a:xfrm>
          <a:off x="9092564" y="2397800"/>
          <a:ext cx="614598" cy="614598"/>
        </a:xfrm>
        <a:prstGeom prst="ellipse">
          <a:avLst/>
        </a:prstGeom>
        <a:solidFill>
          <a:schemeClr val="lt1">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3AB3D4E8-C737-4694-AFE4-A2074C33F737}">
      <dsp:nvSpPr>
        <dsp:cNvPr id="0" name=""/>
        <dsp:cNvSpPr/>
      </dsp:nvSpPr>
      <dsp:spPr>
        <a:xfrm>
          <a:off x="72226" y="3197211"/>
          <a:ext cx="9405544" cy="491678"/>
        </a:xfrm>
        <a:prstGeom prst="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390270" bIns="71120" numCol="1" spcCol="1270" anchor="ctr" anchorCtr="0">
          <a:noAutofit/>
        </a:bodyPr>
        <a:lstStyle/>
        <a:p>
          <a:pPr marL="0" lvl="0" indent="0" algn="r" defTabSz="1244600">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التعاقد مع جهة استثمارية مؤهلة قادرة على التعاقد مع شركات متخصصة</a:t>
          </a:r>
          <a:endParaRPr lang="en-US" sz="2800" kern="1200" dirty="0">
            <a:latin typeface="Sakkal Majalla" panose="02000000000000000000" pitchFamily="2" charset="-78"/>
            <a:cs typeface="Sakkal Majalla" panose="02000000000000000000" pitchFamily="2" charset="-78"/>
          </a:endParaRPr>
        </a:p>
      </dsp:txBody>
      <dsp:txXfrm>
        <a:off x="72226" y="3197211"/>
        <a:ext cx="9405544" cy="491678"/>
      </dsp:txXfrm>
    </dsp:sp>
    <dsp:sp modelId="{6F5452FC-9329-4057-8C5E-EB6FCA3144C6}">
      <dsp:nvSpPr>
        <dsp:cNvPr id="0" name=""/>
        <dsp:cNvSpPr/>
      </dsp:nvSpPr>
      <dsp:spPr>
        <a:xfrm>
          <a:off x="9170471" y="3135751"/>
          <a:ext cx="614598" cy="614598"/>
        </a:xfrm>
        <a:prstGeom prst="ellipse">
          <a:avLst/>
        </a:prstGeom>
        <a:solidFill>
          <a:schemeClr val="lt1">
            <a:hueOff val="0"/>
            <a:satOff val="0"/>
            <a:lumOff val="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sp>
    <dsp:sp modelId="{F7EC56B4-5E0A-470F-B47C-ABB53E387CBC}">
      <dsp:nvSpPr>
        <dsp:cNvPr id="0" name=""/>
        <dsp:cNvSpPr/>
      </dsp:nvSpPr>
      <dsp:spPr>
        <a:xfrm>
          <a:off x="72226" y="3934622"/>
          <a:ext cx="9649544" cy="491678"/>
        </a:xfrm>
        <a:prstGeom prst="rect">
          <a:avLst/>
        </a:prstGeom>
        <a:solidFill>
          <a:schemeClr val="accent3">
            <a:hueOff val="9375220"/>
            <a:satOff val="-14067"/>
            <a:lumOff val="-22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390270" bIns="71120" numCol="1" spcCol="1270" anchor="ctr" anchorCtr="0">
          <a:noAutofit/>
        </a:bodyPr>
        <a:lstStyle/>
        <a:p>
          <a:pPr marL="0" lvl="0" indent="0" algn="r" defTabSz="1244600">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تطوير نظام تعاقدي متوازن ومتكامل وعصري</a:t>
          </a:r>
          <a:endParaRPr lang="en-US" sz="2800" kern="1200" dirty="0">
            <a:latin typeface="Sakkal Majalla" panose="02000000000000000000" pitchFamily="2" charset="-78"/>
            <a:cs typeface="Sakkal Majalla" panose="02000000000000000000" pitchFamily="2" charset="-78"/>
          </a:endParaRPr>
        </a:p>
      </dsp:txBody>
      <dsp:txXfrm>
        <a:off x="72226" y="3934622"/>
        <a:ext cx="9649544" cy="491678"/>
      </dsp:txXfrm>
    </dsp:sp>
    <dsp:sp modelId="{9C6F868C-5943-426A-AB82-01771C15CA57}">
      <dsp:nvSpPr>
        <dsp:cNvPr id="0" name=""/>
        <dsp:cNvSpPr/>
      </dsp:nvSpPr>
      <dsp:spPr>
        <a:xfrm>
          <a:off x="9414471" y="3873162"/>
          <a:ext cx="614598" cy="614598"/>
        </a:xfrm>
        <a:prstGeom prst="ellipse">
          <a:avLst/>
        </a:prstGeom>
        <a:solidFill>
          <a:schemeClr val="lt1">
            <a:hueOff val="0"/>
            <a:satOff val="0"/>
            <a:lumOff val="0"/>
            <a:alphaOff val="0"/>
          </a:schemeClr>
        </a:solidFill>
        <a:ln w="25400" cap="flat" cmpd="sng" algn="ctr">
          <a:solidFill>
            <a:schemeClr val="accent3">
              <a:hueOff val="9375220"/>
              <a:satOff val="-14067"/>
              <a:lumOff val="-2288"/>
              <a:alphaOff val="0"/>
            </a:schemeClr>
          </a:solidFill>
          <a:prstDash val="solid"/>
        </a:ln>
        <a:effectLst/>
      </dsp:spPr>
      <dsp:style>
        <a:lnRef idx="2">
          <a:scrgbClr r="0" g="0" b="0"/>
        </a:lnRef>
        <a:fillRef idx="1">
          <a:scrgbClr r="0" g="0" b="0"/>
        </a:fillRef>
        <a:effectRef idx="0">
          <a:scrgbClr r="0" g="0" b="0"/>
        </a:effectRef>
        <a:fontRef idx="minor"/>
      </dsp:style>
    </dsp:sp>
    <dsp:sp modelId="{49918657-0057-4C88-85E1-C386FF77D229}">
      <dsp:nvSpPr>
        <dsp:cNvPr id="0" name=""/>
        <dsp:cNvSpPr/>
      </dsp:nvSpPr>
      <dsp:spPr>
        <a:xfrm>
          <a:off x="72226" y="4672573"/>
          <a:ext cx="10094804" cy="491678"/>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390270" bIns="71120" numCol="1" spcCol="1270" anchor="ctr" anchorCtr="0">
          <a:noAutofit/>
        </a:bodyPr>
        <a:lstStyle/>
        <a:p>
          <a:pPr marL="0" lvl="0" indent="0" algn="r" defTabSz="1244600">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إنشاء لجنة إشراف من المتخصصين وأصحاب الخبرة</a:t>
          </a:r>
          <a:endParaRPr lang="en-US" sz="2800" kern="1200" dirty="0">
            <a:latin typeface="Sakkal Majalla" panose="02000000000000000000" pitchFamily="2" charset="-78"/>
            <a:cs typeface="Sakkal Majalla" panose="02000000000000000000" pitchFamily="2" charset="-78"/>
          </a:endParaRPr>
        </a:p>
      </dsp:txBody>
      <dsp:txXfrm>
        <a:off x="72226" y="4672573"/>
        <a:ext cx="10094804" cy="491678"/>
      </dsp:txXfrm>
    </dsp:sp>
    <dsp:sp modelId="{26878F26-9F5F-4F78-B704-BD5C43E75842}">
      <dsp:nvSpPr>
        <dsp:cNvPr id="0" name=""/>
        <dsp:cNvSpPr/>
      </dsp:nvSpPr>
      <dsp:spPr>
        <a:xfrm>
          <a:off x="9859731" y="4611113"/>
          <a:ext cx="614598" cy="614598"/>
        </a:xfrm>
        <a:prstGeom prst="ellipse">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5B4D8D6-B928-4D21-A196-BBEF058F25FF}" type="datetimeFigureOut">
              <a:rPr lang="en-US" smtClean="0"/>
              <a:t>8/17/2025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3765BF2-BF3F-485F-87C5-ECDAB6F3E85E}" type="slidenum">
              <a:rPr lang="en-US" smtClean="0"/>
              <a:t>‹#›</a:t>
            </a:fld>
            <a:endParaRPr lang="en-US"/>
          </a:p>
        </p:txBody>
      </p:sp>
    </p:spTree>
    <p:extLst>
      <p:ext uri="{BB962C8B-B14F-4D97-AF65-F5344CB8AC3E}">
        <p14:creationId xmlns:p14="http://schemas.microsoft.com/office/powerpoint/2010/main" val="2342864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266"/>
          </a:xfrm>
          <a:prstGeom prst="rect">
            <a:avLst/>
          </a:prstGeom>
        </p:spPr>
        <p:txBody>
          <a:bodyPr vert="horz" lIns="91430" tIns="45715" rIns="91430" bIns="45715" rtlCol="0"/>
          <a:lstStyle>
            <a:lvl1pPr algn="l">
              <a:defRPr sz="1200"/>
            </a:lvl1pPr>
          </a:lstStyle>
          <a:p>
            <a:endParaRPr lang="en-GB"/>
          </a:p>
        </p:txBody>
      </p:sp>
      <p:sp>
        <p:nvSpPr>
          <p:cNvPr id="3" name="Date Placeholder 2"/>
          <p:cNvSpPr>
            <a:spLocks noGrp="1"/>
          </p:cNvSpPr>
          <p:nvPr>
            <p:ph type="dt" idx="1"/>
          </p:nvPr>
        </p:nvSpPr>
        <p:spPr>
          <a:xfrm>
            <a:off x="3970159" y="0"/>
            <a:ext cx="3038604" cy="465266"/>
          </a:xfrm>
          <a:prstGeom prst="rect">
            <a:avLst/>
          </a:prstGeom>
        </p:spPr>
        <p:txBody>
          <a:bodyPr vert="horz" lIns="91430" tIns="45715" rIns="91430" bIns="45715" rtlCol="0"/>
          <a:lstStyle>
            <a:lvl1pPr algn="r">
              <a:defRPr sz="1200"/>
            </a:lvl1pPr>
          </a:lstStyle>
          <a:p>
            <a:fld id="{6D13126C-56D5-498C-8493-1833D9488E3A}" type="datetimeFigureOut">
              <a:rPr lang="en-GB" smtClean="0"/>
              <a:pPr/>
              <a:t>17/08/2025</a:t>
            </a:fld>
            <a:endParaRPr lang="en-GB"/>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30" tIns="45715" rIns="91430" bIns="45715" rtlCol="0" anchor="ctr"/>
          <a:lstStyle/>
          <a:p>
            <a:endParaRPr lang="en-GB"/>
          </a:p>
        </p:txBody>
      </p:sp>
      <p:sp>
        <p:nvSpPr>
          <p:cNvPr id="5" name="Notes Placeholder 4"/>
          <p:cNvSpPr>
            <a:spLocks noGrp="1"/>
          </p:cNvSpPr>
          <p:nvPr>
            <p:ph type="body" sz="quarter" idx="3"/>
          </p:nvPr>
        </p:nvSpPr>
        <p:spPr>
          <a:xfrm>
            <a:off x="700714" y="4416311"/>
            <a:ext cx="5608975" cy="4182934"/>
          </a:xfrm>
          <a:prstGeom prst="rect">
            <a:avLst/>
          </a:prstGeom>
        </p:spPr>
        <p:txBody>
          <a:bodyPr vert="horz" lIns="91430" tIns="45715" rIns="91430" bIns="4571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648"/>
            <a:ext cx="3038604" cy="465266"/>
          </a:xfrm>
          <a:prstGeom prst="rect">
            <a:avLst/>
          </a:prstGeom>
        </p:spPr>
        <p:txBody>
          <a:bodyPr vert="horz" lIns="91430" tIns="45715" rIns="91430" bIns="45715" rtlCol="0" anchor="b"/>
          <a:lstStyle>
            <a:lvl1pPr algn="l">
              <a:defRPr sz="1200"/>
            </a:lvl1pPr>
          </a:lstStyle>
          <a:p>
            <a:endParaRPr lang="en-GB"/>
          </a:p>
        </p:txBody>
      </p:sp>
      <p:sp>
        <p:nvSpPr>
          <p:cNvPr id="7" name="Slide Number Placeholder 6"/>
          <p:cNvSpPr>
            <a:spLocks noGrp="1"/>
          </p:cNvSpPr>
          <p:nvPr>
            <p:ph type="sldNum" sz="quarter" idx="5"/>
          </p:nvPr>
        </p:nvSpPr>
        <p:spPr>
          <a:xfrm>
            <a:off x="3970159" y="8829648"/>
            <a:ext cx="3038604" cy="465266"/>
          </a:xfrm>
          <a:prstGeom prst="rect">
            <a:avLst/>
          </a:prstGeom>
        </p:spPr>
        <p:txBody>
          <a:bodyPr vert="horz" lIns="91430" tIns="45715" rIns="91430" bIns="45715" rtlCol="0" anchor="b"/>
          <a:lstStyle>
            <a:lvl1pPr algn="r">
              <a:defRPr sz="1200"/>
            </a:lvl1pPr>
          </a:lstStyle>
          <a:p>
            <a:fld id="{BE5118C2-69F9-4616-B203-068908BF1BAB}" type="slidenum">
              <a:rPr lang="en-GB" smtClean="0"/>
              <a:pPr/>
              <a:t>‹#›</a:t>
            </a:fld>
            <a:endParaRPr lang="en-GB"/>
          </a:p>
        </p:txBody>
      </p:sp>
    </p:spTree>
    <p:extLst>
      <p:ext uri="{BB962C8B-B14F-4D97-AF65-F5344CB8AC3E}">
        <p14:creationId xmlns:p14="http://schemas.microsoft.com/office/powerpoint/2010/main" val="713463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SY" dirty="0"/>
              <a:t>عنوان:</a:t>
            </a:r>
            <a:r>
              <a:rPr lang="ar-SY" baseline="0" dirty="0"/>
              <a:t> </a:t>
            </a:r>
            <a:r>
              <a:rPr lang="ar-SY" sz="1200" b="1" dirty="0">
                <a:solidFill>
                  <a:schemeClr val="lt1"/>
                </a:solidFill>
                <a:latin typeface="Sakkal Majalla" panose="02000000000000000000" pitchFamily="2" charset="-78"/>
                <a:cs typeface="Sakkal Majalla" panose="02000000000000000000" pitchFamily="2" charset="-78"/>
              </a:rPr>
              <a:t>حول شركة دمشق الشام القابضة</a:t>
            </a:r>
            <a:endParaRPr lang="en-US" dirty="0"/>
          </a:p>
        </p:txBody>
      </p:sp>
      <p:sp>
        <p:nvSpPr>
          <p:cNvPr id="4" name="Slide Number Placeholder 3"/>
          <p:cNvSpPr>
            <a:spLocks noGrp="1"/>
          </p:cNvSpPr>
          <p:nvPr>
            <p:ph type="sldNum" sz="quarter" idx="10"/>
          </p:nvPr>
        </p:nvSpPr>
        <p:spPr/>
        <p:txBody>
          <a:bodyPr/>
          <a:lstStyle/>
          <a:p>
            <a:fld id="{BE5118C2-69F9-4616-B203-068908BF1BAB}" type="slidenum">
              <a:rPr lang="en-GB" smtClean="0"/>
              <a:pPr/>
              <a:t>7</a:t>
            </a:fld>
            <a:endParaRPr lang="en-GB"/>
          </a:p>
        </p:txBody>
      </p:sp>
    </p:spTree>
    <p:extLst>
      <p:ext uri="{BB962C8B-B14F-4D97-AF65-F5344CB8AC3E}">
        <p14:creationId xmlns:p14="http://schemas.microsoft.com/office/powerpoint/2010/main" val="1448426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75717E5-55CE-4ACF-95E6-F48FCD792317}" type="slidenum">
              <a:rPr lang="en-US" smtClean="0"/>
              <a:pPr/>
              <a:t>‹#›</a:t>
            </a:fld>
            <a:endParaRPr lang="en-US"/>
          </a:p>
        </p:txBody>
      </p:sp>
      <p:sp>
        <p:nvSpPr>
          <p:cNvPr id="8" name="Rectangle 7"/>
          <p:cNvSpPr/>
          <p:nvPr userDrawn="1"/>
        </p:nvSpPr>
        <p:spPr>
          <a:xfrm>
            <a:off x="6340978" y="6624949"/>
            <a:ext cx="1916940" cy="769385"/>
          </a:xfrm>
          <a:prstGeom prst="rect">
            <a:avLst/>
          </a:prstGeom>
        </p:spPr>
        <p:txBody>
          <a:bodyPr wrap="square" lIns="91383" tIns="45692" rIns="91383" bIns="45692">
            <a:spAutoFit/>
          </a:bodyPr>
          <a:lstStyle/>
          <a:p>
            <a:pPr algn="just" defTabSz="913873">
              <a:spcBef>
                <a:spcPct val="20000"/>
              </a:spcBef>
            </a:pPr>
            <a:endParaRPr lang="en-US" sz="1100" b="1" kern="0" dirty="0">
              <a:solidFill>
                <a:srgbClr val="001844"/>
              </a:solidFill>
              <a:latin typeface="Arial" panose="020B0604020202020204" pitchFamily="34" charset="0"/>
              <a:cs typeface="Arial" panose="020B0604020202020204" pitchFamily="34" charset="0"/>
            </a:endParaRPr>
          </a:p>
          <a:p>
            <a:endParaRPr lang="en-US" sz="1100" dirty="0">
              <a:solidFill>
                <a:srgbClr val="2B3E65"/>
              </a:solidFill>
              <a:latin typeface="Arial" panose="020B0604020202020204" pitchFamily="34" charset="0"/>
              <a:cs typeface="Arial" panose="020B0604020202020204" pitchFamily="34" charset="0"/>
            </a:endParaRPr>
          </a:p>
          <a:p>
            <a:endParaRPr lang="en-US" sz="1100" dirty="0">
              <a:solidFill>
                <a:srgbClr val="2B3E65"/>
              </a:solidFill>
              <a:latin typeface="Arial" panose="020B0604020202020204" pitchFamily="34" charset="0"/>
              <a:cs typeface="Arial" panose="020B0604020202020204" pitchFamily="34" charset="0"/>
            </a:endParaRPr>
          </a:p>
          <a:p>
            <a:r>
              <a:rPr lang="en-US" sz="1100" dirty="0">
                <a:solidFill>
                  <a:srgbClr val="CD171E"/>
                </a:solidFill>
                <a:latin typeface="Arial" panose="020B0604020202020204" pitchFamily="34" charset="0"/>
                <a:cs typeface="Arial" panose="020B0604020202020204" pitchFamily="34" charset="0"/>
              </a:rPr>
              <a:t>www.damacham.sy</a:t>
            </a:r>
            <a:endParaRPr lang="en-US" sz="1100" kern="0" dirty="0">
              <a:solidFill>
                <a:srgbClr val="CD171E"/>
              </a:solidFill>
              <a:latin typeface="Arial" panose="020B0604020202020204" pitchFamily="34" charset="0"/>
              <a:cs typeface="Arial" panose="020B0604020202020204" pitchFamily="34" charset="0"/>
            </a:endParaRPr>
          </a:p>
        </p:txBody>
      </p:sp>
      <p:sp>
        <p:nvSpPr>
          <p:cNvPr id="11" name="Date Placeholder 3"/>
          <p:cNvSpPr>
            <a:spLocks noGrp="1"/>
          </p:cNvSpPr>
          <p:nvPr>
            <p:ph type="dt" sz="half" idx="2"/>
          </p:nvPr>
        </p:nvSpPr>
        <p:spPr>
          <a:xfrm>
            <a:off x="-135731" y="6624949"/>
            <a:ext cx="3137059" cy="402652"/>
          </a:xfrm>
          <a:prstGeom prst="rect">
            <a:avLst/>
          </a:prstGeom>
          <a:ln>
            <a:noFill/>
          </a:ln>
        </p:spPr>
        <p:txBody>
          <a:bodyPr vert="horz" lIns="104287" tIns="52144" rIns="104287" bIns="52144" rtlCol="0" anchor="ctr"/>
          <a:lstStyle>
            <a:lvl1pPr algn="ctr">
              <a:defRPr sz="1400">
                <a:solidFill>
                  <a:schemeClr val="tx1">
                    <a:tint val="75000"/>
                  </a:schemeClr>
                </a:solidFill>
              </a:defRPr>
            </a:lvl1pPr>
          </a:lstStyle>
          <a:p>
            <a:fld id="{BA59A163-6646-48B7-A984-3C408B10D74A}" type="datetime1">
              <a:rPr lang="en-GB" smtClean="0"/>
              <a:pPr/>
              <a:t>17/08/2025</a:t>
            </a:fld>
            <a:endParaRPr lang="en-US" dirty="0"/>
          </a:p>
        </p:txBody>
      </p:sp>
      <p:sp>
        <p:nvSpPr>
          <p:cNvPr id="6" name="Rectangle 5"/>
          <p:cNvSpPr/>
          <p:nvPr userDrawn="1"/>
        </p:nvSpPr>
        <p:spPr>
          <a:xfrm>
            <a:off x="7027069" y="1647825"/>
            <a:ext cx="5501325" cy="1905000"/>
          </a:xfrm>
          <a:prstGeom prst="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038038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1806" y="2635250"/>
            <a:ext cx="11427857" cy="1968536"/>
          </a:xfrm>
        </p:spPr>
        <p:txBody>
          <a:bodyPr anchor="b">
            <a:normAutofit/>
          </a:bodyPr>
          <a:lstStyle>
            <a:lvl1pPr algn="l">
              <a:defRPr sz="3200" b="1" cap="none"/>
            </a:lvl1pPr>
          </a:lstStyle>
          <a:p>
            <a:r>
              <a:rPr lang="en-US" dirty="0"/>
              <a:t>Click to edit master title style</a:t>
            </a:r>
            <a:endParaRPr lang="en-GB" dirty="0"/>
          </a:p>
        </p:txBody>
      </p:sp>
      <p:sp>
        <p:nvSpPr>
          <p:cNvPr id="3" name="Text Placeholder 2"/>
          <p:cNvSpPr>
            <a:spLocks noGrp="1"/>
          </p:cNvSpPr>
          <p:nvPr>
            <p:ph type="body" idx="1"/>
          </p:nvPr>
        </p:nvSpPr>
        <p:spPr>
          <a:xfrm>
            <a:off x="691806" y="4631583"/>
            <a:ext cx="11427857" cy="1654373"/>
          </a:xfrm>
        </p:spPr>
        <p:txBody>
          <a:bodyPr anchor="t"/>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5418B0-CB07-44CE-97FE-8A2F735695C7}" type="slidenum">
              <a:rPr lang="en-GB" smtClean="0"/>
              <a:pPr/>
              <a:t>‹#›</a:t>
            </a:fld>
            <a:endParaRPr lang="en-GB"/>
          </a:p>
        </p:txBody>
      </p:sp>
      <p:sp>
        <p:nvSpPr>
          <p:cNvPr id="7" name="Date Placeholder 3"/>
          <p:cNvSpPr>
            <a:spLocks noGrp="1"/>
          </p:cNvSpPr>
          <p:nvPr>
            <p:ph type="dt" sz="half" idx="2"/>
          </p:nvPr>
        </p:nvSpPr>
        <p:spPr>
          <a:xfrm>
            <a:off x="709800" y="7036373"/>
            <a:ext cx="3137059" cy="402652"/>
          </a:xfrm>
          <a:prstGeom prst="rect">
            <a:avLst/>
          </a:prstGeom>
          <a:ln>
            <a:noFill/>
          </a:ln>
        </p:spPr>
        <p:txBody>
          <a:bodyPr vert="horz" lIns="104287" tIns="52144" rIns="104287" bIns="52144" rtlCol="0" anchor="ctr"/>
          <a:lstStyle>
            <a:lvl1pPr algn="ctr">
              <a:defRPr sz="1400">
                <a:solidFill>
                  <a:schemeClr val="tx1">
                    <a:tint val="75000"/>
                  </a:schemeClr>
                </a:solidFill>
              </a:defRPr>
            </a:lvl1pPr>
          </a:lstStyle>
          <a:p>
            <a:fld id="{BA59A163-6646-48B7-A984-3C408B10D74A}" type="datetime1">
              <a:rPr lang="en-GB" smtClean="0"/>
              <a:pPr/>
              <a:t>17/08/2025</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 TEAM SLIDE 1- 9 PEOPLE">
    <p:spTree>
      <p:nvGrpSpPr>
        <p:cNvPr id="1" name=""/>
        <p:cNvGrpSpPr/>
        <p:nvPr/>
      </p:nvGrpSpPr>
      <p:grpSpPr>
        <a:xfrm>
          <a:off x="0" y="0"/>
          <a:ext cx="0" cy="0"/>
          <a:chOff x="0" y="0"/>
          <a:chExt cx="0" cy="0"/>
        </a:xfrm>
      </p:grpSpPr>
      <p:sp>
        <p:nvSpPr>
          <p:cNvPr id="38" name="Text Placeholder 21"/>
          <p:cNvSpPr>
            <a:spLocks noGrp="1"/>
          </p:cNvSpPr>
          <p:nvPr>
            <p:ph type="body" sz="quarter" idx="31" hasCustomPrompt="1"/>
          </p:nvPr>
        </p:nvSpPr>
        <p:spPr>
          <a:xfrm>
            <a:off x="5083824" y="3846788"/>
            <a:ext cx="2954818" cy="1269560"/>
          </a:xfrm>
          <a:solidFill>
            <a:srgbClr val="A1A7C0"/>
          </a:solidFill>
        </p:spPr>
        <p:txBody>
          <a:bodyPr lIns="1620000" tIns="0" rIns="18000" bIns="72000" anchor="b"/>
          <a:lstStyle>
            <a:lvl1pPr marL="0" indent="0">
              <a:spcBef>
                <a:spcPts val="0"/>
              </a:spcBef>
              <a:buFontTx/>
              <a:buNone/>
              <a:defRPr sz="1000" b="1">
                <a:solidFill>
                  <a:schemeClr val="tx1"/>
                </a:solidFill>
              </a:defRPr>
            </a:lvl1pPr>
            <a:lvl2pPr marL="0" indent="0">
              <a:spcBef>
                <a:spcPts val="0"/>
              </a:spcBef>
              <a:buFontTx/>
              <a:buNone/>
              <a:defRPr sz="1000">
                <a:solidFill>
                  <a:schemeClr val="tx1"/>
                </a:solidFill>
              </a:defRPr>
            </a:lvl2pPr>
            <a:lvl3pPr marL="0" indent="0">
              <a:spcBef>
                <a:spcPts val="200"/>
              </a:spcBef>
              <a:buFontTx/>
              <a:buNone/>
              <a:defRPr sz="1000">
                <a:solidFill>
                  <a:schemeClr val="tx1"/>
                </a:solidFill>
              </a:defRPr>
            </a:lvl3pPr>
            <a:lvl4pPr>
              <a:buFontTx/>
              <a:buNone/>
              <a:defRPr/>
            </a:lvl4pPr>
            <a:lvl5pPr>
              <a:buFontTx/>
              <a:buNone/>
              <a:defRPr/>
            </a:lvl5pPr>
          </a:lstStyle>
          <a:p>
            <a:pPr lvl="0"/>
            <a:r>
              <a:rPr lang="en-US" dirty="0"/>
              <a:t>Name: </a:t>
            </a:r>
          </a:p>
          <a:p>
            <a:pPr lvl="1"/>
            <a:r>
              <a:rPr lang="en-US" dirty="0"/>
              <a:t>Job Title:</a:t>
            </a:r>
          </a:p>
          <a:p>
            <a:pPr lvl="2"/>
            <a:r>
              <a:rPr lang="en-US" dirty="0"/>
              <a:t>Tel:</a:t>
            </a:r>
          </a:p>
          <a:p>
            <a:pPr lvl="2"/>
            <a:r>
              <a:rPr lang="en-US" dirty="0"/>
              <a:t>Mob:</a:t>
            </a:r>
          </a:p>
          <a:p>
            <a:pPr lvl="2"/>
            <a:r>
              <a:rPr lang="en-US" dirty="0"/>
              <a:t>Email:</a:t>
            </a:r>
            <a:endParaRPr lang="en-GB" dirty="0"/>
          </a:p>
        </p:txBody>
      </p:sp>
      <p:sp>
        <p:nvSpPr>
          <p:cNvPr id="41" name="Text Placeholder 21"/>
          <p:cNvSpPr>
            <a:spLocks noGrp="1"/>
          </p:cNvSpPr>
          <p:nvPr>
            <p:ph type="body" sz="quarter" idx="32" hasCustomPrompt="1"/>
          </p:nvPr>
        </p:nvSpPr>
        <p:spPr>
          <a:xfrm>
            <a:off x="5083824" y="5580119"/>
            <a:ext cx="2954818" cy="1269560"/>
          </a:xfrm>
          <a:solidFill>
            <a:srgbClr val="A1A7C0"/>
          </a:solidFill>
        </p:spPr>
        <p:txBody>
          <a:bodyPr lIns="1620000" tIns="0" rIns="18000" bIns="72000" anchor="b"/>
          <a:lstStyle>
            <a:lvl1pPr marL="0" indent="0">
              <a:spcBef>
                <a:spcPts val="0"/>
              </a:spcBef>
              <a:buFontTx/>
              <a:buNone/>
              <a:defRPr sz="1000" b="1">
                <a:solidFill>
                  <a:schemeClr val="tx1"/>
                </a:solidFill>
              </a:defRPr>
            </a:lvl1pPr>
            <a:lvl2pPr marL="0" indent="0">
              <a:spcBef>
                <a:spcPts val="0"/>
              </a:spcBef>
              <a:buFontTx/>
              <a:buNone/>
              <a:defRPr sz="1000">
                <a:solidFill>
                  <a:schemeClr val="tx1"/>
                </a:solidFill>
              </a:defRPr>
            </a:lvl2pPr>
            <a:lvl3pPr marL="0" indent="0">
              <a:spcBef>
                <a:spcPts val="200"/>
              </a:spcBef>
              <a:buFontTx/>
              <a:buNone/>
              <a:defRPr sz="1000">
                <a:solidFill>
                  <a:schemeClr val="tx1"/>
                </a:solidFill>
              </a:defRPr>
            </a:lvl3pPr>
            <a:lvl4pPr>
              <a:buFontTx/>
              <a:buNone/>
              <a:defRPr/>
            </a:lvl4pPr>
            <a:lvl5pPr>
              <a:buFontTx/>
              <a:buNone/>
              <a:defRPr/>
            </a:lvl5pPr>
          </a:lstStyle>
          <a:p>
            <a:pPr lvl="0"/>
            <a:r>
              <a:rPr lang="en-US" dirty="0"/>
              <a:t>Name: </a:t>
            </a:r>
          </a:p>
          <a:p>
            <a:pPr lvl="1"/>
            <a:r>
              <a:rPr lang="en-US" dirty="0"/>
              <a:t>Job Title:</a:t>
            </a:r>
          </a:p>
          <a:p>
            <a:pPr lvl="2"/>
            <a:r>
              <a:rPr lang="en-US" dirty="0"/>
              <a:t>Tel:</a:t>
            </a:r>
          </a:p>
          <a:p>
            <a:pPr lvl="2"/>
            <a:r>
              <a:rPr lang="en-US" dirty="0"/>
              <a:t>Mob:</a:t>
            </a:r>
          </a:p>
          <a:p>
            <a:pPr lvl="2"/>
            <a:r>
              <a:rPr lang="en-US" dirty="0"/>
              <a:t>Email:</a:t>
            </a:r>
            <a:endParaRPr lang="en-GB" dirty="0"/>
          </a:p>
        </p:txBody>
      </p:sp>
      <p:sp>
        <p:nvSpPr>
          <p:cNvPr id="44" name="Text Placeholder 21"/>
          <p:cNvSpPr>
            <a:spLocks noGrp="1"/>
          </p:cNvSpPr>
          <p:nvPr>
            <p:ph type="body" sz="quarter" idx="33" hasCustomPrompt="1"/>
          </p:nvPr>
        </p:nvSpPr>
        <p:spPr>
          <a:xfrm>
            <a:off x="5083824" y="2105025"/>
            <a:ext cx="2954818" cy="1269560"/>
          </a:xfrm>
          <a:solidFill>
            <a:srgbClr val="A1A7C0"/>
          </a:solidFill>
        </p:spPr>
        <p:txBody>
          <a:bodyPr lIns="1620000" tIns="0" rIns="18000" bIns="72000" anchor="b"/>
          <a:lstStyle>
            <a:lvl1pPr marL="0" indent="0">
              <a:spcBef>
                <a:spcPts val="0"/>
              </a:spcBef>
              <a:buFontTx/>
              <a:buNone/>
              <a:defRPr sz="1000" b="1">
                <a:solidFill>
                  <a:schemeClr val="tx1"/>
                </a:solidFill>
              </a:defRPr>
            </a:lvl1pPr>
            <a:lvl2pPr marL="0" indent="0">
              <a:spcBef>
                <a:spcPts val="0"/>
              </a:spcBef>
              <a:buFontTx/>
              <a:buNone/>
              <a:defRPr sz="1000">
                <a:solidFill>
                  <a:schemeClr val="tx1"/>
                </a:solidFill>
              </a:defRPr>
            </a:lvl2pPr>
            <a:lvl3pPr marL="0" indent="0">
              <a:spcBef>
                <a:spcPts val="200"/>
              </a:spcBef>
              <a:buFontTx/>
              <a:buNone/>
              <a:defRPr sz="1000">
                <a:solidFill>
                  <a:schemeClr val="tx1"/>
                </a:solidFill>
              </a:defRPr>
            </a:lvl3pPr>
            <a:lvl4pPr>
              <a:buFontTx/>
              <a:buNone/>
              <a:defRPr/>
            </a:lvl4pPr>
            <a:lvl5pPr>
              <a:buFontTx/>
              <a:buNone/>
              <a:defRPr/>
            </a:lvl5pPr>
          </a:lstStyle>
          <a:p>
            <a:pPr lvl="0"/>
            <a:r>
              <a:rPr lang="en-US" dirty="0"/>
              <a:t>Name: </a:t>
            </a:r>
          </a:p>
          <a:p>
            <a:pPr lvl="1"/>
            <a:r>
              <a:rPr lang="en-US" dirty="0"/>
              <a:t>Job Title:</a:t>
            </a:r>
          </a:p>
          <a:p>
            <a:pPr lvl="2"/>
            <a:r>
              <a:rPr lang="en-US" dirty="0"/>
              <a:t>Tel:</a:t>
            </a:r>
          </a:p>
          <a:p>
            <a:pPr lvl="2"/>
            <a:r>
              <a:rPr lang="en-US" dirty="0"/>
              <a:t>Mob:</a:t>
            </a:r>
          </a:p>
          <a:p>
            <a:pPr lvl="2"/>
            <a:r>
              <a:rPr lang="en-US" dirty="0"/>
              <a:t>Email:</a:t>
            </a:r>
            <a:endParaRPr lang="en-GB" dirty="0"/>
          </a:p>
        </p:txBody>
      </p:sp>
      <p:sp>
        <p:nvSpPr>
          <p:cNvPr id="57" name="Text Placeholder 21"/>
          <p:cNvSpPr>
            <a:spLocks noGrp="1"/>
          </p:cNvSpPr>
          <p:nvPr>
            <p:ph type="body" sz="quarter" idx="34" hasCustomPrompt="1"/>
          </p:nvPr>
        </p:nvSpPr>
        <p:spPr>
          <a:xfrm>
            <a:off x="9159497" y="3846788"/>
            <a:ext cx="2954818" cy="1269560"/>
          </a:xfrm>
          <a:solidFill>
            <a:srgbClr val="A1A7C0"/>
          </a:solidFill>
        </p:spPr>
        <p:txBody>
          <a:bodyPr lIns="1620000" tIns="0" rIns="18000" bIns="72000" anchor="b"/>
          <a:lstStyle>
            <a:lvl1pPr marL="0" indent="0">
              <a:spcBef>
                <a:spcPts val="0"/>
              </a:spcBef>
              <a:buFontTx/>
              <a:buNone/>
              <a:defRPr sz="1000" b="1">
                <a:solidFill>
                  <a:schemeClr val="tx1"/>
                </a:solidFill>
              </a:defRPr>
            </a:lvl1pPr>
            <a:lvl2pPr marL="0" indent="0">
              <a:spcBef>
                <a:spcPts val="0"/>
              </a:spcBef>
              <a:buFontTx/>
              <a:buNone/>
              <a:defRPr sz="1000">
                <a:solidFill>
                  <a:schemeClr val="tx1"/>
                </a:solidFill>
              </a:defRPr>
            </a:lvl2pPr>
            <a:lvl3pPr marL="0" indent="0">
              <a:spcBef>
                <a:spcPts val="200"/>
              </a:spcBef>
              <a:buFontTx/>
              <a:buNone/>
              <a:defRPr sz="1000">
                <a:solidFill>
                  <a:schemeClr val="tx1"/>
                </a:solidFill>
              </a:defRPr>
            </a:lvl3pPr>
            <a:lvl4pPr>
              <a:buFontTx/>
              <a:buNone/>
              <a:defRPr/>
            </a:lvl4pPr>
            <a:lvl5pPr>
              <a:buFontTx/>
              <a:buNone/>
              <a:defRPr/>
            </a:lvl5pPr>
          </a:lstStyle>
          <a:p>
            <a:pPr lvl="0"/>
            <a:r>
              <a:rPr lang="en-US" dirty="0"/>
              <a:t>Name: </a:t>
            </a:r>
          </a:p>
          <a:p>
            <a:pPr lvl="1"/>
            <a:r>
              <a:rPr lang="en-US" dirty="0"/>
              <a:t>Job Title:</a:t>
            </a:r>
          </a:p>
          <a:p>
            <a:pPr lvl="2"/>
            <a:r>
              <a:rPr lang="en-US" dirty="0"/>
              <a:t>Tel:</a:t>
            </a:r>
          </a:p>
          <a:p>
            <a:pPr lvl="2"/>
            <a:r>
              <a:rPr lang="en-US" dirty="0"/>
              <a:t>Mob:</a:t>
            </a:r>
          </a:p>
          <a:p>
            <a:pPr lvl="2"/>
            <a:r>
              <a:rPr lang="en-US" dirty="0"/>
              <a:t>Email:</a:t>
            </a:r>
            <a:endParaRPr lang="en-GB" dirty="0"/>
          </a:p>
        </p:txBody>
      </p:sp>
      <p:sp>
        <p:nvSpPr>
          <p:cNvPr id="58" name="Text Placeholder 21"/>
          <p:cNvSpPr>
            <a:spLocks noGrp="1"/>
          </p:cNvSpPr>
          <p:nvPr>
            <p:ph type="body" sz="quarter" idx="35" hasCustomPrompt="1"/>
          </p:nvPr>
        </p:nvSpPr>
        <p:spPr>
          <a:xfrm>
            <a:off x="9159497" y="5580119"/>
            <a:ext cx="2954818" cy="1269560"/>
          </a:xfrm>
          <a:solidFill>
            <a:srgbClr val="A1A7C0"/>
          </a:solidFill>
        </p:spPr>
        <p:txBody>
          <a:bodyPr lIns="1620000" tIns="0" rIns="18000" bIns="72000" anchor="b"/>
          <a:lstStyle>
            <a:lvl1pPr marL="0" indent="0">
              <a:spcBef>
                <a:spcPts val="0"/>
              </a:spcBef>
              <a:buFontTx/>
              <a:buNone/>
              <a:defRPr sz="1000" b="1">
                <a:solidFill>
                  <a:schemeClr val="tx1"/>
                </a:solidFill>
              </a:defRPr>
            </a:lvl1pPr>
            <a:lvl2pPr marL="0" indent="0">
              <a:spcBef>
                <a:spcPts val="0"/>
              </a:spcBef>
              <a:buFontTx/>
              <a:buNone/>
              <a:defRPr sz="1000">
                <a:solidFill>
                  <a:schemeClr val="tx1"/>
                </a:solidFill>
              </a:defRPr>
            </a:lvl2pPr>
            <a:lvl3pPr marL="0" indent="0">
              <a:spcBef>
                <a:spcPts val="200"/>
              </a:spcBef>
              <a:buFontTx/>
              <a:buNone/>
              <a:defRPr sz="1000">
                <a:solidFill>
                  <a:schemeClr val="tx1"/>
                </a:solidFill>
              </a:defRPr>
            </a:lvl3pPr>
            <a:lvl4pPr>
              <a:buFontTx/>
              <a:buNone/>
              <a:defRPr/>
            </a:lvl4pPr>
            <a:lvl5pPr>
              <a:buFontTx/>
              <a:buNone/>
              <a:defRPr/>
            </a:lvl5pPr>
          </a:lstStyle>
          <a:p>
            <a:pPr lvl="0"/>
            <a:r>
              <a:rPr lang="en-US" dirty="0"/>
              <a:t>Name: </a:t>
            </a:r>
          </a:p>
          <a:p>
            <a:pPr lvl="1"/>
            <a:r>
              <a:rPr lang="en-US" dirty="0"/>
              <a:t>Job Title:</a:t>
            </a:r>
          </a:p>
          <a:p>
            <a:pPr lvl="2"/>
            <a:r>
              <a:rPr lang="en-US" dirty="0"/>
              <a:t>Tel:</a:t>
            </a:r>
          </a:p>
          <a:p>
            <a:pPr lvl="2"/>
            <a:r>
              <a:rPr lang="en-US" dirty="0"/>
              <a:t>Mob:</a:t>
            </a:r>
          </a:p>
          <a:p>
            <a:pPr lvl="2"/>
            <a:r>
              <a:rPr lang="en-US" dirty="0"/>
              <a:t>Email:</a:t>
            </a:r>
            <a:endParaRPr lang="en-GB" dirty="0"/>
          </a:p>
        </p:txBody>
      </p:sp>
      <p:sp>
        <p:nvSpPr>
          <p:cNvPr id="59" name="Text Placeholder 21"/>
          <p:cNvSpPr>
            <a:spLocks noGrp="1"/>
          </p:cNvSpPr>
          <p:nvPr>
            <p:ph type="body" sz="quarter" idx="36" hasCustomPrompt="1"/>
          </p:nvPr>
        </p:nvSpPr>
        <p:spPr>
          <a:xfrm>
            <a:off x="9159497" y="2105025"/>
            <a:ext cx="2954818" cy="1269560"/>
          </a:xfrm>
          <a:solidFill>
            <a:srgbClr val="A1A7C0"/>
          </a:solidFill>
        </p:spPr>
        <p:txBody>
          <a:bodyPr lIns="1620000" tIns="0" rIns="18000" bIns="72000" anchor="b"/>
          <a:lstStyle>
            <a:lvl1pPr marL="0" indent="0">
              <a:spcBef>
                <a:spcPts val="0"/>
              </a:spcBef>
              <a:buFontTx/>
              <a:buNone/>
              <a:defRPr sz="1000" b="1">
                <a:solidFill>
                  <a:schemeClr val="tx1"/>
                </a:solidFill>
              </a:defRPr>
            </a:lvl1pPr>
            <a:lvl2pPr marL="0" indent="0">
              <a:spcBef>
                <a:spcPts val="0"/>
              </a:spcBef>
              <a:buFontTx/>
              <a:buNone/>
              <a:defRPr sz="1000">
                <a:solidFill>
                  <a:schemeClr val="tx1"/>
                </a:solidFill>
              </a:defRPr>
            </a:lvl2pPr>
            <a:lvl3pPr marL="0" indent="0">
              <a:spcBef>
                <a:spcPts val="200"/>
              </a:spcBef>
              <a:buFontTx/>
              <a:buNone/>
              <a:defRPr sz="1000">
                <a:solidFill>
                  <a:schemeClr val="tx1"/>
                </a:solidFill>
              </a:defRPr>
            </a:lvl3pPr>
            <a:lvl4pPr>
              <a:buFontTx/>
              <a:buNone/>
              <a:defRPr/>
            </a:lvl4pPr>
            <a:lvl5pPr>
              <a:buFontTx/>
              <a:buNone/>
              <a:defRPr/>
            </a:lvl5pPr>
          </a:lstStyle>
          <a:p>
            <a:pPr lvl="0"/>
            <a:r>
              <a:rPr lang="en-US" dirty="0"/>
              <a:t>Name: </a:t>
            </a:r>
          </a:p>
          <a:p>
            <a:pPr lvl="1"/>
            <a:r>
              <a:rPr lang="en-US" dirty="0"/>
              <a:t>Job Title:</a:t>
            </a:r>
          </a:p>
          <a:p>
            <a:pPr lvl="2"/>
            <a:r>
              <a:rPr lang="en-US" dirty="0"/>
              <a:t>Tel:</a:t>
            </a:r>
          </a:p>
          <a:p>
            <a:pPr lvl="2"/>
            <a:r>
              <a:rPr lang="en-US" dirty="0"/>
              <a:t>Mob:</a:t>
            </a:r>
          </a:p>
          <a:p>
            <a:pPr lvl="2"/>
            <a:r>
              <a:rPr lang="en-US" dirty="0"/>
              <a:t>Email:</a:t>
            </a:r>
            <a:endParaRPr lang="en-GB" dirty="0"/>
          </a:p>
        </p:txBody>
      </p:sp>
      <p:sp>
        <p:nvSpPr>
          <p:cNvPr id="32" name="Text Placeholder 21"/>
          <p:cNvSpPr>
            <a:spLocks noGrp="1"/>
          </p:cNvSpPr>
          <p:nvPr>
            <p:ph type="body" sz="quarter" idx="29" hasCustomPrompt="1"/>
          </p:nvPr>
        </p:nvSpPr>
        <p:spPr>
          <a:xfrm>
            <a:off x="1022119" y="3846788"/>
            <a:ext cx="2954818" cy="1269560"/>
          </a:xfrm>
          <a:solidFill>
            <a:srgbClr val="A1A7C0"/>
          </a:solidFill>
        </p:spPr>
        <p:txBody>
          <a:bodyPr lIns="1620000" tIns="0" rIns="18000" bIns="72000" anchor="b"/>
          <a:lstStyle>
            <a:lvl1pPr marL="0" indent="0">
              <a:spcBef>
                <a:spcPts val="0"/>
              </a:spcBef>
              <a:buFontTx/>
              <a:buNone/>
              <a:defRPr sz="1000" b="1">
                <a:solidFill>
                  <a:schemeClr val="tx1"/>
                </a:solidFill>
              </a:defRPr>
            </a:lvl1pPr>
            <a:lvl2pPr marL="0" indent="0">
              <a:spcBef>
                <a:spcPts val="0"/>
              </a:spcBef>
              <a:buFontTx/>
              <a:buNone/>
              <a:defRPr sz="1000">
                <a:solidFill>
                  <a:schemeClr val="tx1"/>
                </a:solidFill>
              </a:defRPr>
            </a:lvl2pPr>
            <a:lvl3pPr marL="0" indent="0">
              <a:spcBef>
                <a:spcPts val="200"/>
              </a:spcBef>
              <a:buFontTx/>
              <a:buNone/>
              <a:defRPr sz="1000">
                <a:solidFill>
                  <a:schemeClr val="tx1"/>
                </a:solidFill>
              </a:defRPr>
            </a:lvl3pPr>
            <a:lvl4pPr>
              <a:buFontTx/>
              <a:buNone/>
              <a:defRPr/>
            </a:lvl4pPr>
            <a:lvl5pPr>
              <a:buFontTx/>
              <a:buNone/>
              <a:defRPr/>
            </a:lvl5pPr>
          </a:lstStyle>
          <a:p>
            <a:pPr lvl="0"/>
            <a:r>
              <a:rPr lang="en-US" dirty="0"/>
              <a:t>Name: </a:t>
            </a:r>
          </a:p>
          <a:p>
            <a:pPr lvl="1"/>
            <a:r>
              <a:rPr lang="en-US" dirty="0"/>
              <a:t>Job Title:</a:t>
            </a:r>
          </a:p>
          <a:p>
            <a:pPr lvl="2"/>
            <a:r>
              <a:rPr lang="en-US" dirty="0"/>
              <a:t>Tel:</a:t>
            </a:r>
          </a:p>
          <a:p>
            <a:pPr lvl="2"/>
            <a:r>
              <a:rPr lang="en-US" dirty="0"/>
              <a:t>Mob:</a:t>
            </a:r>
          </a:p>
          <a:p>
            <a:pPr lvl="2"/>
            <a:r>
              <a:rPr lang="en-US" dirty="0"/>
              <a:t>Email:</a:t>
            </a:r>
            <a:endParaRPr lang="en-GB" dirty="0"/>
          </a:p>
        </p:txBody>
      </p:sp>
      <p:sp>
        <p:nvSpPr>
          <p:cNvPr id="35" name="Text Placeholder 21"/>
          <p:cNvSpPr>
            <a:spLocks noGrp="1"/>
          </p:cNvSpPr>
          <p:nvPr>
            <p:ph type="body" sz="quarter" idx="30" hasCustomPrompt="1"/>
          </p:nvPr>
        </p:nvSpPr>
        <p:spPr>
          <a:xfrm>
            <a:off x="1022119" y="5580119"/>
            <a:ext cx="2954818" cy="1269560"/>
          </a:xfrm>
          <a:solidFill>
            <a:srgbClr val="A1A7C0"/>
          </a:solidFill>
        </p:spPr>
        <p:txBody>
          <a:bodyPr lIns="1620000" tIns="0" rIns="18000" bIns="72000" anchor="b"/>
          <a:lstStyle>
            <a:lvl1pPr marL="0" indent="0">
              <a:spcBef>
                <a:spcPts val="0"/>
              </a:spcBef>
              <a:buFontTx/>
              <a:buNone/>
              <a:defRPr sz="1000" b="1">
                <a:solidFill>
                  <a:schemeClr val="tx1"/>
                </a:solidFill>
              </a:defRPr>
            </a:lvl1pPr>
            <a:lvl2pPr marL="0" indent="0">
              <a:spcBef>
                <a:spcPts val="0"/>
              </a:spcBef>
              <a:buFontTx/>
              <a:buNone/>
              <a:defRPr sz="1000">
                <a:solidFill>
                  <a:schemeClr val="tx1"/>
                </a:solidFill>
              </a:defRPr>
            </a:lvl2pPr>
            <a:lvl3pPr marL="0" indent="0">
              <a:spcBef>
                <a:spcPts val="200"/>
              </a:spcBef>
              <a:buFontTx/>
              <a:buNone/>
              <a:defRPr sz="1000">
                <a:solidFill>
                  <a:schemeClr val="tx1"/>
                </a:solidFill>
              </a:defRPr>
            </a:lvl3pPr>
            <a:lvl4pPr>
              <a:buFontTx/>
              <a:buNone/>
              <a:defRPr/>
            </a:lvl4pPr>
            <a:lvl5pPr>
              <a:buFontTx/>
              <a:buNone/>
              <a:defRPr/>
            </a:lvl5pPr>
          </a:lstStyle>
          <a:p>
            <a:pPr lvl="0"/>
            <a:r>
              <a:rPr lang="en-US" dirty="0"/>
              <a:t>Name: </a:t>
            </a:r>
          </a:p>
          <a:p>
            <a:pPr lvl="1"/>
            <a:r>
              <a:rPr lang="en-US" dirty="0"/>
              <a:t>Job Title:</a:t>
            </a:r>
          </a:p>
          <a:p>
            <a:pPr lvl="2"/>
            <a:r>
              <a:rPr lang="en-US" dirty="0"/>
              <a:t>Tel:</a:t>
            </a:r>
          </a:p>
          <a:p>
            <a:pPr lvl="2"/>
            <a:r>
              <a:rPr lang="en-US" dirty="0"/>
              <a:t>Mob:</a:t>
            </a:r>
          </a:p>
          <a:p>
            <a:pPr lvl="2"/>
            <a:r>
              <a:rPr lang="en-US" dirty="0"/>
              <a:t>Email:</a:t>
            </a:r>
            <a:endParaRPr lang="en-GB" dirty="0"/>
          </a:p>
        </p:txBody>
      </p:sp>
      <p:sp>
        <p:nvSpPr>
          <p:cNvPr id="22" name="Text Placeholder 21"/>
          <p:cNvSpPr>
            <a:spLocks noGrp="1"/>
          </p:cNvSpPr>
          <p:nvPr>
            <p:ph type="body" sz="quarter" idx="12" hasCustomPrompt="1"/>
          </p:nvPr>
        </p:nvSpPr>
        <p:spPr>
          <a:xfrm>
            <a:off x="1022119" y="2105025"/>
            <a:ext cx="2954818" cy="1269560"/>
          </a:xfrm>
          <a:solidFill>
            <a:srgbClr val="A1A7C0"/>
          </a:solidFill>
        </p:spPr>
        <p:txBody>
          <a:bodyPr lIns="1620000" tIns="0" rIns="18000" bIns="72000" anchor="b"/>
          <a:lstStyle>
            <a:lvl1pPr marL="0" indent="0">
              <a:spcBef>
                <a:spcPts val="0"/>
              </a:spcBef>
              <a:buFontTx/>
              <a:buNone/>
              <a:defRPr sz="1000" b="1">
                <a:solidFill>
                  <a:schemeClr val="tx1"/>
                </a:solidFill>
              </a:defRPr>
            </a:lvl1pPr>
            <a:lvl2pPr marL="0" indent="0">
              <a:spcBef>
                <a:spcPts val="0"/>
              </a:spcBef>
              <a:buFontTx/>
              <a:buNone/>
              <a:defRPr sz="1000">
                <a:solidFill>
                  <a:schemeClr val="tx1"/>
                </a:solidFill>
              </a:defRPr>
            </a:lvl2pPr>
            <a:lvl3pPr marL="0" indent="0">
              <a:spcBef>
                <a:spcPts val="200"/>
              </a:spcBef>
              <a:buFontTx/>
              <a:buNone/>
              <a:defRPr sz="1000">
                <a:solidFill>
                  <a:schemeClr val="tx1"/>
                </a:solidFill>
              </a:defRPr>
            </a:lvl3pPr>
            <a:lvl4pPr>
              <a:buFontTx/>
              <a:buNone/>
              <a:defRPr/>
            </a:lvl4pPr>
            <a:lvl5pPr>
              <a:buFontTx/>
              <a:buNone/>
              <a:defRPr/>
            </a:lvl5pPr>
          </a:lstStyle>
          <a:p>
            <a:pPr lvl="0"/>
            <a:r>
              <a:rPr lang="en-US" dirty="0"/>
              <a:t>Name: </a:t>
            </a:r>
          </a:p>
          <a:p>
            <a:pPr lvl="1"/>
            <a:r>
              <a:rPr lang="en-US" dirty="0"/>
              <a:t>Job Title:</a:t>
            </a:r>
          </a:p>
          <a:p>
            <a:pPr lvl="2"/>
            <a:r>
              <a:rPr lang="en-US" dirty="0"/>
              <a:t>Tel:</a:t>
            </a:r>
          </a:p>
          <a:p>
            <a:pPr lvl="2"/>
            <a:r>
              <a:rPr lang="en-US" dirty="0"/>
              <a:t>Mob:</a:t>
            </a:r>
          </a:p>
          <a:p>
            <a:pPr lvl="2"/>
            <a:r>
              <a:rPr lang="en-US" dirty="0"/>
              <a:t>Email:</a:t>
            </a:r>
            <a:endParaRPr lang="en-GB" dirty="0"/>
          </a:p>
        </p:txBody>
      </p:sp>
      <p:sp>
        <p:nvSpPr>
          <p:cNvPr id="2" name="Title 1"/>
          <p:cNvSpPr>
            <a:spLocks noGrp="1"/>
          </p:cNvSpPr>
          <p:nvPr>
            <p:ph type="title"/>
          </p:nvPr>
        </p:nvSpPr>
        <p:spPr/>
        <p:txBody>
          <a:bodyPr>
            <a:normAutofit/>
          </a:bodyPr>
          <a:lstStyle>
            <a:lvl1pPr>
              <a:defRPr sz="2400"/>
            </a:lvl1p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pPr>
                <a:defRPr/>
              </a:pPr>
              <a:t>‹#›</a:t>
            </a:fld>
            <a:endParaRPr lang="en-GB" dirty="0"/>
          </a:p>
        </p:txBody>
      </p:sp>
      <p:sp>
        <p:nvSpPr>
          <p:cNvPr id="20" name="Picture Placeholder 19"/>
          <p:cNvSpPr>
            <a:spLocks noGrp="1"/>
          </p:cNvSpPr>
          <p:nvPr>
            <p:ph type="pic" sz="quarter" idx="11"/>
          </p:nvPr>
        </p:nvSpPr>
        <p:spPr>
          <a:xfrm>
            <a:off x="688851" y="2179830"/>
            <a:ext cx="1448989" cy="1152726"/>
          </a:xfrm>
        </p:spPr>
        <p:txBody>
          <a:bodyPr/>
          <a:lstStyle>
            <a:lvl1pPr>
              <a:defRPr>
                <a:solidFill>
                  <a:schemeClr val="tx1"/>
                </a:solidFill>
              </a:defRPr>
            </a:lvl1pPr>
          </a:lstStyle>
          <a:p>
            <a:r>
              <a:rPr lang="en-US"/>
              <a:t>Click icon to add picture</a:t>
            </a:r>
            <a:endParaRPr lang="en-GB"/>
          </a:p>
        </p:txBody>
      </p:sp>
      <p:sp>
        <p:nvSpPr>
          <p:cNvPr id="24" name="Picture Placeholder 19"/>
          <p:cNvSpPr>
            <a:spLocks noGrp="1"/>
          </p:cNvSpPr>
          <p:nvPr>
            <p:ph type="pic" sz="quarter" idx="13"/>
          </p:nvPr>
        </p:nvSpPr>
        <p:spPr>
          <a:xfrm>
            <a:off x="5083824" y="2143953"/>
            <a:ext cx="1448989" cy="1152726"/>
          </a:xfrm>
        </p:spPr>
        <p:txBody>
          <a:bodyPr/>
          <a:lstStyle>
            <a:lvl1pPr>
              <a:defRPr>
                <a:solidFill>
                  <a:schemeClr val="tx1"/>
                </a:solidFill>
              </a:defRPr>
            </a:lvl1pPr>
          </a:lstStyle>
          <a:p>
            <a:r>
              <a:rPr lang="en-US" dirty="0"/>
              <a:t>Click icon to add picture</a:t>
            </a:r>
            <a:endParaRPr lang="en-GB" dirty="0"/>
          </a:p>
        </p:txBody>
      </p:sp>
      <p:sp>
        <p:nvSpPr>
          <p:cNvPr id="27" name="Picture Placeholder 19"/>
          <p:cNvSpPr>
            <a:spLocks noGrp="1"/>
          </p:cNvSpPr>
          <p:nvPr>
            <p:ph type="pic" sz="quarter" idx="15"/>
          </p:nvPr>
        </p:nvSpPr>
        <p:spPr>
          <a:xfrm>
            <a:off x="8845776" y="2179830"/>
            <a:ext cx="1448989" cy="1152726"/>
          </a:xfrm>
        </p:spPr>
        <p:txBody>
          <a:bodyPr/>
          <a:lstStyle>
            <a:lvl1pPr>
              <a:defRPr>
                <a:solidFill>
                  <a:schemeClr val="tx1"/>
                </a:solidFill>
              </a:defRPr>
            </a:lvl1pPr>
          </a:lstStyle>
          <a:p>
            <a:r>
              <a:rPr lang="en-US" dirty="0"/>
              <a:t>Click icon to add picture</a:t>
            </a:r>
            <a:endParaRPr lang="en-GB" dirty="0"/>
          </a:p>
        </p:txBody>
      </p:sp>
      <p:sp>
        <p:nvSpPr>
          <p:cNvPr id="30" name="Picture Placeholder 19"/>
          <p:cNvSpPr>
            <a:spLocks noGrp="1"/>
          </p:cNvSpPr>
          <p:nvPr>
            <p:ph type="pic" sz="quarter" idx="17"/>
          </p:nvPr>
        </p:nvSpPr>
        <p:spPr>
          <a:xfrm>
            <a:off x="688851" y="3921594"/>
            <a:ext cx="1448989" cy="1152726"/>
          </a:xfrm>
        </p:spPr>
        <p:txBody>
          <a:bodyPr/>
          <a:lstStyle>
            <a:lvl1pPr>
              <a:defRPr>
                <a:solidFill>
                  <a:schemeClr val="tx1"/>
                </a:solidFill>
              </a:defRPr>
            </a:lvl1pPr>
          </a:lstStyle>
          <a:p>
            <a:r>
              <a:rPr lang="en-US"/>
              <a:t>Click icon to add picture</a:t>
            </a:r>
            <a:endParaRPr lang="en-GB"/>
          </a:p>
        </p:txBody>
      </p:sp>
      <p:sp>
        <p:nvSpPr>
          <p:cNvPr id="33" name="Picture Placeholder 19"/>
          <p:cNvSpPr>
            <a:spLocks noGrp="1"/>
          </p:cNvSpPr>
          <p:nvPr>
            <p:ph type="pic" sz="quarter" idx="19"/>
          </p:nvPr>
        </p:nvSpPr>
        <p:spPr>
          <a:xfrm>
            <a:off x="4756608" y="3921594"/>
            <a:ext cx="1448989" cy="1152726"/>
          </a:xfrm>
        </p:spPr>
        <p:txBody>
          <a:bodyPr/>
          <a:lstStyle>
            <a:lvl1pPr>
              <a:defRPr>
                <a:solidFill>
                  <a:schemeClr val="tx1"/>
                </a:solidFill>
              </a:defRPr>
            </a:lvl1pPr>
          </a:lstStyle>
          <a:p>
            <a:r>
              <a:rPr lang="en-US"/>
              <a:t>Click icon to add picture</a:t>
            </a:r>
            <a:endParaRPr lang="en-GB"/>
          </a:p>
        </p:txBody>
      </p:sp>
      <p:sp>
        <p:nvSpPr>
          <p:cNvPr id="36" name="Picture Placeholder 19"/>
          <p:cNvSpPr>
            <a:spLocks noGrp="1"/>
          </p:cNvSpPr>
          <p:nvPr>
            <p:ph type="pic" sz="quarter" idx="21"/>
          </p:nvPr>
        </p:nvSpPr>
        <p:spPr>
          <a:xfrm>
            <a:off x="8845776" y="3921594"/>
            <a:ext cx="1448989" cy="1152726"/>
          </a:xfrm>
        </p:spPr>
        <p:txBody>
          <a:bodyPr/>
          <a:lstStyle>
            <a:lvl1pPr>
              <a:defRPr>
                <a:solidFill>
                  <a:schemeClr val="tx1"/>
                </a:solidFill>
              </a:defRPr>
            </a:lvl1pPr>
          </a:lstStyle>
          <a:p>
            <a:r>
              <a:rPr lang="en-US"/>
              <a:t>Click icon to add picture</a:t>
            </a:r>
            <a:endParaRPr lang="en-GB"/>
          </a:p>
        </p:txBody>
      </p:sp>
      <p:sp>
        <p:nvSpPr>
          <p:cNvPr id="39" name="Picture Placeholder 19"/>
          <p:cNvSpPr>
            <a:spLocks noGrp="1"/>
          </p:cNvSpPr>
          <p:nvPr>
            <p:ph type="pic" sz="quarter" idx="23"/>
          </p:nvPr>
        </p:nvSpPr>
        <p:spPr>
          <a:xfrm>
            <a:off x="688851" y="5654924"/>
            <a:ext cx="1448989" cy="1152726"/>
          </a:xfrm>
        </p:spPr>
        <p:txBody>
          <a:bodyPr/>
          <a:lstStyle>
            <a:lvl1pPr>
              <a:defRPr>
                <a:solidFill>
                  <a:schemeClr val="tx1"/>
                </a:solidFill>
              </a:defRPr>
            </a:lvl1pPr>
          </a:lstStyle>
          <a:p>
            <a:r>
              <a:rPr lang="en-US"/>
              <a:t>Click icon to add picture</a:t>
            </a:r>
            <a:endParaRPr lang="en-GB"/>
          </a:p>
        </p:txBody>
      </p:sp>
      <p:sp>
        <p:nvSpPr>
          <p:cNvPr id="42" name="Picture Placeholder 19"/>
          <p:cNvSpPr>
            <a:spLocks noGrp="1"/>
          </p:cNvSpPr>
          <p:nvPr>
            <p:ph type="pic" sz="quarter" idx="25"/>
          </p:nvPr>
        </p:nvSpPr>
        <p:spPr>
          <a:xfrm>
            <a:off x="4756608" y="5654924"/>
            <a:ext cx="1448989" cy="1152726"/>
          </a:xfrm>
        </p:spPr>
        <p:txBody>
          <a:bodyPr/>
          <a:lstStyle>
            <a:lvl1pPr>
              <a:defRPr>
                <a:solidFill>
                  <a:schemeClr val="tx1"/>
                </a:solidFill>
              </a:defRPr>
            </a:lvl1pPr>
          </a:lstStyle>
          <a:p>
            <a:r>
              <a:rPr lang="en-US"/>
              <a:t>Click icon to add picture</a:t>
            </a:r>
            <a:endParaRPr lang="en-GB"/>
          </a:p>
        </p:txBody>
      </p:sp>
      <p:sp>
        <p:nvSpPr>
          <p:cNvPr id="45" name="Picture Placeholder 19"/>
          <p:cNvSpPr>
            <a:spLocks noGrp="1"/>
          </p:cNvSpPr>
          <p:nvPr>
            <p:ph type="pic" sz="quarter" idx="27"/>
          </p:nvPr>
        </p:nvSpPr>
        <p:spPr>
          <a:xfrm>
            <a:off x="8845776" y="5654924"/>
            <a:ext cx="1448989" cy="1152726"/>
          </a:xfrm>
        </p:spPr>
        <p:txBody>
          <a:bodyPr/>
          <a:lstStyle>
            <a:lvl1pPr>
              <a:defRPr>
                <a:solidFill>
                  <a:schemeClr val="tx1"/>
                </a:solidFill>
              </a:defRPr>
            </a:lvl1pPr>
          </a:lstStyle>
          <a:p>
            <a:r>
              <a:rPr lang="en-US"/>
              <a:t>Click icon to add picture</a:t>
            </a:r>
            <a:endParaRPr lang="en-GB"/>
          </a:p>
        </p:txBody>
      </p:sp>
      <p:cxnSp>
        <p:nvCxnSpPr>
          <p:cNvPr id="23" name="Straight Connector 22"/>
          <p:cNvCxnSpPr>
            <a:cxnSpLocks/>
          </p:cNvCxnSpPr>
          <p:nvPr userDrawn="1"/>
        </p:nvCxnSpPr>
        <p:spPr>
          <a:xfrm>
            <a:off x="490352" y="1876425"/>
            <a:ext cx="11489717"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8" name="Footer Placeholder 4"/>
          <p:cNvSpPr>
            <a:spLocks noGrp="1"/>
          </p:cNvSpPr>
          <p:nvPr>
            <p:ph type="ftr" sz="quarter" idx="38"/>
          </p:nvPr>
        </p:nvSpPr>
        <p:spPr>
          <a:xfrm>
            <a:off x="4593557" y="7009642"/>
            <a:ext cx="4257437" cy="402652"/>
          </a:xfrm>
        </p:spPr>
        <p:txBody>
          <a:bodyPr/>
          <a:lstStyle/>
          <a:p>
            <a:endParaRPr lang="en-GB"/>
          </a:p>
        </p:txBody>
      </p:sp>
      <p:sp>
        <p:nvSpPr>
          <p:cNvPr id="29" name="Date Placeholder 3"/>
          <p:cNvSpPr>
            <a:spLocks noGrp="1"/>
          </p:cNvSpPr>
          <p:nvPr>
            <p:ph type="dt" sz="half" idx="2"/>
          </p:nvPr>
        </p:nvSpPr>
        <p:spPr>
          <a:xfrm>
            <a:off x="709800" y="7036373"/>
            <a:ext cx="3137059" cy="402652"/>
          </a:xfrm>
          <a:prstGeom prst="rect">
            <a:avLst/>
          </a:prstGeom>
          <a:ln>
            <a:noFill/>
          </a:ln>
        </p:spPr>
        <p:txBody>
          <a:bodyPr vert="horz" lIns="104287" tIns="52144" rIns="104287" bIns="52144" rtlCol="0" anchor="ctr"/>
          <a:lstStyle>
            <a:lvl1pPr algn="ctr">
              <a:defRPr sz="1400">
                <a:solidFill>
                  <a:schemeClr val="tx1">
                    <a:tint val="75000"/>
                  </a:schemeClr>
                </a:solidFill>
              </a:defRPr>
            </a:lvl1pPr>
          </a:lstStyle>
          <a:p>
            <a:fld id="{BA59A163-6646-48B7-A984-3C408B10D74A}" type="datetime1">
              <a:rPr lang="en-GB" smtClean="0"/>
              <a:pPr/>
              <a:t>17/08/2025</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 TEAM 3 PEOPLE AND BIOG">
    <p:spTree>
      <p:nvGrpSpPr>
        <p:cNvPr id="1" name=""/>
        <p:cNvGrpSpPr/>
        <p:nvPr/>
      </p:nvGrpSpPr>
      <p:grpSpPr>
        <a:xfrm>
          <a:off x="0" y="0"/>
          <a:ext cx="0" cy="0"/>
          <a:chOff x="0" y="0"/>
          <a:chExt cx="0" cy="0"/>
        </a:xfrm>
      </p:grpSpPr>
      <p:sp>
        <p:nvSpPr>
          <p:cNvPr id="21" name="Rectangle 20"/>
          <p:cNvSpPr/>
          <p:nvPr userDrawn="1"/>
        </p:nvSpPr>
        <p:spPr>
          <a:xfrm>
            <a:off x="794645" y="1779971"/>
            <a:ext cx="3890733" cy="5170937"/>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solidFill>
                <a:schemeClr val="tx1"/>
              </a:solidFill>
            </a:endParaRPr>
          </a:p>
        </p:txBody>
      </p:sp>
      <p:sp>
        <p:nvSpPr>
          <p:cNvPr id="22" name="Rectangle 21"/>
          <p:cNvSpPr/>
          <p:nvPr userDrawn="1"/>
        </p:nvSpPr>
        <p:spPr>
          <a:xfrm>
            <a:off x="4862403" y="1779971"/>
            <a:ext cx="3890733" cy="5170937"/>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solidFill>
                <a:schemeClr val="tx1"/>
              </a:solidFill>
            </a:endParaRPr>
          </a:p>
        </p:txBody>
      </p:sp>
      <p:sp>
        <p:nvSpPr>
          <p:cNvPr id="23" name="Rectangle 22"/>
          <p:cNvSpPr/>
          <p:nvPr userDrawn="1"/>
        </p:nvSpPr>
        <p:spPr>
          <a:xfrm>
            <a:off x="8951570" y="1779971"/>
            <a:ext cx="3890733" cy="5170937"/>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solidFill>
                <a:schemeClr val="tx1"/>
              </a:solidFill>
            </a:endParaRPr>
          </a:p>
        </p:txBody>
      </p:sp>
      <p:cxnSp>
        <p:nvCxnSpPr>
          <p:cNvPr id="24" name="Straight Connector 23"/>
          <p:cNvCxnSpPr/>
          <p:nvPr userDrawn="1"/>
        </p:nvCxnSpPr>
        <p:spPr>
          <a:xfrm>
            <a:off x="885153" y="3419368"/>
            <a:ext cx="369046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4944861" y="3419368"/>
            <a:ext cx="369046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9046482" y="3419368"/>
            <a:ext cx="369046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lvl1pPr>
              <a:defRPr sz="2400"/>
            </a:lvl1p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pPr>
                <a:defRPr/>
              </a:pPr>
              <a:t>‹#›</a:t>
            </a:fld>
            <a:endParaRPr lang="en-GB" dirty="0"/>
          </a:p>
        </p:txBody>
      </p:sp>
      <p:sp>
        <p:nvSpPr>
          <p:cNvPr id="7" name="Picture Placeholder 19"/>
          <p:cNvSpPr>
            <a:spLocks noGrp="1"/>
          </p:cNvSpPr>
          <p:nvPr>
            <p:ph type="pic" sz="quarter" idx="11"/>
          </p:nvPr>
        </p:nvSpPr>
        <p:spPr>
          <a:xfrm>
            <a:off x="903774" y="1860543"/>
            <a:ext cx="1855737" cy="1476310"/>
          </a:xfrm>
        </p:spPr>
        <p:txBody>
          <a:bodyPr/>
          <a:lstStyle>
            <a:lvl1pPr>
              <a:defRPr>
                <a:solidFill>
                  <a:schemeClr val="tx1"/>
                </a:solidFill>
              </a:defRPr>
            </a:lvl1pPr>
          </a:lstStyle>
          <a:p>
            <a:r>
              <a:rPr lang="en-US"/>
              <a:t>Click icon to add picture</a:t>
            </a:r>
            <a:endParaRPr lang="en-GB"/>
          </a:p>
        </p:txBody>
      </p:sp>
      <p:sp>
        <p:nvSpPr>
          <p:cNvPr id="8" name="Text Placeholder 21"/>
          <p:cNvSpPr>
            <a:spLocks noGrp="1"/>
          </p:cNvSpPr>
          <p:nvPr>
            <p:ph type="body" sz="quarter" idx="12" hasCustomPrompt="1"/>
          </p:nvPr>
        </p:nvSpPr>
        <p:spPr>
          <a:xfrm>
            <a:off x="2831426" y="1862529"/>
            <a:ext cx="1779158" cy="1490974"/>
          </a:xfrm>
        </p:spPr>
        <p:txBody>
          <a:bodyPr lIns="0" tIns="0" rIns="0" bIns="0" anchor="b"/>
          <a:lstStyle>
            <a:lvl1pPr marL="0" indent="0">
              <a:spcBef>
                <a:spcPts val="0"/>
              </a:spcBef>
              <a:buFontTx/>
              <a:buNone/>
              <a:defRPr sz="1000" b="1">
                <a:solidFill>
                  <a:schemeClr val="tx1"/>
                </a:solidFill>
              </a:defRPr>
            </a:lvl1pPr>
            <a:lvl2pPr marL="0" indent="0">
              <a:spcBef>
                <a:spcPts val="0"/>
              </a:spcBef>
              <a:buFontTx/>
              <a:buNone/>
              <a:defRPr sz="1000">
                <a:solidFill>
                  <a:schemeClr val="tx1"/>
                </a:solidFill>
              </a:defRPr>
            </a:lvl2pPr>
            <a:lvl3pPr marL="0" indent="0">
              <a:spcBef>
                <a:spcPts val="200"/>
              </a:spcBef>
              <a:buFontTx/>
              <a:buNone/>
              <a:defRPr sz="1000">
                <a:solidFill>
                  <a:schemeClr val="tx1"/>
                </a:solidFill>
              </a:defRPr>
            </a:lvl3pPr>
            <a:lvl4pPr>
              <a:buFontTx/>
              <a:buNone/>
              <a:defRPr/>
            </a:lvl4pPr>
            <a:lvl5pPr>
              <a:buFontTx/>
              <a:buNone/>
              <a:defRPr/>
            </a:lvl5pPr>
          </a:lstStyle>
          <a:p>
            <a:pPr lvl="0"/>
            <a:r>
              <a:rPr lang="en-US" dirty="0"/>
              <a:t>Name:</a:t>
            </a:r>
          </a:p>
          <a:p>
            <a:pPr lvl="1"/>
            <a:r>
              <a:rPr lang="en-US" dirty="0"/>
              <a:t>Job Title:</a:t>
            </a:r>
          </a:p>
          <a:p>
            <a:pPr lvl="2"/>
            <a:r>
              <a:rPr lang="en-US" dirty="0"/>
              <a:t>Tel:</a:t>
            </a:r>
          </a:p>
          <a:p>
            <a:pPr lvl="2"/>
            <a:r>
              <a:rPr lang="en-US" dirty="0"/>
              <a:t>Mob:</a:t>
            </a:r>
          </a:p>
          <a:p>
            <a:pPr lvl="2"/>
            <a:r>
              <a:rPr lang="en-US" dirty="0"/>
              <a:t>Email:</a:t>
            </a:r>
            <a:endParaRPr lang="en-GB" dirty="0"/>
          </a:p>
        </p:txBody>
      </p:sp>
      <p:sp>
        <p:nvSpPr>
          <p:cNvPr id="9" name="Picture Placeholder 19"/>
          <p:cNvSpPr>
            <a:spLocks noGrp="1"/>
          </p:cNvSpPr>
          <p:nvPr>
            <p:ph type="pic" sz="quarter" idx="13"/>
          </p:nvPr>
        </p:nvSpPr>
        <p:spPr>
          <a:xfrm>
            <a:off x="4971531" y="1860543"/>
            <a:ext cx="1855737" cy="1476310"/>
          </a:xfrm>
        </p:spPr>
        <p:txBody>
          <a:bodyPr/>
          <a:lstStyle>
            <a:lvl1pPr>
              <a:defRPr>
                <a:solidFill>
                  <a:schemeClr val="tx1"/>
                </a:solidFill>
              </a:defRPr>
            </a:lvl1pPr>
          </a:lstStyle>
          <a:p>
            <a:r>
              <a:rPr lang="en-US"/>
              <a:t>Click icon to add picture</a:t>
            </a:r>
            <a:endParaRPr lang="en-GB"/>
          </a:p>
        </p:txBody>
      </p:sp>
      <p:sp>
        <p:nvSpPr>
          <p:cNvPr id="10" name="Text Placeholder 21"/>
          <p:cNvSpPr>
            <a:spLocks noGrp="1"/>
          </p:cNvSpPr>
          <p:nvPr>
            <p:ph type="body" sz="quarter" idx="14" hasCustomPrompt="1"/>
          </p:nvPr>
        </p:nvSpPr>
        <p:spPr>
          <a:xfrm>
            <a:off x="6899184" y="1862529"/>
            <a:ext cx="1779158" cy="1490974"/>
          </a:xfrm>
        </p:spPr>
        <p:txBody>
          <a:bodyPr lIns="0" tIns="0" rIns="0" bIns="0" anchor="b"/>
          <a:lstStyle>
            <a:lvl1pPr marL="0" indent="0">
              <a:spcBef>
                <a:spcPts val="0"/>
              </a:spcBef>
              <a:buFontTx/>
              <a:buNone/>
              <a:defRPr sz="1000" b="1">
                <a:solidFill>
                  <a:schemeClr val="tx1"/>
                </a:solidFill>
              </a:defRPr>
            </a:lvl1pPr>
            <a:lvl2pPr marL="0" indent="0">
              <a:spcBef>
                <a:spcPts val="0"/>
              </a:spcBef>
              <a:buFontTx/>
              <a:buNone/>
              <a:defRPr sz="1000">
                <a:solidFill>
                  <a:schemeClr val="tx1"/>
                </a:solidFill>
              </a:defRPr>
            </a:lvl2pPr>
            <a:lvl3pPr marL="0" indent="0">
              <a:spcBef>
                <a:spcPts val="200"/>
              </a:spcBef>
              <a:buFontTx/>
              <a:buNone/>
              <a:defRPr sz="1000">
                <a:solidFill>
                  <a:schemeClr val="tx1"/>
                </a:solidFill>
              </a:defRPr>
            </a:lvl3pPr>
            <a:lvl4pPr>
              <a:buFontTx/>
              <a:buNone/>
              <a:defRPr/>
            </a:lvl4pPr>
            <a:lvl5pPr>
              <a:buFontTx/>
              <a:buNone/>
              <a:defRPr/>
            </a:lvl5pPr>
          </a:lstStyle>
          <a:p>
            <a:pPr lvl="0"/>
            <a:r>
              <a:rPr lang="en-US" dirty="0"/>
              <a:t>Name:</a:t>
            </a:r>
          </a:p>
          <a:p>
            <a:pPr lvl="1"/>
            <a:r>
              <a:rPr lang="en-US" dirty="0"/>
              <a:t>Job Title:</a:t>
            </a:r>
          </a:p>
          <a:p>
            <a:pPr lvl="2"/>
            <a:r>
              <a:rPr lang="en-US" dirty="0"/>
              <a:t>Tel:</a:t>
            </a:r>
          </a:p>
          <a:p>
            <a:pPr lvl="2"/>
            <a:r>
              <a:rPr lang="en-US" dirty="0"/>
              <a:t>Mob:</a:t>
            </a:r>
          </a:p>
          <a:p>
            <a:pPr lvl="2"/>
            <a:r>
              <a:rPr lang="en-US" dirty="0"/>
              <a:t>Email:</a:t>
            </a:r>
            <a:endParaRPr lang="en-GB" dirty="0"/>
          </a:p>
        </p:txBody>
      </p:sp>
      <p:sp>
        <p:nvSpPr>
          <p:cNvPr id="11" name="Picture Placeholder 19"/>
          <p:cNvSpPr>
            <a:spLocks noGrp="1"/>
          </p:cNvSpPr>
          <p:nvPr>
            <p:ph type="pic" sz="quarter" idx="15"/>
          </p:nvPr>
        </p:nvSpPr>
        <p:spPr>
          <a:xfrm>
            <a:off x="9060699" y="1860543"/>
            <a:ext cx="1855737" cy="1476310"/>
          </a:xfrm>
        </p:spPr>
        <p:txBody>
          <a:bodyPr/>
          <a:lstStyle>
            <a:lvl1pPr>
              <a:defRPr>
                <a:solidFill>
                  <a:schemeClr val="tx1"/>
                </a:solidFill>
              </a:defRPr>
            </a:lvl1pPr>
          </a:lstStyle>
          <a:p>
            <a:r>
              <a:rPr lang="en-US"/>
              <a:t>Click icon to add picture</a:t>
            </a:r>
            <a:endParaRPr lang="en-GB"/>
          </a:p>
        </p:txBody>
      </p:sp>
      <p:sp>
        <p:nvSpPr>
          <p:cNvPr id="12" name="Text Placeholder 21"/>
          <p:cNvSpPr>
            <a:spLocks noGrp="1"/>
          </p:cNvSpPr>
          <p:nvPr>
            <p:ph type="body" sz="quarter" idx="16" hasCustomPrompt="1"/>
          </p:nvPr>
        </p:nvSpPr>
        <p:spPr>
          <a:xfrm>
            <a:off x="10988351" y="1862529"/>
            <a:ext cx="1779158" cy="1490974"/>
          </a:xfrm>
        </p:spPr>
        <p:txBody>
          <a:bodyPr lIns="0" tIns="0" rIns="0" bIns="0" anchor="b"/>
          <a:lstStyle>
            <a:lvl1pPr marL="0" indent="0">
              <a:spcBef>
                <a:spcPts val="0"/>
              </a:spcBef>
              <a:buFontTx/>
              <a:buNone/>
              <a:defRPr sz="1000" b="1">
                <a:solidFill>
                  <a:schemeClr val="tx1"/>
                </a:solidFill>
              </a:defRPr>
            </a:lvl1pPr>
            <a:lvl2pPr marL="0" indent="0">
              <a:spcBef>
                <a:spcPts val="0"/>
              </a:spcBef>
              <a:buFontTx/>
              <a:buNone/>
              <a:defRPr sz="1000">
                <a:solidFill>
                  <a:schemeClr val="tx1"/>
                </a:solidFill>
              </a:defRPr>
            </a:lvl2pPr>
            <a:lvl3pPr marL="0" indent="0">
              <a:spcBef>
                <a:spcPts val="200"/>
              </a:spcBef>
              <a:buFontTx/>
              <a:buNone/>
              <a:defRPr sz="1000">
                <a:solidFill>
                  <a:schemeClr val="tx1"/>
                </a:solidFill>
              </a:defRPr>
            </a:lvl3pPr>
            <a:lvl4pPr>
              <a:buFontTx/>
              <a:buNone/>
              <a:defRPr/>
            </a:lvl4pPr>
            <a:lvl5pPr>
              <a:buFontTx/>
              <a:buNone/>
              <a:defRPr/>
            </a:lvl5pPr>
          </a:lstStyle>
          <a:p>
            <a:pPr lvl="0"/>
            <a:r>
              <a:rPr lang="en-US" dirty="0"/>
              <a:t>Name:</a:t>
            </a:r>
          </a:p>
          <a:p>
            <a:pPr lvl="1"/>
            <a:r>
              <a:rPr lang="en-US" dirty="0"/>
              <a:t>Job Title:</a:t>
            </a:r>
          </a:p>
          <a:p>
            <a:pPr lvl="2"/>
            <a:r>
              <a:rPr lang="en-US" dirty="0"/>
              <a:t>Tel:</a:t>
            </a:r>
          </a:p>
          <a:p>
            <a:pPr lvl="2"/>
            <a:r>
              <a:rPr lang="en-US" dirty="0"/>
              <a:t>Mob:</a:t>
            </a:r>
          </a:p>
          <a:p>
            <a:pPr lvl="2"/>
            <a:r>
              <a:rPr lang="en-US" dirty="0"/>
              <a:t>Email:</a:t>
            </a:r>
            <a:endParaRPr lang="en-GB" dirty="0"/>
          </a:p>
        </p:txBody>
      </p:sp>
      <p:sp>
        <p:nvSpPr>
          <p:cNvPr id="14" name="Text Placeholder 13"/>
          <p:cNvSpPr>
            <a:spLocks noGrp="1"/>
          </p:cNvSpPr>
          <p:nvPr>
            <p:ph type="body" sz="quarter" idx="17" hasCustomPrompt="1"/>
          </p:nvPr>
        </p:nvSpPr>
        <p:spPr>
          <a:xfrm>
            <a:off x="771364" y="3497675"/>
            <a:ext cx="3869727" cy="3404915"/>
          </a:xfrm>
        </p:spPr>
        <p:txBody>
          <a:bodyPr/>
          <a:lstStyle>
            <a:lvl1pPr marL="0" indent="0">
              <a:buFontTx/>
              <a:buNone/>
              <a:defRPr sz="1800">
                <a:solidFill>
                  <a:schemeClr val="tx1"/>
                </a:solidFill>
              </a:defRPr>
            </a:lvl1pPr>
            <a:lvl2pPr marL="421200" indent="-216000">
              <a:buClr>
                <a:schemeClr val="tx1"/>
              </a:buClr>
              <a:buFont typeface="Wingdings" pitchFamily="2" charset="2"/>
              <a:buChar char="§"/>
              <a:defRPr sz="1800">
                <a:solidFill>
                  <a:schemeClr val="tx1"/>
                </a:solidFill>
              </a:defRPr>
            </a:lvl2pPr>
            <a:lvl3pPr marL="673100" indent="-241300">
              <a:buClr>
                <a:srgbClr val="606B8D"/>
              </a:buClr>
              <a:buFont typeface="Wingdings" pitchFamily="2" charset="2"/>
              <a:buChar char="§"/>
              <a:defRPr sz="1800">
                <a:solidFill>
                  <a:schemeClr val="tx1"/>
                </a:solidFill>
              </a:defRPr>
            </a:lvl3pPr>
            <a:lvl4pPr marL="968400" indent="-244800">
              <a:buClr>
                <a:srgbClr val="606B8D"/>
              </a:buClr>
              <a:buFont typeface="Wingdings" pitchFamily="2" charset="2"/>
              <a:buChar char="§"/>
              <a:defRPr sz="1800">
                <a:solidFill>
                  <a:schemeClr val="tx1"/>
                </a:solidFill>
              </a:defRPr>
            </a:lvl4pPr>
            <a:lvl5pPr marL="1224000" indent="-244800">
              <a:buClr>
                <a:srgbClr val="606B8D"/>
              </a:buClr>
              <a:buFont typeface="Wingdings" pitchFamily="2" charset="2"/>
              <a:buChar char="§"/>
              <a:defRPr sz="1800">
                <a:solidFill>
                  <a:schemeClr val="tx1"/>
                </a:solidFill>
              </a:defRPr>
            </a:lvl5pPr>
          </a:lstStyle>
          <a:p>
            <a:pPr lvl="0"/>
            <a:r>
              <a:rPr lang="en-US" dirty="0"/>
              <a:t>Insert Biography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13"/>
          <p:cNvSpPr>
            <a:spLocks noGrp="1"/>
          </p:cNvSpPr>
          <p:nvPr>
            <p:ph type="body" sz="quarter" idx="18" hasCustomPrompt="1"/>
          </p:nvPr>
        </p:nvSpPr>
        <p:spPr>
          <a:xfrm>
            <a:off x="4817430" y="3497675"/>
            <a:ext cx="3869727" cy="3404915"/>
          </a:xfrm>
        </p:spPr>
        <p:txBody>
          <a:bodyPr/>
          <a:lstStyle>
            <a:lvl1pPr marL="0" indent="0">
              <a:buFontTx/>
              <a:buNone/>
              <a:defRPr sz="1800">
                <a:solidFill>
                  <a:schemeClr val="tx1"/>
                </a:solidFill>
              </a:defRPr>
            </a:lvl1pPr>
            <a:lvl2pPr marL="421200" indent="-216000">
              <a:buClr>
                <a:schemeClr val="tx1"/>
              </a:buClr>
              <a:buFont typeface="Wingdings" pitchFamily="2" charset="2"/>
              <a:buChar char="§"/>
              <a:defRPr sz="1800">
                <a:solidFill>
                  <a:schemeClr val="tx1"/>
                </a:solidFill>
              </a:defRPr>
            </a:lvl2pPr>
            <a:lvl3pPr marL="673100" indent="-241300">
              <a:buClr>
                <a:srgbClr val="606B8D"/>
              </a:buClr>
              <a:buFont typeface="Wingdings" pitchFamily="2" charset="2"/>
              <a:buChar char="§"/>
              <a:defRPr sz="1800">
                <a:solidFill>
                  <a:schemeClr val="tx1"/>
                </a:solidFill>
              </a:defRPr>
            </a:lvl3pPr>
            <a:lvl4pPr marL="968400" indent="-244800">
              <a:buClr>
                <a:srgbClr val="606B8D"/>
              </a:buClr>
              <a:buFont typeface="Wingdings" pitchFamily="2" charset="2"/>
              <a:buChar char="§"/>
              <a:defRPr sz="1800">
                <a:solidFill>
                  <a:schemeClr val="tx1"/>
                </a:solidFill>
              </a:defRPr>
            </a:lvl4pPr>
            <a:lvl5pPr marL="1224000" indent="-244800">
              <a:buClr>
                <a:srgbClr val="606B8D"/>
              </a:buClr>
              <a:buFont typeface="Wingdings" pitchFamily="2" charset="2"/>
              <a:buChar char="§"/>
              <a:defRPr sz="1800">
                <a:solidFill>
                  <a:schemeClr val="tx1"/>
                </a:solidFill>
              </a:defRPr>
            </a:lvl5pPr>
          </a:lstStyle>
          <a:p>
            <a:pPr lvl="0"/>
            <a:r>
              <a:rPr lang="en-US" dirty="0"/>
              <a:t>Insert Biography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13"/>
          <p:cNvSpPr>
            <a:spLocks noGrp="1"/>
          </p:cNvSpPr>
          <p:nvPr>
            <p:ph type="body" sz="quarter" idx="19" hasCustomPrompt="1"/>
          </p:nvPr>
        </p:nvSpPr>
        <p:spPr>
          <a:xfrm>
            <a:off x="8928289" y="3497675"/>
            <a:ext cx="3869727" cy="3404915"/>
          </a:xfrm>
        </p:spPr>
        <p:txBody>
          <a:bodyPr/>
          <a:lstStyle>
            <a:lvl1pPr marL="0" indent="0">
              <a:buFontTx/>
              <a:buNone/>
              <a:defRPr sz="1800">
                <a:solidFill>
                  <a:schemeClr val="tx1"/>
                </a:solidFill>
              </a:defRPr>
            </a:lvl1pPr>
            <a:lvl2pPr marL="421200" indent="-216000">
              <a:buClr>
                <a:schemeClr val="tx1"/>
              </a:buClr>
              <a:buFont typeface="Wingdings" pitchFamily="2" charset="2"/>
              <a:buChar char="§"/>
              <a:defRPr sz="1800">
                <a:solidFill>
                  <a:schemeClr val="tx1"/>
                </a:solidFill>
              </a:defRPr>
            </a:lvl2pPr>
            <a:lvl3pPr marL="673100" indent="-241300">
              <a:buClr>
                <a:srgbClr val="606B8D"/>
              </a:buClr>
              <a:buFont typeface="Wingdings" pitchFamily="2" charset="2"/>
              <a:buChar char="§"/>
              <a:defRPr sz="1800">
                <a:solidFill>
                  <a:schemeClr val="tx1"/>
                </a:solidFill>
              </a:defRPr>
            </a:lvl3pPr>
            <a:lvl4pPr marL="968400" indent="-244800">
              <a:buClr>
                <a:srgbClr val="606B8D"/>
              </a:buClr>
              <a:buFont typeface="Wingdings" pitchFamily="2" charset="2"/>
              <a:buChar char="§"/>
              <a:defRPr sz="1800">
                <a:solidFill>
                  <a:schemeClr val="tx1"/>
                </a:solidFill>
              </a:defRPr>
            </a:lvl4pPr>
            <a:lvl5pPr marL="1224000" indent="-244800">
              <a:buClr>
                <a:srgbClr val="606B8D"/>
              </a:buClr>
              <a:buFont typeface="Wingdings" pitchFamily="2" charset="2"/>
              <a:buChar char="§"/>
              <a:defRPr sz="1800">
                <a:solidFill>
                  <a:schemeClr val="tx1"/>
                </a:solidFill>
              </a:defRPr>
            </a:lvl5pPr>
          </a:lstStyle>
          <a:p>
            <a:pPr lvl="0"/>
            <a:r>
              <a:rPr lang="en-US" dirty="0"/>
              <a:t>Insert Biography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0" hasCustomPrompt="1"/>
          </p:nvPr>
        </p:nvSpPr>
        <p:spPr>
          <a:xfrm>
            <a:off x="676619" y="6897557"/>
            <a:ext cx="5363925" cy="428715"/>
          </a:xfrm>
        </p:spPr>
        <p:txBody>
          <a:bodyPr anchor="b"/>
          <a:lstStyle>
            <a:lvl1pPr marL="0" indent="0">
              <a:buFontTx/>
              <a:buNone/>
              <a:defRPr sz="1000"/>
            </a:lvl1pPr>
          </a:lstStyle>
          <a:p>
            <a:pPr lvl="0"/>
            <a:r>
              <a:rPr lang="en-US" dirty="0"/>
              <a:t>Source: Enter source here</a:t>
            </a:r>
            <a:endParaRPr lang="en-GB" dirty="0"/>
          </a:p>
        </p:txBody>
      </p:sp>
      <p:cxnSp>
        <p:nvCxnSpPr>
          <p:cNvPr id="28" name="Straight Connector 27"/>
          <p:cNvCxnSpPr/>
          <p:nvPr userDrawn="1"/>
        </p:nvCxnSpPr>
        <p:spPr>
          <a:xfrm flipV="1">
            <a:off x="786920" y="1644995"/>
            <a:ext cx="12084922"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9" name="Date Placeholder 3"/>
          <p:cNvSpPr>
            <a:spLocks noGrp="1"/>
          </p:cNvSpPr>
          <p:nvPr>
            <p:ph type="dt" sz="half" idx="2"/>
          </p:nvPr>
        </p:nvSpPr>
        <p:spPr>
          <a:xfrm>
            <a:off x="709800" y="7036373"/>
            <a:ext cx="3137059" cy="402652"/>
          </a:xfrm>
          <a:prstGeom prst="rect">
            <a:avLst/>
          </a:prstGeom>
          <a:ln>
            <a:noFill/>
          </a:ln>
        </p:spPr>
        <p:txBody>
          <a:bodyPr vert="horz" lIns="104287" tIns="52144" rIns="104287" bIns="52144" rtlCol="0" anchor="ctr"/>
          <a:lstStyle>
            <a:lvl1pPr algn="ctr">
              <a:defRPr sz="1400">
                <a:solidFill>
                  <a:schemeClr val="tx1">
                    <a:tint val="75000"/>
                  </a:schemeClr>
                </a:solidFill>
              </a:defRPr>
            </a:lvl1pPr>
          </a:lstStyle>
          <a:p>
            <a:fld id="{BA59A163-6646-48B7-A984-3C408B10D74A}" type="datetime1">
              <a:rPr lang="en-GB" smtClean="0"/>
              <a:pPr/>
              <a:t>17/08/2025</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TEAM 2 PEOPLE AND BIOG">
    <p:spTree>
      <p:nvGrpSpPr>
        <p:cNvPr id="1" name=""/>
        <p:cNvGrpSpPr/>
        <p:nvPr/>
      </p:nvGrpSpPr>
      <p:grpSpPr>
        <a:xfrm>
          <a:off x="0" y="0"/>
          <a:ext cx="0" cy="0"/>
          <a:chOff x="0" y="0"/>
          <a:chExt cx="0" cy="0"/>
        </a:xfrm>
      </p:grpSpPr>
      <p:sp>
        <p:nvSpPr>
          <p:cNvPr id="19" name="Rectangle 18"/>
          <p:cNvSpPr/>
          <p:nvPr userDrawn="1"/>
        </p:nvSpPr>
        <p:spPr>
          <a:xfrm>
            <a:off x="11131236" y="654386"/>
            <a:ext cx="2036785" cy="6193502"/>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GB" sz="2100">
              <a:solidFill>
                <a:schemeClr val="tx1"/>
              </a:solidFill>
            </a:endParaRPr>
          </a:p>
        </p:txBody>
      </p:sp>
      <p:sp>
        <p:nvSpPr>
          <p:cNvPr id="20" name="Rectangle 19"/>
          <p:cNvSpPr/>
          <p:nvPr userDrawn="1"/>
        </p:nvSpPr>
        <p:spPr>
          <a:xfrm>
            <a:off x="4670471" y="679216"/>
            <a:ext cx="2036785" cy="6193502"/>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GB" sz="2100">
              <a:solidFill>
                <a:schemeClr val="tx1"/>
              </a:solidFill>
            </a:endParaRPr>
          </a:p>
        </p:txBody>
      </p:sp>
      <p:cxnSp>
        <p:nvCxnSpPr>
          <p:cNvPr id="21" name="Straight Connector 20"/>
          <p:cNvCxnSpPr/>
          <p:nvPr userDrawn="1"/>
        </p:nvCxnSpPr>
        <p:spPr>
          <a:xfrm>
            <a:off x="664390" y="2350050"/>
            <a:ext cx="3711473"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7138755" y="2319850"/>
            <a:ext cx="3711473"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sp>
        <p:nvSpPr>
          <p:cNvPr id="4" name="Picture Placeholder 19"/>
          <p:cNvSpPr>
            <a:spLocks noGrp="1"/>
          </p:cNvSpPr>
          <p:nvPr>
            <p:ph type="pic" sz="quarter" idx="11"/>
          </p:nvPr>
        </p:nvSpPr>
        <p:spPr>
          <a:xfrm>
            <a:off x="11240366" y="711846"/>
            <a:ext cx="1855737" cy="1476310"/>
          </a:xfrm>
        </p:spPr>
        <p:txBody>
          <a:bodyPr/>
          <a:lstStyle>
            <a:lvl1pPr rtl="1">
              <a:defRPr>
                <a:solidFill>
                  <a:schemeClr val="tx1"/>
                </a:solidFill>
              </a:defRPr>
            </a:lvl1pPr>
          </a:lstStyle>
          <a:p>
            <a:r>
              <a:rPr lang="en-US"/>
              <a:t>Click icon to add picture</a:t>
            </a:r>
            <a:endParaRPr lang="en-GB"/>
          </a:p>
        </p:txBody>
      </p:sp>
      <p:sp>
        <p:nvSpPr>
          <p:cNvPr id="5" name="Text Placeholder 21"/>
          <p:cNvSpPr>
            <a:spLocks noGrp="1"/>
          </p:cNvSpPr>
          <p:nvPr>
            <p:ph type="body" sz="quarter" idx="12" hasCustomPrompt="1"/>
          </p:nvPr>
        </p:nvSpPr>
        <p:spPr>
          <a:xfrm>
            <a:off x="1594830" y="751853"/>
            <a:ext cx="2705227" cy="1500756"/>
          </a:xfrm>
        </p:spPr>
        <p:txBody>
          <a:bodyPr lIns="0" tIns="0" rIns="0" bIns="0" anchor="b"/>
          <a:lstStyle>
            <a:lvl1pPr marL="0" indent="0" rtl="1">
              <a:spcBef>
                <a:spcPts val="0"/>
              </a:spcBef>
              <a:buFontTx/>
              <a:buNone/>
              <a:defRPr sz="1400" b="1">
                <a:solidFill>
                  <a:schemeClr val="tx1"/>
                </a:solidFill>
              </a:defRPr>
            </a:lvl1pPr>
            <a:lvl2pPr marL="0" indent="0" rtl="1">
              <a:spcBef>
                <a:spcPts val="0"/>
              </a:spcBef>
              <a:buFontTx/>
              <a:buNone/>
              <a:defRPr sz="1400">
                <a:solidFill>
                  <a:schemeClr val="tx1"/>
                </a:solidFill>
              </a:defRPr>
            </a:lvl2pPr>
            <a:lvl3pPr marL="0" indent="0">
              <a:spcBef>
                <a:spcPts val="200"/>
              </a:spcBef>
              <a:buFontTx/>
              <a:buNone/>
              <a:defRPr sz="1000"/>
            </a:lvl3pPr>
            <a:lvl4pPr>
              <a:buFontTx/>
              <a:buNone/>
              <a:defRPr/>
            </a:lvl4pPr>
            <a:lvl5pPr>
              <a:buFontTx/>
              <a:buNone/>
              <a:defRPr/>
            </a:lvl5pPr>
          </a:lstStyle>
          <a:p>
            <a:pPr lvl="0"/>
            <a:r>
              <a:rPr lang="en-US" dirty="0"/>
              <a:t>Name:</a:t>
            </a:r>
          </a:p>
          <a:p>
            <a:pPr lvl="1"/>
            <a:r>
              <a:rPr lang="en-US" dirty="0"/>
              <a:t>Job Title::</a:t>
            </a:r>
            <a:endParaRPr lang="en-GB" dirty="0"/>
          </a:p>
        </p:txBody>
      </p:sp>
      <p:sp>
        <p:nvSpPr>
          <p:cNvPr id="7" name="Text Placeholder 6"/>
          <p:cNvSpPr>
            <a:spLocks noGrp="1"/>
          </p:cNvSpPr>
          <p:nvPr>
            <p:ph type="body" sz="quarter" idx="13"/>
          </p:nvPr>
        </p:nvSpPr>
        <p:spPr>
          <a:xfrm>
            <a:off x="665980" y="2447492"/>
            <a:ext cx="3740360" cy="4400396"/>
          </a:xfrm>
        </p:spPr>
        <p:txBody>
          <a:bodyPr lIns="0" tIns="0" rIns="0" bIns="0"/>
          <a:lstStyle>
            <a:lvl1pPr marL="0" indent="0" rtl="1">
              <a:buFontTx/>
              <a:buNone/>
              <a:defRPr sz="1800">
                <a:solidFill>
                  <a:schemeClr val="tx1"/>
                </a:solidFill>
              </a:defRPr>
            </a:lvl1pPr>
            <a:lvl2pPr marL="421200" indent="-216000" rtl="1">
              <a:buClr>
                <a:schemeClr val="tx1"/>
              </a:buClr>
              <a:buFont typeface="Wingdings" pitchFamily="2" charset="2"/>
              <a:buChar char="§"/>
              <a:defRPr sz="1800">
                <a:solidFill>
                  <a:schemeClr val="tx1"/>
                </a:solidFill>
              </a:defRPr>
            </a:lvl2pPr>
            <a:lvl3pPr marL="673100" indent="-241300" rtl="1">
              <a:buClr>
                <a:srgbClr val="606B8D"/>
              </a:buClr>
              <a:buFont typeface="Wingdings" pitchFamily="2" charset="2"/>
              <a:buChar char="§"/>
              <a:defRPr sz="1800">
                <a:solidFill>
                  <a:schemeClr val="tx1"/>
                </a:solidFill>
              </a:defRPr>
            </a:lvl3pPr>
            <a:lvl4pPr marL="968400" indent="-244800" rtl="1">
              <a:buClr>
                <a:srgbClr val="606B8D"/>
              </a:buClr>
              <a:buFont typeface="Wingdings" pitchFamily="2" charset="2"/>
              <a:buChar char="§"/>
              <a:defRPr sz="1800">
                <a:solidFill>
                  <a:schemeClr val="tx1"/>
                </a:solidFill>
              </a:defRPr>
            </a:lvl4pPr>
            <a:lvl5pPr marL="1224000" indent="-244800" rtl="1">
              <a:buClr>
                <a:srgbClr val="A1A7C0"/>
              </a:buCl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21"/>
          <p:cNvSpPr>
            <a:spLocks noGrp="1"/>
          </p:cNvSpPr>
          <p:nvPr>
            <p:ph type="body" sz="quarter" idx="14" hasCustomPrompt="1"/>
          </p:nvPr>
        </p:nvSpPr>
        <p:spPr>
          <a:xfrm>
            <a:off x="11244742" y="2338315"/>
            <a:ext cx="1822276" cy="1014626"/>
          </a:xfrm>
        </p:spPr>
        <p:txBody>
          <a:bodyPr lIns="0" tIns="0" rIns="0" bIns="0" anchor="t"/>
          <a:lstStyle>
            <a:lvl1pPr rtl="1">
              <a:spcBef>
                <a:spcPts val="0"/>
              </a:spcBef>
              <a:buFontTx/>
              <a:buNone/>
              <a:defRPr sz="1050" b="1">
                <a:solidFill>
                  <a:schemeClr val="tx1"/>
                </a:solidFill>
              </a:defRPr>
            </a:lvl1pPr>
            <a:lvl2pPr marL="0" indent="0">
              <a:spcBef>
                <a:spcPts val="0"/>
              </a:spcBef>
              <a:buFontTx/>
              <a:buNone/>
              <a:defRPr sz="1000"/>
            </a:lvl2pPr>
            <a:lvl3pPr marL="0" indent="0">
              <a:spcBef>
                <a:spcPts val="200"/>
              </a:spcBef>
              <a:buFontTx/>
              <a:buNone/>
              <a:defRPr sz="1000"/>
            </a:lvl3pPr>
            <a:lvl4pPr>
              <a:buFontTx/>
              <a:buNone/>
              <a:defRPr/>
            </a:lvl4pPr>
            <a:lvl5pPr>
              <a:buFontTx/>
              <a:buNone/>
              <a:defRPr/>
            </a:lvl5pPr>
          </a:lstStyle>
          <a:p>
            <a:pPr lvl="0"/>
            <a:r>
              <a:rPr lang="en-US" dirty="0"/>
              <a:t>Contact details</a:t>
            </a:r>
            <a:endParaRPr lang="en-GB" dirty="0"/>
          </a:p>
        </p:txBody>
      </p:sp>
      <p:sp>
        <p:nvSpPr>
          <p:cNvPr id="9" name="Text Placeholder 21"/>
          <p:cNvSpPr>
            <a:spLocks noGrp="1"/>
          </p:cNvSpPr>
          <p:nvPr>
            <p:ph type="body" sz="quarter" idx="15" hasCustomPrompt="1"/>
          </p:nvPr>
        </p:nvSpPr>
        <p:spPr>
          <a:xfrm>
            <a:off x="11244742" y="3711700"/>
            <a:ext cx="1822276" cy="3071648"/>
          </a:xfrm>
        </p:spPr>
        <p:txBody>
          <a:bodyPr lIns="0" tIns="0" rIns="0" bIns="0" anchor="t"/>
          <a:lstStyle>
            <a:lvl1pPr marL="190500" indent="-190500" rtl="1">
              <a:spcBef>
                <a:spcPts val="600"/>
              </a:spcBef>
              <a:buClr>
                <a:schemeClr val="tx1"/>
              </a:buClr>
              <a:buFont typeface="Wingdings" pitchFamily="2" charset="2"/>
              <a:buChar char="§"/>
              <a:defRPr sz="1400" b="1" baseline="0">
                <a:solidFill>
                  <a:schemeClr val="tx1"/>
                </a:solidFill>
              </a:defRPr>
            </a:lvl1pPr>
            <a:lvl2pPr marL="0" indent="0">
              <a:spcBef>
                <a:spcPts val="0"/>
              </a:spcBef>
              <a:buFontTx/>
              <a:buNone/>
              <a:defRPr sz="1000"/>
            </a:lvl2pPr>
            <a:lvl3pPr marL="0" indent="0">
              <a:spcBef>
                <a:spcPts val="200"/>
              </a:spcBef>
              <a:buFontTx/>
              <a:buNone/>
              <a:defRPr sz="1000"/>
            </a:lvl3pPr>
            <a:lvl4pPr>
              <a:buFontTx/>
              <a:buNone/>
              <a:defRPr/>
            </a:lvl4pPr>
            <a:lvl5pPr>
              <a:buFontTx/>
              <a:buNone/>
              <a:defRPr/>
            </a:lvl5pPr>
          </a:lstStyle>
          <a:p>
            <a:pPr lvl="0"/>
            <a:r>
              <a:rPr lang="en-US" dirty="0"/>
              <a:t>Enter client list here</a:t>
            </a:r>
            <a:endParaRPr lang="en-GB" dirty="0"/>
          </a:p>
        </p:txBody>
      </p:sp>
      <p:sp>
        <p:nvSpPr>
          <p:cNvPr id="12" name="Picture Placeholder 19"/>
          <p:cNvSpPr>
            <a:spLocks noGrp="1"/>
          </p:cNvSpPr>
          <p:nvPr>
            <p:ph type="pic" sz="quarter" idx="16"/>
          </p:nvPr>
        </p:nvSpPr>
        <p:spPr>
          <a:xfrm>
            <a:off x="4763401" y="736676"/>
            <a:ext cx="1855737" cy="1476310"/>
          </a:xfrm>
        </p:spPr>
        <p:txBody>
          <a:bodyPr/>
          <a:lstStyle>
            <a:lvl1pPr rtl="1">
              <a:defRPr>
                <a:solidFill>
                  <a:schemeClr val="tx1"/>
                </a:solidFill>
              </a:defRPr>
            </a:lvl1pPr>
          </a:lstStyle>
          <a:p>
            <a:r>
              <a:rPr lang="en-US"/>
              <a:t>Click icon to add picture</a:t>
            </a:r>
            <a:endParaRPr lang="en-GB"/>
          </a:p>
        </p:txBody>
      </p:sp>
      <p:sp>
        <p:nvSpPr>
          <p:cNvPr id="13" name="Text Placeholder 21"/>
          <p:cNvSpPr>
            <a:spLocks noGrp="1"/>
          </p:cNvSpPr>
          <p:nvPr>
            <p:ph type="body" sz="quarter" idx="17" hasCustomPrompt="1"/>
          </p:nvPr>
        </p:nvSpPr>
        <p:spPr>
          <a:xfrm>
            <a:off x="8107531" y="711846"/>
            <a:ext cx="2705227" cy="1500756"/>
          </a:xfrm>
        </p:spPr>
        <p:txBody>
          <a:bodyPr lIns="0" tIns="0" rIns="0" bIns="0" anchor="b"/>
          <a:lstStyle>
            <a:lvl1pPr marL="0" indent="0" rtl="1">
              <a:spcBef>
                <a:spcPts val="0"/>
              </a:spcBef>
              <a:buFontTx/>
              <a:buNone/>
              <a:defRPr sz="1400" b="1"/>
            </a:lvl1pPr>
            <a:lvl2pPr marL="0" indent="0" rtl="1">
              <a:spcBef>
                <a:spcPts val="0"/>
              </a:spcBef>
              <a:buFontTx/>
              <a:buNone/>
              <a:defRPr sz="1400"/>
            </a:lvl2pPr>
            <a:lvl3pPr marL="0" indent="0">
              <a:spcBef>
                <a:spcPts val="200"/>
              </a:spcBef>
              <a:buFontTx/>
              <a:buNone/>
              <a:defRPr sz="1000"/>
            </a:lvl3pPr>
            <a:lvl4pPr>
              <a:buFontTx/>
              <a:buNone/>
              <a:defRPr/>
            </a:lvl4pPr>
            <a:lvl5pPr>
              <a:buFontTx/>
              <a:buNone/>
              <a:defRPr/>
            </a:lvl5pPr>
          </a:lstStyle>
          <a:p>
            <a:pPr lvl="0"/>
            <a:r>
              <a:rPr lang="en-US" dirty="0"/>
              <a:t>Name:</a:t>
            </a:r>
          </a:p>
          <a:p>
            <a:pPr lvl="1"/>
            <a:r>
              <a:rPr lang="en-US" dirty="0"/>
              <a:t>Job Title::</a:t>
            </a:r>
            <a:endParaRPr lang="en-GB" dirty="0"/>
          </a:p>
        </p:txBody>
      </p:sp>
      <p:sp>
        <p:nvSpPr>
          <p:cNvPr id="14" name="Text Placeholder 6"/>
          <p:cNvSpPr>
            <a:spLocks noGrp="1"/>
          </p:cNvSpPr>
          <p:nvPr>
            <p:ph type="body" sz="quarter" idx="18"/>
          </p:nvPr>
        </p:nvSpPr>
        <p:spPr>
          <a:xfrm>
            <a:off x="7117097" y="2417292"/>
            <a:ext cx="3740360" cy="4400396"/>
          </a:xfrm>
        </p:spPr>
        <p:txBody>
          <a:bodyPr lIns="0" tIns="0" rIns="0" bIns="0"/>
          <a:lstStyle>
            <a:lvl1pPr marL="0" indent="0" rtl="1">
              <a:buFontTx/>
              <a:buNone/>
              <a:defRPr sz="1800"/>
            </a:lvl1pPr>
            <a:lvl2pPr marL="421200" indent="-216000" rtl="1">
              <a:buClr>
                <a:schemeClr val="tx1"/>
              </a:buClr>
              <a:buFont typeface="Wingdings" pitchFamily="2" charset="2"/>
              <a:buChar char="§"/>
              <a:defRPr sz="1800"/>
            </a:lvl2pPr>
            <a:lvl3pPr marL="673100" indent="-241300" rtl="1">
              <a:buClr>
                <a:srgbClr val="606B8D"/>
              </a:buClr>
              <a:buFont typeface="Wingdings" pitchFamily="2" charset="2"/>
              <a:buChar char="§"/>
              <a:defRPr sz="1800"/>
            </a:lvl3pPr>
            <a:lvl4pPr marL="968400" indent="-244800" rtl="1">
              <a:buClr>
                <a:srgbClr val="606B8D"/>
              </a:buClr>
              <a:buFont typeface="Wingdings" pitchFamily="2" charset="2"/>
              <a:buChar char="§"/>
              <a:defRPr sz="1800"/>
            </a:lvl4pPr>
            <a:lvl5pPr marL="1224000" indent="-244800" rtl="1">
              <a:buClr>
                <a:srgbClr val="A1A7C0"/>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21"/>
          <p:cNvSpPr>
            <a:spLocks noGrp="1"/>
          </p:cNvSpPr>
          <p:nvPr>
            <p:ph type="body" sz="quarter" idx="19" hasCustomPrompt="1"/>
          </p:nvPr>
        </p:nvSpPr>
        <p:spPr>
          <a:xfrm>
            <a:off x="4767776" y="2363145"/>
            <a:ext cx="1822276" cy="1014626"/>
          </a:xfrm>
        </p:spPr>
        <p:txBody>
          <a:bodyPr lIns="0" tIns="0" rIns="0" bIns="0" anchor="t"/>
          <a:lstStyle>
            <a:lvl1pPr rtl="1">
              <a:spcBef>
                <a:spcPts val="0"/>
              </a:spcBef>
              <a:buFontTx/>
              <a:buNone/>
              <a:defRPr sz="1050" b="1">
                <a:solidFill>
                  <a:schemeClr val="tx1"/>
                </a:solidFill>
              </a:defRPr>
            </a:lvl1pPr>
            <a:lvl2pPr marL="0" indent="0">
              <a:spcBef>
                <a:spcPts val="0"/>
              </a:spcBef>
              <a:buFontTx/>
              <a:buNone/>
              <a:defRPr sz="1000"/>
            </a:lvl2pPr>
            <a:lvl3pPr marL="0" indent="0">
              <a:spcBef>
                <a:spcPts val="200"/>
              </a:spcBef>
              <a:buFontTx/>
              <a:buNone/>
              <a:defRPr sz="1000"/>
            </a:lvl3pPr>
            <a:lvl4pPr>
              <a:buFontTx/>
              <a:buNone/>
              <a:defRPr/>
            </a:lvl4pPr>
            <a:lvl5pPr>
              <a:buFontTx/>
              <a:buNone/>
              <a:defRPr/>
            </a:lvl5pPr>
          </a:lstStyle>
          <a:p>
            <a:pPr lvl="0"/>
            <a:r>
              <a:rPr lang="en-US" dirty="0"/>
              <a:t>Contact details</a:t>
            </a:r>
            <a:endParaRPr lang="en-GB" dirty="0"/>
          </a:p>
        </p:txBody>
      </p:sp>
      <p:sp>
        <p:nvSpPr>
          <p:cNvPr id="16" name="Text Placeholder 21"/>
          <p:cNvSpPr>
            <a:spLocks noGrp="1"/>
          </p:cNvSpPr>
          <p:nvPr>
            <p:ph type="body" sz="quarter" idx="20" hasCustomPrompt="1"/>
          </p:nvPr>
        </p:nvSpPr>
        <p:spPr>
          <a:xfrm>
            <a:off x="4767776" y="3736530"/>
            <a:ext cx="1822276" cy="3071648"/>
          </a:xfrm>
        </p:spPr>
        <p:txBody>
          <a:bodyPr lIns="0" tIns="0" rIns="0" bIns="0" anchor="t"/>
          <a:lstStyle>
            <a:lvl1pPr marL="190500" indent="-190500" rtl="1">
              <a:spcBef>
                <a:spcPts val="600"/>
              </a:spcBef>
              <a:buClr>
                <a:schemeClr val="tx1"/>
              </a:buClr>
              <a:buFont typeface="Wingdings" pitchFamily="2" charset="2"/>
              <a:buChar char="§"/>
              <a:defRPr sz="1400" b="1" baseline="0">
                <a:solidFill>
                  <a:schemeClr val="tx1"/>
                </a:solidFill>
              </a:defRPr>
            </a:lvl1pPr>
            <a:lvl2pPr marL="0" indent="0">
              <a:spcBef>
                <a:spcPts val="0"/>
              </a:spcBef>
              <a:buFontTx/>
              <a:buNone/>
              <a:defRPr sz="1000"/>
            </a:lvl2pPr>
            <a:lvl3pPr marL="0" indent="0">
              <a:spcBef>
                <a:spcPts val="200"/>
              </a:spcBef>
              <a:buFontTx/>
              <a:buNone/>
              <a:defRPr sz="1000"/>
            </a:lvl3pPr>
            <a:lvl4pPr>
              <a:buFontTx/>
              <a:buNone/>
              <a:defRPr/>
            </a:lvl4pPr>
            <a:lvl5pPr>
              <a:buFontTx/>
              <a:buNone/>
              <a:defRPr/>
            </a:lvl5pPr>
          </a:lstStyle>
          <a:p>
            <a:pPr lvl="0"/>
            <a:r>
              <a:rPr lang="en-US" dirty="0"/>
              <a:t>Enter client list here</a:t>
            </a:r>
            <a:endParaRPr lang="en-GB" dirty="0"/>
          </a:p>
        </p:txBody>
      </p:sp>
      <p:sp>
        <p:nvSpPr>
          <p:cNvPr id="17" name="TextBox 16"/>
          <p:cNvSpPr txBox="1"/>
          <p:nvPr userDrawn="1"/>
        </p:nvSpPr>
        <p:spPr>
          <a:xfrm>
            <a:off x="11114593" y="3401090"/>
            <a:ext cx="1946261" cy="277057"/>
          </a:xfrm>
          <a:prstGeom prst="rect">
            <a:avLst/>
          </a:prstGeom>
          <a:noFill/>
        </p:spPr>
        <p:txBody>
          <a:bodyPr wrap="square" rtlCol="0">
            <a:spAutoFit/>
          </a:bodyPr>
          <a:lstStyle/>
          <a:p>
            <a:pPr algn="r" rtl="1"/>
            <a:r>
              <a:rPr lang="en-GB" sz="1200" b="1" dirty="0">
                <a:solidFill>
                  <a:schemeClr val="accent1"/>
                </a:solidFill>
              </a:rPr>
              <a:t>Client</a:t>
            </a:r>
            <a:r>
              <a:rPr lang="en-GB" sz="1200" b="1" baseline="0" dirty="0">
                <a:solidFill>
                  <a:schemeClr val="accent1"/>
                </a:solidFill>
              </a:rPr>
              <a:t> list</a:t>
            </a:r>
            <a:endParaRPr lang="en-GB" sz="1200" b="1" dirty="0">
              <a:solidFill>
                <a:schemeClr val="accent1"/>
              </a:solidFill>
            </a:endParaRPr>
          </a:p>
        </p:txBody>
      </p:sp>
      <p:sp>
        <p:nvSpPr>
          <p:cNvPr id="18" name="TextBox 17"/>
          <p:cNvSpPr txBox="1"/>
          <p:nvPr userDrawn="1"/>
        </p:nvSpPr>
        <p:spPr>
          <a:xfrm>
            <a:off x="4652683" y="3425920"/>
            <a:ext cx="1946261" cy="277057"/>
          </a:xfrm>
          <a:prstGeom prst="rect">
            <a:avLst/>
          </a:prstGeom>
          <a:noFill/>
        </p:spPr>
        <p:txBody>
          <a:bodyPr wrap="square" rtlCol="0">
            <a:spAutoFit/>
          </a:bodyPr>
          <a:lstStyle/>
          <a:p>
            <a:pPr algn="r" rtl="1"/>
            <a:r>
              <a:rPr lang="en-GB" sz="1200" b="1" dirty="0">
                <a:solidFill>
                  <a:schemeClr val="accent1"/>
                </a:solidFill>
              </a:rPr>
              <a:t>Client</a:t>
            </a:r>
            <a:r>
              <a:rPr lang="en-GB" sz="1200" b="1" baseline="0" dirty="0">
                <a:solidFill>
                  <a:schemeClr val="accent1"/>
                </a:solidFill>
              </a:rPr>
              <a:t> list</a:t>
            </a:r>
            <a:endParaRPr lang="en-GB" sz="1200" b="1" dirty="0">
              <a:solidFill>
                <a:schemeClr val="accent1"/>
              </a:solidFill>
            </a:endParaRPr>
          </a:p>
        </p:txBody>
      </p:sp>
      <p:sp>
        <p:nvSpPr>
          <p:cNvPr id="24" name="Slide Number Placeholder 2"/>
          <p:cNvSpPr>
            <a:spLocks noGrp="1"/>
          </p:cNvSpPr>
          <p:nvPr>
            <p:ph type="sldNum" sz="quarter" idx="10"/>
          </p:nvPr>
        </p:nvSpPr>
        <p:spPr>
          <a:xfrm>
            <a:off x="9635253" y="7009642"/>
            <a:ext cx="3137059" cy="402652"/>
          </a:xfrm>
        </p:spPr>
        <p:txBody>
          <a:bodyPr/>
          <a:lstStyle/>
          <a:p>
            <a:pPr>
              <a:defRPr/>
            </a:pPr>
            <a:fld id="{9E3FD055-00A3-4E1F-830A-86C1BE1F854C}" type="slidenum">
              <a:rPr lang="en-GB" smtClean="0"/>
              <a:pPr>
                <a:defRPr/>
              </a:pPr>
              <a:t>‹#›</a:t>
            </a:fld>
            <a:endParaRPr lang="en-GB" dirty="0"/>
          </a:p>
        </p:txBody>
      </p:sp>
      <p:sp>
        <p:nvSpPr>
          <p:cNvPr id="26" name="Footer Placeholder 4"/>
          <p:cNvSpPr>
            <a:spLocks noGrp="1"/>
          </p:cNvSpPr>
          <p:nvPr>
            <p:ph type="ftr" sz="quarter" idx="38"/>
          </p:nvPr>
        </p:nvSpPr>
        <p:spPr>
          <a:xfrm>
            <a:off x="4593557" y="7009642"/>
            <a:ext cx="4257437" cy="402652"/>
          </a:xfrm>
        </p:spPr>
        <p:txBody>
          <a:bodyPr/>
          <a:lstStyle/>
          <a:p>
            <a:endParaRPr lang="en-GB"/>
          </a:p>
        </p:txBody>
      </p:sp>
      <p:sp>
        <p:nvSpPr>
          <p:cNvPr id="27" name="Date Placeholder 3"/>
          <p:cNvSpPr>
            <a:spLocks noGrp="1"/>
          </p:cNvSpPr>
          <p:nvPr>
            <p:ph type="dt" sz="half" idx="2"/>
          </p:nvPr>
        </p:nvSpPr>
        <p:spPr>
          <a:xfrm>
            <a:off x="709800" y="7036373"/>
            <a:ext cx="3137059" cy="402652"/>
          </a:xfrm>
          <a:prstGeom prst="rect">
            <a:avLst/>
          </a:prstGeom>
          <a:ln>
            <a:noFill/>
          </a:ln>
        </p:spPr>
        <p:txBody>
          <a:bodyPr vert="horz" lIns="104287" tIns="52144" rIns="104287" bIns="52144" rtlCol="0" anchor="ctr"/>
          <a:lstStyle>
            <a:lvl1pPr algn="ctr">
              <a:defRPr sz="1400">
                <a:solidFill>
                  <a:schemeClr val="tx1">
                    <a:tint val="75000"/>
                  </a:schemeClr>
                </a:solidFill>
              </a:defRPr>
            </a:lvl1pPr>
          </a:lstStyle>
          <a:p>
            <a:fld id="{BA59A163-6646-48B7-A984-3C408B10D74A}" type="datetime1">
              <a:rPr lang="en-GB" smtClean="0"/>
              <a:pPr/>
              <a:t>17/08/2025</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 1 PERSON BIOG">
    <p:spTree>
      <p:nvGrpSpPr>
        <p:cNvPr id="1" name=""/>
        <p:cNvGrpSpPr/>
        <p:nvPr/>
      </p:nvGrpSpPr>
      <p:grpSpPr>
        <a:xfrm>
          <a:off x="0" y="0"/>
          <a:ext cx="0" cy="0"/>
          <a:chOff x="0" y="0"/>
          <a:chExt cx="0" cy="0"/>
        </a:xfrm>
      </p:grpSpPr>
      <p:sp>
        <p:nvSpPr>
          <p:cNvPr id="19" name="Rectangle 18"/>
          <p:cNvSpPr/>
          <p:nvPr userDrawn="1"/>
        </p:nvSpPr>
        <p:spPr>
          <a:xfrm>
            <a:off x="10735532" y="704046"/>
            <a:ext cx="2036785" cy="6193502"/>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GB" sz="2100">
              <a:solidFill>
                <a:schemeClr val="tx1"/>
              </a:solidFill>
            </a:endParaRPr>
          </a:p>
        </p:txBody>
      </p:sp>
      <p:cxnSp>
        <p:nvCxnSpPr>
          <p:cNvPr id="21" name="Straight Connector 20"/>
          <p:cNvCxnSpPr/>
          <p:nvPr userDrawn="1"/>
        </p:nvCxnSpPr>
        <p:spPr>
          <a:xfrm>
            <a:off x="666910" y="2372451"/>
            <a:ext cx="9821827"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sp>
        <p:nvSpPr>
          <p:cNvPr id="4" name="Picture Placeholder 19"/>
          <p:cNvSpPr>
            <a:spLocks noGrp="1"/>
          </p:cNvSpPr>
          <p:nvPr>
            <p:ph type="pic" sz="quarter" idx="11"/>
          </p:nvPr>
        </p:nvSpPr>
        <p:spPr>
          <a:xfrm>
            <a:off x="10844661" y="761506"/>
            <a:ext cx="1855737" cy="1476310"/>
          </a:xfrm>
        </p:spPr>
        <p:txBody>
          <a:bodyPr/>
          <a:lstStyle>
            <a:lvl1pPr rtl="1">
              <a:defRPr>
                <a:solidFill>
                  <a:schemeClr val="tx1"/>
                </a:solidFill>
              </a:defRPr>
            </a:lvl1pPr>
          </a:lstStyle>
          <a:p>
            <a:r>
              <a:rPr lang="en-US"/>
              <a:t>Click icon to add picture</a:t>
            </a:r>
            <a:endParaRPr lang="en-GB"/>
          </a:p>
        </p:txBody>
      </p:sp>
      <p:sp>
        <p:nvSpPr>
          <p:cNvPr id="5" name="Text Placeholder 21"/>
          <p:cNvSpPr>
            <a:spLocks noGrp="1"/>
          </p:cNvSpPr>
          <p:nvPr>
            <p:ph type="body" sz="quarter" idx="12" hasCustomPrompt="1"/>
          </p:nvPr>
        </p:nvSpPr>
        <p:spPr>
          <a:xfrm>
            <a:off x="1738227" y="732342"/>
            <a:ext cx="8660769" cy="1500756"/>
          </a:xfrm>
        </p:spPr>
        <p:txBody>
          <a:bodyPr lIns="0" tIns="0" rIns="0" bIns="0" anchor="b"/>
          <a:lstStyle>
            <a:lvl1pPr marL="0" indent="0" rtl="1">
              <a:spcBef>
                <a:spcPts val="0"/>
              </a:spcBef>
              <a:buFontTx/>
              <a:buNone/>
              <a:defRPr sz="1400" b="1"/>
            </a:lvl1pPr>
            <a:lvl2pPr marL="0" indent="0" rtl="1">
              <a:spcBef>
                <a:spcPts val="0"/>
              </a:spcBef>
              <a:buFontTx/>
              <a:buNone/>
              <a:defRPr sz="1400"/>
            </a:lvl2pPr>
            <a:lvl3pPr marL="0" indent="0">
              <a:spcBef>
                <a:spcPts val="200"/>
              </a:spcBef>
              <a:buFontTx/>
              <a:buNone/>
              <a:defRPr sz="1000"/>
            </a:lvl3pPr>
            <a:lvl4pPr>
              <a:buFontTx/>
              <a:buNone/>
              <a:defRPr/>
            </a:lvl4pPr>
            <a:lvl5pPr>
              <a:buFontTx/>
              <a:buNone/>
              <a:defRPr/>
            </a:lvl5pPr>
          </a:lstStyle>
          <a:p>
            <a:pPr lvl="0"/>
            <a:r>
              <a:rPr lang="en-US" dirty="0"/>
              <a:t>Name:</a:t>
            </a:r>
          </a:p>
          <a:p>
            <a:pPr lvl="1"/>
            <a:r>
              <a:rPr lang="en-US" dirty="0"/>
              <a:t>Job Title::</a:t>
            </a:r>
            <a:endParaRPr lang="en-GB" dirty="0"/>
          </a:p>
        </p:txBody>
      </p:sp>
      <p:sp>
        <p:nvSpPr>
          <p:cNvPr id="7" name="Text Placeholder 6"/>
          <p:cNvSpPr>
            <a:spLocks noGrp="1"/>
          </p:cNvSpPr>
          <p:nvPr>
            <p:ph type="body" sz="quarter" idx="13"/>
          </p:nvPr>
        </p:nvSpPr>
        <p:spPr>
          <a:xfrm>
            <a:off x="668502" y="2469893"/>
            <a:ext cx="9817948" cy="4400396"/>
          </a:xfrm>
        </p:spPr>
        <p:txBody>
          <a:bodyPr lIns="0" tIns="0" rIns="0" bIns="0"/>
          <a:lstStyle>
            <a:lvl1pPr marL="0" indent="0" rtl="1">
              <a:buFontTx/>
              <a:buNone/>
              <a:defRPr sz="1800"/>
            </a:lvl1pPr>
            <a:lvl2pPr marL="421200" indent="-216000" rtl="1">
              <a:buClr>
                <a:schemeClr val="tx1"/>
              </a:buClr>
              <a:buFont typeface="Wingdings" pitchFamily="2" charset="2"/>
              <a:buChar char="§"/>
              <a:defRPr sz="1800"/>
            </a:lvl2pPr>
            <a:lvl3pPr marL="673100" indent="-241300" rtl="1">
              <a:buClr>
                <a:srgbClr val="606B8D"/>
              </a:buClr>
              <a:buFont typeface="Wingdings" pitchFamily="2" charset="2"/>
              <a:buChar char="§"/>
              <a:defRPr sz="1800"/>
            </a:lvl3pPr>
            <a:lvl4pPr marL="968400" indent="-244800" rtl="1">
              <a:buClr>
                <a:srgbClr val="606B8D"/>
              </a:buClr>
              <a:buFont typeface="Wingdings" pitchFamily="2" charset="2"/>
              <a:buChar char="§"/>
              <a:defRPr sz="1800"/>
            </a:lvl4pPr>
            <a:lvl5pPr marL="1224000" indent="-244800" rtl="1">
              <a:buClr>
                <a:srgbClr val="A1A7C0"/>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21"/>
          <p:cNvSpPr>
            <a:spLocks noGrp="1"/>
          </p:cNvSpPr>
          <p:nvPr>
            <p:ph type="body" sz="quarter" idx="14" hasCustomPrompt="1"/>
          </p:nvPr>
        </p:nvSpPr>
        <p:spPr>
          <a:xfrm>
            <a:off x="10849035" y="2387975"/>
            <a:ext cx="1822276" cy="1014626"/>
          </a:xfrm>
        </p:spPr>
        <p:txBody>
          <a:bodyPr lIns="0" tIns="0" rIns="0" bIns="0" anchor="t"/>
          <a:lstStyle>
            <a:lvl1pPr rtl="1">
              <a:spcBef>
                <a:spcPts val="0"/>
              </a:spcBef>
              <a:buFontTx/>
              <a:buNone/>
              <a:defRPr sz="1050" b="1">
                <a:solidFill>
                  <a:schemeClr val="tx1"/>
                </a:solidFill>
              </a:defRPr>
            </a:lvl1pPr>
            <a:lvl2pPr marL="0" indent="0">
              <a:spcBef>
                <a:spcPts val="0"/>
              </a:spcBef>
              <a:buFontTx/>
              <a:buNone/>
              <a:defRPr sz="1000"/>
            </a:lvl2pPr>
            <a:lvl3pPr marL="0" indent="0">
              <a:spcBef>
                <a:spcPts val="200"/>
              </a:spcBef>
              <a:buFontTx/>
              <a:buNone/>
              <a:defRPr sz="1000"/>
            </a:lvl3pPr>
            <a:lvl4pPr>
              <a:buFontTx/>
              <a:buNone/>
              <a:defRPr/>
            </a:lvl4pPr>
            <a:lvl5pPr>
              <a:buFontTx/>
              <a:buNone/>
              <a:defRPr/>
            </a:lvl5pPr>
          </a:lstStyle>
          <a:p>
            <a:pPr lvl="0"/>
            <a:r>
              <a:rPr lang="en-US" dirty="0"/>
              <a:t>Contact details</a:t>
            </a:r>
            <a:endParaRPr lang="en-GB" dirty="0"/>
          </a:p>
        </p:txBody>
      </p:sp>
      <p:sp>
        <p:nvSpPr>
          <p:cNvPr id="9" name="Text Placeholder 21"/>
          <p:cNvSpPr>
            <a:spLocks noGrp="1"/>
          </p:cNvSpPr>
          <p:nvPr>
            <p:ph type="body" sz="quarter" idx="15" hasCustomPrompt="1"/>
          </p:nvPr>
        </p:nvSpPr>
        <p:spPr>
          <a:xfrm>
            <a:off x="10849035" y="3761360"/>
            <a:ext cx="1822276" cy="3071648"/>
          </a:xfrm>
        </p:spPr>
        <p:txBody>
          <a:bodyPr lIns="0" tIns="0" rIns="0" bIns="0" anchor="t"/>
          <a:lstStyle>
            <a:lvl1pPr marL="190500" indent="-190500" rtl="1">
              <a:spcBef>
                <a:spcPts val="600"/>
              </a:spcBef>
              <a:buClr>
                <a:schemeClr val="tx1"/>
              </a:buClr>
              <a:buFont typeface="Wingdings" pitchFamily="2" charset="2"/>
              <a:buChar char="§"/>
              <a:defRPr sz="1400" b="1" baseline="0">
                <a:solidFill>
                  <a:schemeClr val="tx1"/>
                </a:solidFill>
              </a:defRPr>
            </a:lvl1pPr>
            <a:lvl2pPr marL="0" indent="0">
              <a:spcBef>
                <a:spcPts val="0"/>
              </a:spcBef>
              <a:buFontTx/>
              <a:buNone/>
              <a:defRPr sz="1000"/>
            </a:lvl2pPr>
            <a:lvl3pPr marL="0" indent="0">
              <a:spcBef>
                <a:spcPts val="200"/>
              </a:spcBef>
              <a:buFontTx/>
              <a:buNone/>
              <a:defRPr sz="1000"/>
            </a:lvl3pPr>
            <a:lvl4pPr>
              <a:buFontTx/>
              <a:buNone/>
              <a:defRPr/>
            </a:lvl4pPr>
            <a:lvl5pPr>
              <a:buFontTx/>
              <a:buNone/>
              <a:defRPr/>
            </a:lvl5pPr>
          </a:lstStyle>
          <a:p>
            <a:pPr lvl="0"/>
            <a:r>
              <a:rPr lang="en-US" dirty="0"/>
              <a:t>Enter client list here</a:t>
            </a:r>
            <a:endParaRPr lang="en-GB" dirty="0"/>
          </a:p>
        </p:txBody>
      </p:sp>
      <p:sp>
        <p:nvSpPr>
          <p:cNvPr id="17" name="TextBox 16"/>
          <p:cNvSpPr txBox="1"/>
          <p:nvPr userDrawn="1"/>
        </p:nvSpPr>
        <p:spPr>
          <a:xfrm>
            <a:off x="10718888" y="3450750"/>
            <a:ext cx="1946261" cy="277057"/>
          </a:xfrm>
          <a:prstGeom prst="rect">
            <a:avLst/>
          </a:prstGeom>
          <a:noFill/>
        </p:spPr>
        <p:txBody>
          <a:bodyPr wrap="square" rtlCol="0">
            <a:spAutoFit/>
          </a:bodyPr>
          <a:lstStyle/>
          <a:p>
            <a:pPr algn="r" rtl="1"/>
            <a:r>
              <a:rPr lang="en-GB" sz="1200" b="1" dirty="0">
                <a:solidFill>
                  <a:schemeClr val="accent1"/>
                </a:solidFill>
              </a:rPr>
              <a:t>Client</a:t>
            </a:r>
            <a:r>
              <a:rPr lang="en-GB" sz="1200" b="1" baseline="0" dirty="0">
                <a:solidFill>
                  <a:schemeClr val="accent1"/>
                </a:solidFill>
              </a:rPr>
              <a:t> list</a:t>
            </a:r>
            <a:endParaRPr lang="en-GB" sz="1200" b="1" dirty="0">
              <a:solidFill>
                <a:schemeClr val="accent1"/>
              </a:solidFill>
            </a:endParaRPr>
          </a:p>
        </p:txBody>
      </p:sp>
      <p:sp>
        <p:nvSpPr>
          <p:cNvPr id="12" name="Slide Number Placeholder 2"/>
          <p:cNvSpPr>
            <a:spLocks noGrp="1"/>
          </p:cNvSpPr>
          <p:nvPr>
            <p:ph type="sldNum" sz="quarter" idx="10"/>
          </p:nvPr>
        </p:nvSpPr>
        <p:spPr>
          <a:xfrm>
            <a:off x="9635253" y="7009642"/>
            <a:ext cx="3137059" cy="402652"/>
          </a:xfrm>
        </p:spPr>
        <p:txBody>
          <a:bodyPr/>
          <a:lstStyle/>
          <a:p>
            <a:pPr>
              <a:defRPr/>
            </a:pPr>
            <a:fld id="{9E3FD055-00A3-4E1F-830A-86C1BE1F854C}" type="slidenum">
              <a:rPr lang="en-GB" smtClean="0"/>
              <a:pPr>
                <a:defRPr/>
              </a:pPr>
              <a:t>‹#›</a:t>
            </a:fld>
            <a:endParaRPr lang="en-GB" dirty="0"/>
          </a:p>
        </p:txBody>
      </p:sp>
      <p:sp>
        <p:nvSpPr>
          <p:cNvPr id="14" name="Footer Placeholder 4"/>
          <p:cNvSpPr>
            <a:spLocks noGrp="1"/>
          </p:cNvSpPr>
          <p:nvPr>
            <p:ph type="ftr" sz="quarter" idx="38"/>
          </p:nvPr>
        </p:nvSpPr>
        <p:spPr>
          <a:xfrm>
            <a:off x="4593557" y="7009642"/>
            <a:ext cx="4257437" cy="402652"/>
          </a:xfrm>
        </p:spPr>
        <p:txBody>
          <a:bodyPr/>
          <a:lstStyle/>
          <a:p>
            <a:endParaRPr lang="en-GB"/>
          </a:p>
        </p:txBody>
      </p:sp>
      <p:sp>
        <p:nvSpPr>
          <p:cNvPr id="15" name="Date Placeholder 3"/>
          <p:cNvSpPr>
            <a:spLocks noGrp="1"/>
          </p:cNvSpPr>
          <p:nvPr>
            <p:ph type="dt" sz="half" idx="2"/>
          </p:nvPr>
        </p:nvSpPr>
        <p:spPr>
          <a:xfrm>
            <a:off x="709800" y="7036373"/>
            <a:ext cx="3137059" cy="402652"/>
          </a:xfrm>
          <a:prstGeom prst="rect">
            <a:avLst/>
          </a:prstGeom>
          <a:ln>
            <a:noFill/>
          </a:ln>
        </p:spPr>
        <p:txBody>
          <a:bodyPr vert="horz" lIns="104287" tIns="52144" rIns="104287" bIns="52144" rtlCol="0" anchor="ctr"/>
          <a:lstStyle>
            <a:lvl1pPr algn="ctr">
              <a:defRPr sz="1400">
                <a:solidFill>
                  <a:schemeClr val="tx1">
                    <a:tint val="75000"/>
                  </a:schemeClr>
                </a:solidFill>
              </a:defRPr>
            </a:lvl1pPr>
          </a:lstStyle>
          <a:p>
            <a:fld id="{BA59A163-6646-48B7-A984-3C408B10D74A}" type="datetime1">
              <a:rPr lang="en-GB" smtClean="0"/>
              <a:pPr/>
              <a:t>17/08/2025</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 CONTENT AND 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862242" y="1892697"/>
            <a:ext cx="12009602" cy="4217286"/>
          </a:xfrm>
          <a:solidFill>
            <a:srgbClr val="A1A7C0"/>
          </a:solidFill>
        </p:spPr>
        <p:txBody>
          <a:bodyPr tIns="108000"/>
          <a:lstStyle>
            <a:lvl1pPr>
              <a:buClr>
                <a:schemeClr val="tx1"/>
              </a:buClr>
              <a:defRPr/>
            </a:lvl1pPr>
            <a:lvl4pPr>
              <a:buClr>
                <a:srgbClr val="606B8D"/>
              </a:buClr>
              <a:defRPr/>
            </a:lvl4pPr>
            <a:lvl5pPr>
              <a:buClr>
                <a:srgbClr val="606B8D"/>
              </a:buClr>
              <a:defRPr/>
            </a:lvl5pPr>
          </a:lstStyle>
          <a:p>
            <a:pPr lvl="0"/>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D0B232-8F1E-405E-9C98-A855FD5493C3}" type="slidenum">
              <a:rPr lang="en-GB" smtClean="0"/>
              <a:pPr/>
              <a:t>‹#›</a:t>
            </a:fld>
            <a:endParaRPr lang="en-GB"/>
          </a:p>
        </p:txBody>
      </p:sp>
      <p:sp>
        <p:nvSpPr>
          <p:cNvPr id="10" name="Picture Placeholder 18"/>
          <p:cNvSpPr>
            <a:spLocks noGrp="1" noChangeAspect="1"/>
          </p:cNvSpPr>
          <p:nvPr>
            <p:ph type="pic" sz="quarter" idx="24"/>
          </p:nvPr>
        </p:nvSpPr>
        <p:spPr>
          <a:xfrm>
            <a:off x="7785870" y="1963475"/>
            <a:ext cx="2398879" cy="1953024"/>
          </a:xfrm>
          <a:noFill/>
        </p:spPr>
        <p:txBody>
          <a:bodyPr/>
          <a:lstStyle>
            <a:lvl1pPr>
              <a:defRPr>
                <a:solidFill>
                  <a:schemeClr val="tx1"/>
                </a:solidFill>
              </a:defRPr>
            </a:lvl1pPr>
          </a:lstStyle>
          <a:p>
            <a:r>
              <a:rPr lang="en-US" dirty="0"/>
              <a:t>Click icon to add picture</a:t>
            </a:r>
            <a:endParaRPr lang="en-GB" dirty="0"/>
          </a:p>
        </p:txBody>
      </p:sp>
      <p:sp>
        <p:nvSpPr>
          <p:cNvPr id="11" name="Picture Placeholder 18"/>
          <p:cNvSpPr>
            <a:spLocks noGrp="1" noChangeAspect="1"/>
          </p:cNvSpPr>
          <p:nvPr>
            <p:ph type="pic" sz="quarter" idx="25"/>
          </p:nvPr>
        </p:nvSpPr>
        <p:spPr>
          <a:xfrm>
            <a:off x="10356730" y="1963475"/>
            <a:ext cx="2398879" cy="1953024"/>
          </a:xfrm>
          <a:noFill/>
        </p:spPr>
        <p:txBody>
          <a:bodyPr/>
          <a:lstStyle>
            <a:lvl1pPr>
              <a:defRPr>
                <a:solidFill>
                  <a:schemeClr val="tx1"/>
                </a:solidFill>
              </a:defRPr>
            </a:lvl1pPr>
          </a:lstStyle>
          <a:p>
            <a:r>
              <a:rPr lang="en-US" dirty="0"/>
              <a:t>Click icon to add picture</a:t>
            </a:r>
            <a:endParaRPr lang="en-GB" dirty="0"/>
          </a:p>
        </p:txBody>
      </p:sp>
      <p:sp>
        <p:nvSpPr>
          <p:cNvPr id="12" name="Picture Placeholder 18"/>
          <p:cNvSpPr>
            <a:spLocks noGrp="1" noChangeAspect="1"/>
          </p:cNvSpPr>
          <p:nvPr>
            <p:ph type="pic" sz="quarter" idx="13"/>
          </p:nvPr>
        </p:nvSpPr>
        <p:spPr>
          <a:xfrm>
            <a:off x="7785870" y="4027624"/>
            <a:ext cx="2398879" cy="1953024"/>
          </a:xfrm>
          <a:noFill/>
        </p:spPr>
        <p:txBody>
          <a:bodyPr/>
          <a:lstStyle>
            <a:lvl1pPr>
              <a:defRPr>
                <a:solidFill>
                  <a:schemeClr val="tx1"/>
                </a:solidFill>
              </a:defRPr>
            </a:lvl1pPr>
          </a:lstStyle>
          <a:p>
            <a:r>
              <a:rPr lang="en-US"/>
              <a:t>Click icon to add picture</a:t>
            </a:r>
            <a:endParaRPr lang="en-GB"/>
          </a:p>
        </p:txBody>
      </p:sp>
      <p:sp>
        <p:nvSpPr>
          <p:cNvPr id="13" name="Picture Placeholder 18"/>
          <p:cNvSpPr>
            <a:spLocks noGrp="1" noChangeAspect="1"/>
          </p:cNvSpPr>
          <p:nvPr>
            <p:ph type="pic" sz="quarter" idx="14"/>
          </p:nvPr>
        </p:nvSpPr>
        <p:spPr>
          <a:xfrm>
            <a:off x="10356730" y="4027624"/>
            <a:ext cx="2398879" cy="1953024"/>
          </a:xfrm>
          <a:noFill/>
        </p:spPr>
        <p:txBody>
          <a:bodyPr/>
          <a:lstStyle>
            <a:lvl1pPr>
              <a:defRPr>
                <a:solidFill>
                  <a:schemeClr val="tx1"/>
                </a:solidFill>
              </a:defRPr>
            </a:lvl1pPr>
          </a:lstStyle>
          <a:p>
            <a:r>
              <a:rPr lang="en-US"/>
              <a:t>Click icon to add picture</a:t>
            </a:r>
            <a:endParaRPr lang="en-GB"/>
          </a:p>
        </p:txBody>
      </p:sp>
      <p:cxnSp>
        <p:nvCxnSpPr>
          <p:cNvPr id="14" name="Straight Connector 13"/>
          <p:cNvCxnSpPr/>
          <p:nvPr userDrawn="1"/>
        </p:nvCxnSpPr>
        <p:spPr>
          <a:xfrm flipV="1">
            <a:off x="786920" y="1644995"/>
            <a:ext cx="12084922"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flipH="1">
            <a:off x="1067296" y="1963475"/>
            <a:ext cx="6546589" cy="1708160"/>
          </a:xfrm>
          <a:prstGeom prst="rect">
            <a:avLst/>
          </a:prstGeom>
          <a:noFill/>
        </p:spPr>
        <p:txBody>
          <a:bodyPr wrap="square" rtlCol="0">
            <a:spAutoFit/>
          </a:bodyPr>
          <a:lstStyle/>
          <a:p>
            <a:pPr marL="342900" lvl="0" indent="-342900" algn="r" rtl="1">
              <a:buFont typeface="Wingdings" panose="05000000000000000000" pitchFamily="2" charset="2"/>
              <a:buChar char="§"/>
            </a:pPr>
            <a:r>
              <a:rPr lang="en-US" sz="2100">
                <a:latin typeface="Sakkal Majalla" panose="02000000000000000000" pitchFamily="2" charset="-78"/>
                <a:cs typeface="Sakkal Majalla" panose="02000000000000000000" pitchFamily="2" charset="-78"/>
              </a:rPr>
              <a:t>Click to edit Master text styles</a:t>
            </a:r>
          </a:p>
          <a:p>
            <a:pPr marL="864337" lvl="1" indent="-342900" algn="r" rtl="1">
              <a:buFont typeface="Wingdings" panose="05000000000000000000" pitchFamily="2" charset="2"/>
              <a:buChar char="§"/>
            </a:pPr>
            <a:r>
              <a:rPr lang="en-US" sz="2100">
                <a:latin typeface="Sakkal Majalla" panose="02000000000000000000" pitchFamily="2" charset="-78"/>
                <a:cs typeface="Sakkal Majalla" panose="02000000000000000000" pitchFamily="2" charset="-78"/>
              </a:rPr>
              <a:t>Second level</a:t>
            </a:r>
          </a:p>
          <a:p>
            <a:pPr marL="1385773" lvl="2" indent="-342900" algn="r" rtl="1">
              <a:buFont typeface="Wingdings" panose="05000000000000000000" pitchFamily="2" charset="2"/>
              <a:buChar char="§"/>
            </a:pPr>
            <a:r>
              <a:rPr lang="en-US" sz="2100">
                <a:latin typeface="Sakkal Majalla" panose="02000000000000000000" pitchFamily="2" charset="-78"/>
                <a:cs typeface="Sakkal Majalla" panose="02000000000000000000" pitchFamily="2" charset="-78"/>
              </a:rPr>
              <a:t>Third level</a:t>
            </a:r>
          </a:p>
          <a:p>
            <a:pPr marL="1907210" lvl="3" indent="-342900" algn="r" rtl="1">
              <a:buFont typeface="Wingdings" panose="05000000000000000000" pitchFamily="2" charset="2"/>
              <a:buChar char="§"/>
            </a:pPr>
            <a:r>
              <a:rPr lang="en-US" sz="2100">
                <a:latin typeface="Sakkal Majalla" panose="02000000000000000000" pitchFamily="2" charset="-78"/>
                <a:cs typeface="Sakkal Majalla" panose="02000000000000000000" pitchFamily="2" charset="-78"/>
              </a:rPr>
              <a:t>Fourth level</a:t>
            </a:r>
          </a:p>
          <a:p>
            <a:pPr marL="2428646" lvl="4" indent="-342900" algn="r" rtl="1">
              <a:buFont typeface="Wingdings" panose="05000000000000000000" pitchFamily="2" charset="2"/>
              <a:buChar char="§"/>
            </a:pPr>
            <a:r>
              <a:rPr lang="en-US" sz="2100">
                <a:latin typeface="Sakkal Majalla" panose="02000000000000000000" pitchFamily="2" charset="-78"/>
                <a:cs typeface="Sakkal Majalla" panose="02000000000000000000" pitchFamily="2" charset="-78"/>
              </a:rPr>
              <a:t>Fifth level</a:t>
            </a:r>
            <a:endParaRPr lang="en-GB" sz="2100" dirty="0">
              <a:latin typeface="Sakkal Majalla" panose="02000000000000000000" pitchFamily="2" charset="-78"/>
              <a:cs typeface="Sakkal Majalla" panose="02000000000000000000" pitchFamily="2" charset="-78"/>
            </a:endParaRPr>
          </a:p>
        </p:txBody>
      </p:sp>
      <p:sp>
        <p:nvSpPr>
          <p:cNvPr id="15" name="Date Placeholder 3"/>
          <p:cNvSpPr>
            <a:spLocks noGrp="1"/>
          </p:cNvSpPr>
          <p:nvPr>
            <p:ph type="dt" sz="half" idx="2"/>
          </p:nvPr>
        </p:nvSpPr>
        <p:spPr>
          <a:xfrm>
            <a:off x="709800" y="7036373"/>
            <a:ext cx="3137059" cy="402652"/>
          </a:xfrm>
          <a:prstGeom prst="rect">
            <a:avLst/>
          </a:prstGeom>
          <a:ln>
            <a:noFill/>
          </a:ln>
        </p:spPr>
        <p:txBody>
          <a:bodyPr vert="horz" lIns="104287" tIns="52144" rIns="104287" bIns="52144" rtlCol="0" anchor="ctr"/>
          <a:lstStyle>
            <a:lvl1pPr algn="ctr">
              <a:defRPr sz="1400">
                <a:solidFill>
                  <a:schemeClr val="tx1">
                    <a:tint val="75000"/>
                  </a:schemeClr>
                </a:solidFill>
              </a:defRPr>
            </a:lvl1pPr>
          </a:lstStyle>
          <a:p>
            <a:fld id="{BA59A163-6646-48B7-A984-3C408B10D74A}" type="datetime1">
              <a:rPr lang="en-GB" smtClean="0"/>
              <a:pPr/>
              <a:t>17/08/2025</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 TWO CASE STUDIES">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a:xfrm>
            <a:off x="934344" y="4217134"/>
            <a:ext cx="5702997" cy="2700567"/>
          </a:xfrm>
        </p:spPr>
        <p:txBody>
          <a:bodyPr lIns="0" rIns="0"/>
          <a:lstStyle>
            <a:lvl1pPr rtl="1">
              <a:buClr>
                <a:schemeClr val="tx1"/>
              </a:buClr>
              <a:defRPr/>
            </a:lvl1pPr>
            <a:lvl2pPr rtl="1">
              <a:defRPr/>
            </a:lvl2pPr>
            <a:lvl3pPr rtl="1">
              <a:defRPr/>
            </a:lvl3pPr>
            <a:lvl4pPr rtl="1">
              <a:buClr>
                <a:srgbClr val="606B8D"/>
              </a:buClr>
              <a:defRPr/>
            </a:lvl4pPr>
            <a:lvl5pPr rtl="1">
              <a:buClr>
                <a:srgbClr val="606B8D"/>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normAutofit/>
          </a:bodyPr>
          <a:lstStyle>
            <a:lvl1pPr rtl="1">
              <a:defRPr sz="2400"/>
            </a:lvl1pPr>
          </a:lstStyle>
          <a:p>
            <a:r>
              <a:rPr lang="en-US"/>
              <a:t>Click to edit Master title style</a:t>
            </a:r>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3D0B232-8F1E-405E-9C98-A855FD5493C3}" type="slidenum">
              <a:rPr lang="en-GB" smtClean="0"/>
              <a:pPr/>
              <a:t>‹#›</a:t>
            </a:fld>
            <a:endParaRPr lang="en-GB"/>
          </a:p>
        </p:txBody>
      </p:sp>
      <p:sp>
        <p:nvSpPr>
          <p:cNvPr id="6" name="Rectangle 5"/>
          <p:cNvSpPr/>
          <p:nvPr userDrawn="1"/>
        </p:nvSpPr>
        <p:spPr>
          <a:xfrm>
            <a:off x="842283" y="1799015"/>
            <a:ext cx="5921904" cy="5193802"/>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GB" sz="2100"/>
          </a:p>
        </p:txBody>
      </p:sp>
      <p:sp>
        <p:nvSpPr>
          <p:cNvPr id="7" name="Rectangle 6"/>
          <p:cNvSpPr/>
          <p:nvPr userDrawn="1"/>
        </p:nvSpPr>
        <p:spPr>
          <a:xfrm>
            <a:off x="6941822" y="1799015"/>
            <a:ext cx="5921904" cy="5193802"/>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GB" sz="2100"/>
          </a:p>
        </p:txBody>
      </p:sp>
      <p:sp>
        <p:nvSpPr>
          <p:cNvPr id="8" name="Picture Placeholder 9"/>
          <p:cNvSpPr>
            <a:spLocks noGrp="1" noChangeAspect="1"/>
          </p:cNvSpPr>
          <p:nvPr>
            <p:ph type="pic" sz="quarter" idx="13"/>
          </p:nvPr>
        </p:nvSpPr>
        <p:spPr>
          <a:xfrm>
            <a:off x="934347" y="1870465"/>
            <a:ext cx="2625189" cy="2161734"/>
          </a:xfrm>
        </p:spPr>
        <p:txBody>
          <a:bodyPr/>
          <a:lstStyle>
            <a:lvl1pPr rtl="1">
              <a:defRPr>
                <a:solidFill>
                  <a:schemeClr val="tx1"/>
                </a:solidFill>
              </a:defRPr>
            </a:lvl1pPr>
          </a:lstStyle>
          <a:p>
            <a:r>
              <a:rPr lang="en-US"/>
              <a:t>Click icon to add picture</a:t>
            </a:r>
            <a:endParaRPr lang="en-GB" dirty="0"/>
          </a:p>
        </p:txBody>
      </p:sp>
      <p:sp>
        <p:nvSpPr>
          <p:cNvPr id="9" name="Picture Placeholder 9"/>
          <p:cNvSpPr>
            <a:spLocks noGrp="1" noChangeAspect="1"/>
          </p:cNvSpPr>
          <p:nvPr>
            <p:ph type="pic" sz="quarter" idx="14"/>
          </p:nvPr>
        </p:nvSpPr>
        <p:spPr>
          <a:xfrm>
            <a:off x="7053453" y="1870465"/>
            <a:ext cx="2625189" cy="2161734"/>
          </a:xfrm>
        </p:spPr>
        <p:txBody>
          <a:bodyPr/>
          <a:lstStyle>
            <a:lvl1pPr rtl="1">
              <a:defRPr>
                <a:solidFill>
                  <a:schemeClr val="tx1"/>
                </a:solidFill>
              </a:defRPr>
            </a:lvl1pPr>
          </a:lstStyle>
          <a:p>
            <a:r>
              <a:rPr lang="en-US"/>
              <a:t>Click icon to add picture</a:t>
            </a:r>
            <a:endParaRPr lang="en-GB"/>
          </a:p>
        </p:txBody>
      </p:sp>
      <p:cxnSp>
        <p:nvCxnSpPr>
          <p:cNvPr id="13" name="Straight Connector 12"/>
          <p:cNvCxnSpPr/>
          <p:nvPr userDrawn="1"/>
        </p:nvCxnSpPr>
        <p:spPr>
          <a:xfrm>
            <a:off x="934344" y="4130376"/>
            <a:ext cx="570299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7053454" y="4130376"/>
            <a:ext cx="570299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1"/>
          <p:cNvSpPr>
            <a:spLocks noGrp="1"/>
          </p:cNvSpPr>
          <p:nvPr>
            <p:ph type="body" sz="quarter" idx="17"/>
          </p:nvPr>
        </p:nvSpPr>
        <p:spPr>
          <a:xfrm>
            <a:off x="7053454" y="4217134"/>
            <a:ext cx="5702997" cy="2700567"/>
          </a:xfrm>
        </p:spPr>
        <p:txBody>
          <a:bodyPr lIns="0" rIns="0"/>
          <a:lstStyle>
            <a:lvl1pPr rtl="1">
              <a:buClr>
                <a:schemeClr val="tx1"/>
              </a:buClr>
              <a:defRPr/>
            </a:lvl1pPr>
            <a:lvl2pPr rtl="1">
              <a:defRPr/>
            </a:lvl2pPr>
            <a:lvl3pPr rtl="1">
              <a:defRPr/>
            </a:lvl3pPr>
            <a:lvl4pPr rtl="1">
              <a:buClr>
                <a:srgbClr val="606B8D"/>
              </a:buClr>
              <a:defRPr/>
            </a:lvl4pPr>
            <a:lvl5pPr rtl="1">
              <a:buClr>
                <a:srgbClr val="606B8D"/>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6" name="Straight Connector 15"/>
          <p:cNvCxnSpPr/>
          <p:nvPr userDrawn="1"/>
        </p:nvCxnSpPr>
        <p:spPr>
          <a:xfrm flipV="1">
            <a:off x="786920" y="1644995"/>
            <a:ext cx="12084922"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18" name="Rectangle 17"/>
          <p:cNvSpPr/>
          <p:nvPr userDrawn="1"/>
        </p:nvSpPr>
        <p:spPr>
          <a:xfrm>
            <a:off x="329999" y="6585210"/>
            <a:ext cx="1916940" cy="769385"/>
          </a:xfrm>
          <a:prstGeom prst="rect">
            <a:avLst/>
          </a:prstGeom>
        </p:spPr>
        <p:txBody>
          <a:bodyPr wrap="square" lIns="91383" tIns="45692" rIns="91383" bIns="45692">
            <a:spAutoFit/>
          </a:bodyPr>
          <a:lstStyle/>
          <a:p>
            <a:pPr algn="just" defTabSz="913873">
              <a:spcBef>
                <a:spcPct val="20000"/>
              </a:spcBef>
            </a:pPr>
            <a:endParaRPr lang="en-US" sz="1100" b="1" kern="0" dirty="0">
              <a:solidFill>
                <a:srgbClr val="001844"/>
              </a:solidFill>
              <a:latin typeface="Arial" panose="020B0604020202020204" pitchFamily="34" charset="0"/>
              <a:cs typeface="Arial" panose="020B0604020202020204" pitchFamily="34" charset="0"/>
            </a:endParaRPr>
          </a:p>
          <a:p>
            <a:endParaRPr lang="en-US" sz="1100" dirty="0">
              <a:solidFill>
                <a:srgbClr val="2B3E65"/>
              </a:solidFill>
              <a:latin typeface="Arial" panose="020B0604020202020204" pitchFamily="34" charset="0"/>
              <a:cs typeface="Arial" panose="020B0604020202020204" pitchFamily="34" charset="0"/>
            </a:endParaRPr>
          </a:p>
          <a:p>
            <a:endParaRPr lang="en-US" sz="1100" dirty="0">
              <a:solidFill>
                <a:srgbClr val="2B3E65"/>
              </a:solidFill>
              <a:latin typeface="Arial" panose="020B0604020202020204" pitchFamily="34" charset="0"/>
              <a:cs typeface="Arial" panose="020B0604020202020204" pitchFamily="34" charset="0"/>
            </a:endParaRPr>
          </a:p>
          <a:p>
            <a:endParaRPr lang="en-US" sz="1100" kern="0" dirty="0">
              <a:solidFill>
                <a:srgbClr val="CD171E"/>
              </a:solidFill>
              <a:latin typeface="Arial" panose="020B0604020202020204" pitchFamily="34" charset="0"/>
              <a:cs typeface="Arial" panose="020B0604020202020204" pitchFamily="34" charset="0"/>
            </a:endParaRPr>
          </a:p>
        </p:txBody>
      </p:sp>
      <p:sp>
        <p:nvSpPr>
          <p:cNvPr id="19" name="Date Placeholder 3"/>
          <p:cNvSpPr>
            <a:spLocks noGrp="1"/>
          </p:cNvSpPr>
          <p:nvPr>
            <p:ph type="dt" sz="half" idx="2"/>
          </p:nvPr>
        </p:nvSpPr>
        <p:spPr>
          <a:xfrm>
            <a:off x="709800" y="7036373"/>
            <a:ext cx="3137059" cy="402652"/>
          </a:xfrm>
          <a:prstGeom prst="rect">
            <a:avLst/>
          </a:prstGeom>
          <a:ln>
            <a:noFill/>
          </a:ln>
        </p:spPr>
        <p:txBody>
          <a:bodyPr vert="horz" lIns="104287" tIns="52144" rIns="104287" bIns="52144" rtlCol="0" anchor="ctr"/>
          <a:lstStyle>
            <a:lvl1pPr algn="ctr">
              <a:defRPr sz="1400">
                <a:solidFill>
                  <a:schemeClr val="tx1">
                    <a:tint val="75000"/>
                  </a:schemeClr>
                </a:solidFill>
              </a:defRPr>
            </a:lvl1pPr>
          </a:lstStyle>
          <a:p>
            <a:fld id="{BA59A163-6646-48B7-A984-3C408B10D74A}" type="datetime1">
              <a:rPr lang="en-GB" smtClean="0"/>
              <a:pPr/>
              <a:t>17/08/2025</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 THREE CASE STUD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3D0B232-8F1E-405E-9C98-A855FD5493C3}" type="slidenum">
              <a:rPr lang="en-GB" smtClean="0"/>
              <a:pPr/>
              <a:t>‹#›</a:t>
            </a:fld>
            <a:endParaRPr lang="en-GB"/>
          </a:p>
        </p:txBody>
      </p:sp>
      <p:sp>
        <p:nvSpPr>
          <p:cNvPr id="6" name="Rectangle 5"/>
          <p:cNvSpPr/>
          <p:nvPr userDrawn="1"/>
        </p:nvSpPr>
        <p:spPr>
          <a:xfrm>
            <a:off x="842286" y="1799015"/>
            <a:ext cx="12021445" cy="5193802"/>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p>
        </p:txBody>
      </p:sp>
      <p:sp>
        <p:nvSpPr>
          <p:cNvPr id="7" name="Text Placeholder 8"/>
          <p:cNvSpPr>
            <a:spLocks noGrp="1"/>
          </p:cNvSpPr>
          <p:nvPr>
            <p:ph type="body" sz="quarter" idx="17" hasCustomPrompt="1"/>
          </p:nvPr>
        </p:nvSpPr>
        <p:spPr>
          <a:xfrm>
            <a:off x="676623" y="6897557"/>
            <a:ext cx="5402895" cy="428715"/>
          </a:xfrm>
        </p:spPr>
        <p:txBody>
          <a:bodyPr anchor="b"/>
          <a:lstStyle>
            <a:lvl1pPr marL="0" indent="0">
              <a:buFontTx/>
              <a:buNone/>
              <a:defRPr sz="1000"/>
            </a:lvl1pPr>
          </a:lstStyle>
          <a:p>
            <a:pPr lvl="0"/>
            <a:r>
              <a:rPr lang="en-US" dirty="0"/>
              <a:t>Source: Enter source here</a:t>
            </a:r>
            <a:endParaRPr lang="en-GB" dirty="0"/>
          </a:p>
        </p:txBody>
      </p:sp>
      <p:sp>
        <p:nvSpPr>
          <p:cNvPr id="8" name="Picture Placeholder 9"/>
          <p:cNvSpPr>
            <a:spLocks noGrp="1" noChangeAspect="1"/>
          </p:cNvSpPr>
          <p:nvPr>
            <p:ph type="pic" sz="quarter" idx="18"/>
          </p:nvPr>
        </p:nvSpPr>
        <p:spPr>
          <a:xfrm>
            <a:off x="952058" y="1870468"/>
            <a:ext cx="3810216" cy="3137558"/>
          </a:xfrm>
        </p:spPr>
        <p:txBody>
          <a:bodyPr/>
          <a:lstStyle/>
          <a:p>
            <a:r>
              <a:rPr lang="en-US"/>
              <a:t>Click icon to add picture</a:t>
            </a:r>
            <a:endParaRPr lang="en-GB"/>
          </a:p>
        </p:txBody>
      </p:sp>
      <p:sp>
        <p:nvSpPr>
          <p:cNvPr id="9" name="Picture Placeholder 9"/>
          <p:cNvSpPr>
            <a:spLocks noGrp="1" noChangeAspect="1"/>
          </p:cNvSpPr>
          <p:nvPr>
            <p:ph type="pic" sz="quarter" idx="19"/>
          </p:nvPr>
        </p:nvSpPr>
        <p:spPr>
          <a:xfrm>
            <a:off x="4911969" y="1870468"/>
            <a:ext cx="3810216" cy="3137558"/>
          </a:xfrm>
        </p:spPr>
        <p:txBody>
          <a:bodyPr/>
          <a:lstStyle/>
          <a:p>
            <a:r>
              <a:rPr lang="en-US"/>
              <a:t>Click icon to add picture</a:t>
            </a:r>
            <a:endParaRPr lang="en-GB"/>
          </a:p>
        </p:txBody>
      </p:sp>
      <p:sp>
        <p:nvSpPr>
          <p:cNvPr id="10" name="Picture Placeholder 9"/>
          <p:cNvSpPr>
            <a:spLocks noGrp="1" noChangeAspect="1"/>
          </p:cNvSpPr>
          <p:nvPr>
            <p:ph type="pic" sz="quarter" idx="13"/>
          </p:nvPr>
        </p:nvSpPr>
        <p:spPr>
          <a:xfrm>
            <a:off x="8859905" y="1870468"/>
            <a:ext cx="3810216" cy="3137558"/>
          </a:xfrm>
        </p:spPr>
        <p:txBody>
          <a:bodyPr/>
          <a:lstStyle/>
          <a:p>
            <a:r>
              <a:rPr lang="en-US"/>
              <a:t>Click icon to add picture</a:t>
            </a:r>
            <a:endParaRPr lang="en-GB"/>
          </a:p>
        </p:txBody>
      </p:sp>
      <p:cxnSp>
        <p:nvCxnSpPr>
          <p:cNvPr id="11" name="Straight Connector 10"/>
          <p:cNvCxnSpPr/>
          <p:nvPr userDrawn="1"/>
        </p:nvCxnSpPr>
        <p:spPr>
          <a:xfrm>
            <a:off x="952056" y="5096747"/>
            <a:ext cx="381105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911967" y="5096747"/>
            <a:ext cx="381105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8859903" y="5096747"/>
            <a:ext cx="381105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1"/>
          <p:cNvSpPr>
            <a:spLocks noGrp="1"/>
          </p:cNvSpPr>
          <p:nvPr>
            <p:ph type="body" sz="quarter" idx="16"/>
          </p:nvPr>
        </p:nvSpPr>
        <p:spPr>
          <a:xfrm>
            <a:off x="934345" y="5146517"/>
            <a:ext cx="3811050" cy="1771174"/>
          </a:xfrm>
        </p:spPr>
        <p:txBody>
          <a:bodyPr lIns="0" rIns="0">
            <a:normAutofit/>
          </a:bodyPr>
          <a:lstStyle>
            <a:lvl1pPr>
              <a:buClr>
                <a:schemeClr val="tx1"/>
              </a:buClr>
              <a:defRPr sz="1600"/>
            </a:lvl1pPr>
            <a:lvl2pPr>
              <a:defRPr sz="1600"/>
            </a:lvl2pPr>
            <a:lvl3pPr>
              <a:defRPr sz="1600"/>
            </a:lvl3pPr>
            <a:lvl4pPr>
              <a:buClr>
                <a:srgbClr val="606B8D"/>
              </a:buClr>
              <a:defRPr sz="1600"/>
            </a:lvl4pPr>
            <a:lvl5pPr>
              <a:buClr>
                <a:srgbClr val="606B8D"/>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1"/>
          <p:cNvSpPr>
            <a:spLocks noGrp="1"/>
          </p:cNvSpPr>
          <p:nvPr>
            <p:ph type="body" sz="quarter" idx="20"/>
          </p:nvPr>
        </p:nvSpPr>
        <p:spPr>
          <a:xfrm>
            <a:off x="4911967" y="5146517"/>
            <a:ext cx="3811050" cy="1771174"/>
          </a:xfrm>
        </p:spPr>
        <p:txBody>
          <a:bodyPr lIns="0" rIns="0">
            <a:normAutofit/>
          </a:bodyPr>
          <a:lstStyle>
            <a:lvl1pPr>
              <a:buClr>
                <a:schemeClr val="tx1"/>
              </a:buClr>
              <a:defRPr sz="1600"/>
            </a:lvl1pPr>
            <a:lvl2pPr>
              <a:defRPr sz="1600"/>
            </a:lvl2pPr>
            <a:lvl3pPr>
              <a:defRPr sz="1600"/>
            </a:lvl3pPr>
            <a:lvl4pPr>
              <a:buClr>
                <a:srgbClr val="606B8D"/>
              </a:buClr>
              <a:defRPr sz="1600"/>
            </a:lvl4pPr>
            <a:lvl5pPr>
              <a:buClr>
                <a:srgbClr val="606B8D"/>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11"/>
          <p:cNvSpPr>
            <a:spLocks noGrp="1"/>
          </p:cNvSpPr>
          <p:nvPr>
            <p:ph type="body" sz="quarter" idx="21"/>
          </p:nvPr>
        </p:nvSpPr>
        <p:spPr>
          <a:xfrm>
            <a:off x="8859903" y="5146517"/>
            <a:ext cx="3811050" cy="1771174"/>
          </a:xfrm>
        </p:spPr>
        <p:txBody>
          <a:bodyPr lIns="0" rIns="0">
            <a:normAutofit/>
          </a:bodyPr>
          <a:lstStyle>
            <a:lvl1pPr>
              <a:buClr>
                <a:schemeClr val="tx1"/>
              </a:buClr>
              <a:defRPr sz="1600"/>
            </a:lvl1pPr>
            <a:lvl2pPr>
              <a:defRPr sz="1600"/>
            </a:lvl2pPr>
            <a:lvl3pPr>
              <a:defRPr sz="1600"/>
            </a:lvl3pPr>
            <a:lvl4pPr>
              <a:buClr>
                <a:srgbClr val="606B8D"/>
              </a:buClr>
              <a:defRPr sz="1600"/>
            </a:lvl4pPr>
            <a:lvl5pPr>
              <a:buClr>
                <a:srgbClr val="606B8D"/>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8" name="Straight Connector 17"/>
          <p:cNvCxnSpPr/>
          <p:nvPr userDrawn="1"/>
        </p:nvCxnSpPr>
        <p:spPr>
          <a:xfrm flipV="1">
            <a:off x="786920" y="1644995"/>
            <a:ext cx="12084922"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0" name="Date Placeholder 3"/>
          <p:cNvSpPr>
            <a:spLocks noGrp="1"/>
          </p:cNvSpPr>
          <p:nvPr>
            <p:ph type="dt" sz="half" idx="2"/>
          </p:nvPr>
        </p:nvSpPr>
        <p:spPr>
          <a:xfrm>
            <a:off x="709800" y="7036373"/>
            <a:ext cx="3137059" cy="402652"/>
          </a:xfrm>
          <a:prstGeom prst="rect">
            <a:avLst/>
          </a:prstGeom>
          <a:ln>
            <a:noFill/>
          </a:ln>
        </p:spPr>
        <p:txBody>
          <a:bodyPr vert="horz" lIns="104287" tIns="52144" rIns="104287" bIns="52144" rtlCol="0" anchor="ctr"/>
          <a:lstStyle>
            <a:lvl1pPr algn="ctr">
              <a:defRPr sz="1400">
                <a:solidFill>
                  <a:schemeClr val="tx1">
                    <a:tint val="75000"/>
                  </a:schemeClr>
                </a:solidFill>
              </a:defRPr>
            </a:lvl1pPr>
          </a:lstStyle>
          <a:p>
            <a:fld id="{BA59A163-6646-48B7-A984-3C408B10D74A}" type="datetime1">
              <a:rPr lang="en-GB" smtClean="0"/>
              <a:pPr/>
              <a:t>17/08/2025</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 FOUR CASE STUDIE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a:t>Click to edit Master title style</a:t>
            </a:r>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3D0B232-8F1E-405E-9C98-A855FD5493C3}" type="slidenum">
              <a:rPr lang="en-GB" smtClean="0"/>
              <a:pPr/>
              <a:t>‹#›</a:t>
            </a:fld>
            <a:endParaRPr lang="en-GB"/>
          </a:p>
        </p:txBody>
      </p:sp>
      <p:sp>
        <p:nvSpPr>
          <p:cNvPr id="6" name="Rectangle 5"/>
          <p:cNvSpPr/>
          <p:nvPr userDrawn="1"/>
        </p:nvSpPr>
        <p:spPr>
          <a:xfrm>
            <a:off x="821377" y="1783346"/>
            <a:ext cx="2896760" cy="5188260"/>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p>
        </p:txBody>
      </p:sp>
      <p:sp>
        <p:nvSpPr>
          <p:cNvPr id="7" name="Rectangle 6"/>
          <p:cNvSpPr/>
          <p:nvPr userDrawn="1"/>
        </p:nvSpPr>
        <p:spPr>
          <a:xfrm>
            <a:off x="3873700" y="1783346"/>
            <a:ext cx="2896760" cy="5188260"/>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p>
        </p:txBody>
      </p:sp>
      <p:sp>
        <p:nvSpPr>
          <p:cNvPr id="8" name="Rectangle 7"/>
          <p:cNvSpPr/>
          <p:nvPr userDrawn="1"/>
        </p:nvSpPr>
        <p:spPr>
          <a:xfrm>
            <a:off x="6926023" y="1783346"/>
            <a:ext cx="2896760" cy="5188260"/>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p>
        </p:txBody>
      </p:sp>
      <p:sp>
        <p:nvSpPr>
          <p:cNvPr id="9" name="Rectangle 8"/>
          <p:cNvSpPr/>
          <p:nvPr userDrawn="1"/>
        </p:nvSpPr>
        <p:spPr>
          <a:xfrm>
            <a:off x="9978346" y="1783346"/>
            <a:ext cx="2896760" cy="5188260"/>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p>
        </p:txBody>
      </p:sp>
      <p:sp>
        <p:nvSpPr>
          <p:cNvPr id="10" name="Picture Placeholder 9"/>
          <p:cNvSpPr>
            <a:spLocks noGrp="1" noChangeAspect="1"/>
          </p:cNvSpPr>
          <p:nvPr>
            <p:ph type="pic" sz="quarter" idx="13"/>
          </p:nvPr>
        </p:nvSpPr>
        <p:spPr>
          <a:xfrm>
            <a:off x="934347" y="1870465"/>
            <a:ext cx="2625189" cy="2161734"/>
          </a:xfrm>
        </p:spPr>
        <p:txBody>
          <a:bodyPr/>
          <a:lstStyle/>
          <a:p>
            <a:r>
              <a:rPr lang="en-US"/>
              <a:t>Click icon to add picture</a:t>
            </a:r>
            <a:endParaRPr lang="en-GB"/>
          </a:p>
        </p:txBody>
      </p:sp>
      <p:sp>
        <p:nvSpPr>
          <p:cNvPr id="11" name="Picture Placeholder 9"/>
          <p:cNvSpPr>
            <a:spLocks noGrp="1" noChangeAspect="1"/>
          </p:cNvSpPr>
          <p:nvPr>
            <p:ph type="pic" sz="quarter" idx="14"/>
          </p:nvPr>
        </p:nvSpPr>
        <p:spPr>
          <a:xfrm>
            <a:off x="3993897" y="1870465"/>
            <a:ext cx="2625189" cy="2161734"/>
          </a:xfrm>
        </p:spPr>
        <p:txBody>
          <a:bodyPr/>
          <a:lstStyle/>
          <a:p>
            <a:r>
              <a:rPr lang="en-US"/>
              <a:t>Click icon to add picture</a:t>
            </a:r>
            <a:endParaRPr lang="en-GB"/>
          </a:p>
        </p:txBody>
      </p:sp>
      <p:sp>
        <p:nvSpPr>
          <p:cNvPr id="12" name="Picture Placeholder 9"/>
          <p:cNvSpPr>
            <a:spLocks noGrp="1" noChangeAspect="1"/>
          </p:cNvSpPr>
          <p:nvPr>
            <p:ph type="pic" sz="quarter" idx="15"/>
          </p:nvPr>
        </p:nvSpPr>
        <p:spPr>
          <a:xfrm>
            <a:off x="7053453" y="1870465"/>
            <a:ext cx="2625189" cy="2161734"/>
          </a:xfrm>
        </p:spPr>
        <p:txBody>
          <a:bodyPr/>
          <a:lstStyle/>
          <a:p>
            <a:r>
              <a:rPr lang="en-US"/>
              <a:t>Click icon to add picture</a:t>
            </a:r>
            <a:endParaRPr lang="en-GB"/>
          </a:p>
        </p:txBody>
      </p:sp>
      <p:sp>
        <p:nvSpPr>
          <p:cNvPr id="13" name="Picture Placeholder 9"/>
          <p:cNvSpPr>
            <a:spLocks noGrp="1" noChangeAspect="1"/>
          </p:cNvSpPr>
          <p:nvPr>
            <p:ph type="pic" sz="quarter" idx="16"/>
          </p:nvPr>
        </p:nvSpPr>
        <p:spPr>
          <a:xfrm>
            <a:off x="10113007" y="1870465"/>
            <a:ext cx="2625189" cy="2161734"/>
          </a:xfrm>
        </p:spPr>
        <p:txBody>
          <a:bodyPr/>
          <a:lstStyle/>
          <a:p>
            <a:r>
              <a:rPr lang="en-US"/>
              <a:t>Click icon to add picture</a:t>
            </a:r>
            <a:endParaRPr lang="en-GB"/>
          </a:p>
        </p:txBody>
      </p:sp>
      <p:cxnSp>
        <p:nvCxnSpPr>
          <p:cNvPr id="14" name="Straight Connector 13"/>
          <p:cNvCxnSpPr/>
          <p:nvPr userDrawn="1"/>
        </p:nvCxnSpPr>
        <p:spPr>
          <a:xfrm>
            <a:off x="934347" y="4130376"/>
            <a:ext cx="262518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993897" y="4130376"/>
            <a:ext cx="262518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7053453" y="4130376"/>
            <a:ext cx="262518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10113007" y="4130376"/>
            <a:ext cx="262518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1"/>
          <p:cNvSpPr>
            <a:spLocks noGrp="1"/>
          </p:cNvSpPr>
          <p:nvPr>
            <p:ph type="body" sz="quarter" idx="17"/>
          </p:nvPr>
        </p:nvSpPr>
        <p:spPr>
          <a:xfrm>
            <a:off x="934347" y="4185421"/>
            <a:ext cx="2625189" cy="2732270"/>
          </a:xfrm>
        </p:spPr>
        <p:txBody>
          <a:bodyPr lIns="0" rIns="0">
            <a:normAutofit/>
          </a:bodyPr>
          <a:lstStyle>
            <a:lvl1pPr>
              <a:buClr>
                <a:schemeClr val="tx1"/>
              </a:buClr>
              <a:defRPr sz="1600"/>
            </a:lvl1pPr>
            <a:lvl2pPr>
              <a:defRPr sz="1600"/>
            </a:lvl2pPr>
            <a:lvl3pPr>
              <a:defRPr sz="1600"/>
            </a:lvl3pPr>
            <a:lvl4pPr>
              <a:buClr>
                <a:srgbClr val="606B8D"/>
              </a:buClr>
              <a:defRPr sz="1600"/>
            </a:lvl4pPr>
            <a:lvl5pPr>
              <a:buClr>
                <a:srgbClr val="606B8D"/>
              </a:buCl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11"/>
          <p:cNvSpPr>
            <a:spLocks noGrp="1"/>
          </p:cNvSpPr>
          <p:nvPr>
            <p:ph type="body" sz="quarter" idx="18"/>
          </p:nvPr>
        </p:nvSpPr>
        <p:spPr>
          <a:xfrm>
            <a:off x="3993897" y="4185421"/>
            <a:ext cx="2625189" cy="2732270"/>
          </a:xfrm>
        </p:spPr>
        <p:txBody>
          <a:bodyPr lIns="0" rIns="0">
            <a:normAutofit/>
          </a:bodyPr>
          <a:lstStyle>
            <a:lvl1pPr>
              <a:buClr>
                <a:schemeClr val="tx1"/>
              </a:buClr>
              <a:defRPr sz="1600"/>
            </a:lvl1pPr>
            <a:lvl2pPr>
              <a:defRPr sz="1600"/>
            </a:lvl2pPr>
            <a:lvl3pPr>
              <a:defRPr sz="1600"/>
            </a:lvl3pPr>
            <a:lvl4pPr>
              <a:buClr>
                <a:srgbClr val="606B8D"/>
              </a:buClr>
              <a:defRPr sz="1600"/>
            </a:lvl4pPr>
            <a:lvl5pPr>
              <a:buClr>
                <a:srgbClr val="606B8D"/>
              </a:buCl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1"/>
          <p:cNvSpPr>
            <a:spLocks noGrp="1"/>
          </p:cNvSpPr>
          <p:nvPr>
            <p:ph type="body" sz="quarter" idx="19"/>
          </p:nvPr>
        </p:nvSpPr>
        <p:spPr>
          <a:xfrm>
            <a:off x="7053453" y="4185421"/>
            <a:ext cx="2625189" cy="2732270"/>
          </a:xfrm>
        </p:spPr>
        <p:txBody>
          <a:bodyPr lIns="0" rIns="0">
            <a:normAutofit/>
          </a:bodyPr>
          <a:lstStyle>
            <a:lvl1pPr>
              <a:buClr>
                <a:schemeClr val="tx1"/>
              </a:buClr>
              <a:defRPr sz="1600"/>
            </a:lvl1pPr>
            <a:lvl2pPr>
              <a:defRPr sz="1600"/>
            </a:lvl2pPr>
            <a:lvl3pPr>
              <a:defRPr sz="1600"/>
            </a:lvl3pPr>
            <a:lvl4pPr>
              <a:buClr>
                <a:srgbClr val="606B8D"/>
              </a:buClr>
              <a:defRPr sz="1600"/>
            </a:lvl4pPr>
            <a:lvl5pPr>
              <a:buClr>
                <a:srgbClr val="606B8D"/>
              </a:buCl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xt Placeholder 11"/>
          <p:cNvSpPr>
            <a:spLocks noGrp="1"/>
          </p:cNvSpPr>
          <p:nvPr>
            <p:ph type="body" sz="quarter" idx="20"/>
          </p:nvPr>
        </p:nvSpPr>
        <p:spPr>
          <a:xfrm>
            <a:off x="10113007" y="4185421"/>
            <a:ext cx="2625189" cy="2732270"/>
          </a:xfrm>
        </p:spPr>
        <p:txBody>
          <a:bodyPr lIns="0" rIns="0">
            <a:normAutofit/>
          </a:bodyPr>
          <a:lstStyle>
            <a:lvl1pPr>
              <a:buClr>
                <a:schemeClr val="tx1"/>
              </a:buClr>
              <a:defRPr sz="1600"/>
            </a:lvl1pPr>
            <a:lvl2pPr>
              <a:defRPr sz="1600"/>
            </a:lvl2pPr>
            <a:lvl3pPr>
              <a:defRPr sz="1600"/>
            </a:lvl3pPr>
            <a:lvl4pPr>
              <a:buClr>
                <a:srgbClr val="606B8D"/>
              </a:buClr>
              <a:defRPr sz="1600"/>
            </a:lvl4pPr>
            <a:lvl5pPr>
              <a:buClr>
                <a:srgbClr val="606B8D"/>
              </a:buCl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Text Placeholder 8"/>
          <p:cNvSpPr>
            <a:spLocks noGrp="1"/>
          </p:cNvSpPr>
          <p:nvPr>
            <p:ph type="body" sz="quarter" idx="21" hasCustomPrompt="1"/>
          </p:nvPr>
        </p:nvSpPr>
        <p:spPr>
          <a:xfrm>
            <a:off x="676623" y="6897557"/>
            <a:ext cx="5402895" cy="428715"/>
          </a:xfrm>
        </p:spPr>
        <p:txBody>
          <a:bodyPr anchor="b"/>
          <a:lstStyle>
            <a:lvl1pPr marL="0" indent="0">
              <a:buFontTx/>
              <a:buNone/>
              <a:defRPr sz="1000"/>
            </a:lvl1pPr>
          </a:lstStyle>
          <a:p>
            <a:pPr lvl="0"/>
            <a:r>
              <a:rPr lang="en-US" dirty="0"/>
              <a:t>Source: Enter source here</a:t>
            </a:r>
            <a:endParaRPr lang="en-GB" dirty="0"/>
          </a:p>
        </p:txBody>
      </p:sp>
      <p:cxnSp>
        <p:nvCxnSpPr>
          <p:cNvPr id="24" name="Straight Connector 23"/>
          <p:cNvCxnSpPr/>
          <p:nvPr userDrawn="1"/>
        </p:nvCxnSpPr>
        <p:spPr>
          <a:xfrm flipV="1">
            <a:off x="786920" y="1644995"/>
            <a:ext cx="12084922"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6" name="Date Placeholder 3"/>
          <p:cNvSpPr>
            <a:spLocks noGrp="1"/>
          </p:cNvSpPr>
          <p:nvPr>
            <p:ph type="dt" sz="half" idx="2"/>
          </p:nvPr>
        </p:nvSpPr>
        <p:spPr>
          <a:xfrm>
            <a:off x="709800" y="7036373"/>
            <a:ext cx="3137059" cy="402652"/>
          </a:xfrm>
          <a:prstGeom prst="rect">
            <a:avLst/>
          </a:prstGeom>
          <a:ln>
            <a:noFill/>
          </a:ln>
        </p:spPr>
        <p:txBody>
          <a:bodyPr vert="horz" lIns="104287" tIns="52144" rIns="104287" bIns="52144" rtlCol="0" anchor="ctr"/>
          <a:lstStyle>
            <a:lvl1pPr algn="ctr">
              <a:defRPr sz="1400">
                <a:solidFill>
                  <a:schemeClr val="tx1">
                    <a:tint val="75000"/>
                  </a:schemeClr>
                </a:solidFill>
              </a:defRPr>
            </a:lvl1pPr>
          </a:lstStyle>
          <a:p>
            <a:fld id="{BA59A163-6646-48B7-A984-3C408B10D74A}" type="datetime1">
              <a:rPr lang="en-GB" smtClean="0"/>
              <a:pPr/>
              <a:t>17/08/2025</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 6 CASE STUDIES (PRINT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a:t>Click to edit Master title style</a:t>
            </a:r>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3D0B232-8F1E-405E-9C98-A855FD5493C3}" type="slidenum">
              <a:rPr lang="en-GB" smtClean="0"/>
              <a:pPr/>
              <a:t>‹#›</a:t>
            </a:fld>
            <a:endParaRPr lang="en-GB"/>
          </a:p>
        </p:txBody>
      </p:sp>
      <p:sp>
        <p:nvSpPr>
          <p:cNvPr id="6" name="Rectangle 5"/>
          <p:cNvSpPr/>
          <p:nvPr userDrawn="1"/>
        </p:nvSpPr>
        <p:spPr>
          <a:xfrm>
            <a:off x="821383" y="1783346"/>
            <a:ext cx="1946261" cy="5188260"/>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p>
        </p:txBody>
      </p:sp>
      <p:sp>
        <p:nvSpPr>
          <p:cNvPr id="7" name="Picture Placeholder 9"/>
          <p:cNvSpPr>
            <a:spLocks noGrp="1" noChangeAspect="1"/>
          </p:cNvSpPr>
          <p:nvPr>
            <p:ph type="pic" sz="quarter" idx="13"/>
          </p:nvPr>
        </p:nvSpPr>
        <p:spPr>
          <a:xfrm>
            <a:off x="934349" y="1870475"/>
            <a:ext cx="1710178" cy="1408261"/>
          </a:xfrm>
        </p:spPr>
        <p:txBody>
          <a:bodyPr/>
          <a:lstStyle/>
          <a:p>
            <a:r>
              <a:rPr lang="en-US"/>
              <a:t>Click icon to add picture</a:t>
            </a:r>
            <a:endParaRPr lang="en-GB"/>
          </a:p>
        </p:txBody>
      </p:sp>
      <p:cxnSp>
        <p:nvCxnSpPr>
          <p:cNvPr id="8" name="Straight Connector 7"/>
          <p:cNvCxnSpPr/>
          <p:nvPr userDrawn="1"/>
        </p:nvCxnSpPr>
        <p:spPr>
          <a:xfrm>
            <a:off x="934346" y="3371084"/>
            <a:ext cx="17108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843668" y="1783346"/>
            <a:ext cx="1946261" cy="5188260"/>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p>
        </p:txBody>
      </p:sp>
      <p:sp>
        <p:nvSpPr>
          <p:cNvPr id="11" name="Rectangle 10"/>
          <p:cNvSpPr/>
          <p:nvPr userDrawn="1"/>
        </p:nvSpPr>
        <p:spPr>
          <a:xfrm>
            <a:off x="4865951" y="1783346"/>
            <a:ext cx="1946261" cy="5188260"/>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p>
        </p:txBody>
      </p:sp>
      <p:sp>
        <p:nvSpPr>
          <p:cNvPr id="12" name="Rectangle 11"/>
          <p:cNvSpPr/>
          <p:nvPr userDrawn="1"/>
        </p:nvSpPr>
        <p:spPr>
          <a:xfrm>
            <a:off x="6888236" y="1783346"/>
            <a:ext cx="1946261" cy="5188260"/>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p>
        </p:txBody>
      </p:sp>
      <p:sp>
        <p:nvSpPr>
          <p:cNvPr id="13" name="Rectangle 12"/>
          <p:cNvSpPr/>
          <p:nvPr userDrawn="1"/>
        </p:nvSpPr>
        <p:spPr>
          <a:xfrm>
            <a:off x="8910521" y="1783346"/>
            <a:ext cx="1946261" cy="5188260"/>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p>
        </p:txBody>
      </p:sp>
      <p:sp>
        <p:nvSpPr>
          <p:cNvPr id="14" name="Rectangle 13"/>
          <p:cNvSpPr/>
          <p:nvPr userDrawn="1"/>
        </p:nvSpPr>
        <p:spPr>
          <a:xfrm>
            <a:off x="10932805" y="1783346"/>
            <a:ext cx="1946261" cy="5188260"/>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p>
        </p:txBody>
      </p:sp>
      <p:sp>
        <p:nvSpPr>
          <p:cNvPr id="15" name="Picture Placeholder 9"/>
          <p:cNvSpPr>
            <a:spLocks noGrp="1" noChangeAspect="1"/>
          </p:cNvSpPr>
          <p:nvPr>
            <p:ph type="pic" sz="quarter" idx="16"/>
          </p:nvPr>
        </p:nvSpPr>
        <p:spPr>
          <a:xfrm>
            <a:off x="2942917" y="1870475"/>
            <a:ext cx="1710178" cy="1408261"/>
          </a:xfrm>
        </p:spPr>
        <p:txBody>
          <a:bodyPr/>
          <a:lstStyle/>
          <a:p>
            <a:r>
              <a:rPr lang="en-US"/>
              <a:t>Click icon to add picture</a:t>
            </a:r>
            <a:endParaRPr lang="en-GB"/>
          </a:p>
        </p:txBody>
      </p:sp>
      <p:cxnSp>
        <p:nvCxnSpPr>
          <p:cNvPr id="16" name="Straight Connector 15"/>
          <p:cNvCxnSpPr/>
          <p:nvPr userDrawn="1"/>
        </p:nvCxnSpPr>
        <p:spPr>
          <a:xfrm>
            <a:off x="2942915" y="3371084"/>
            <a:ext cx="17108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icture Placeholder 9"/>
          <p:cNvSpPr>
            <a:spLocks noGrp="1" noChangeAspect="1"/>
          </p:cNvSpPr>
          <p:nvPr>
            <p:ph type="pic" sz="quarter" idx="18"/>
          </p:nvPr>
        </p:nvSpPr>
        <p:spPr>
          <a:xfrm>
            <a:off x="4979194" y="1870475"/>
            <a:ext cx="1710178" cy="1408261"/>
          </a:xfrm>
        </p:spPr>
        <p:txBody>
          <a:bodyPr/>
          <a:lstStyle/>
          <a:p>
            <a:r>
              <a:rPr lang="en-US"/>
              <a:t>Click icon to add picture</a:t>
            </a:r>
            <a:endParaRPr lang="en-GB"/>
          </a:p>
        </p:txBody>
      </p:sp>
      <p:cxnSp>
        <p:nvCxnSpPr>
          <p:cNvPr id="18" name="Straight Connector 17"/>
          <p:cNvCxnSpPr/>
          <p:nvPr userDrawn="1"/>
        </p:nvCxnSpPr>
        <p:spPr>
          <a:xfrm>
            <a:off x="4979192" y="3371084"/>
            <a:ext cx="17108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icture Placeholder 9"/>
          <p:cNvSpPr>
            <a:spLocks noGrp="1" noChangeAspect="1"/>
          </p:cNvSpPr>
          <p:nvPr>
            <p:ph type="pic" sz="quarter" idx="20"/>
          </p:nvPr>
        </p:nvSpPr>
        <p:spPr>
          <a:xfrm>
            <a:off x="6996709" y="1870475"/>
            <a:ext cx="1710178" cy="1408261"/>
          </a:xfrm>
        </p:spPr>
        <p:txBody>
          <a:bodyPr/>
          <a:lstStyle/>
          <a:p>
            <a:r>
              <a:rPr lang="en-US"/>
              <a:t>Click icon to add picture</a:t>
            </a:r>
            <a:endParaRPr lang="en-GB"/>
          </a:p>
        </p:txBody>
      </p:sp>
      <p:cxnSp>
        <p:nvCxnSpPr>
          <p:cNvPr id="20" name="Straight Connector 19"/>
          <p:cNvCxnSpPr/>
          <p:nvPr userDrawn="1"/>
        </p:nvCxnSpPr>
        <p:spPr>
          <a:xfrm>
            <a:off x="6996707" y="3371084"/>
            <a:ext cx="17108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Picture Placeholder 9"/>
          <p:cNvSpPr>
            <a:spLocks noGrp="1" noChangeAspect="1"/>
          </p:cNvSpPr>
          <p:nvPr>
            <p:ph type="pic" sz="quarter" idx="22"/>
          </p:nvPr>
        </p:nvSpPr>
        <p:spPr>
          <a:xfrm>
            <a:off x="9029098" y="1870475"/>
            <a:ext cx="1710178" cy="1408261"/>
          </a:xfrm>
        </p:spPr>
        <p:txBody>
          <a:bodyPr/>
          <a:lstStyle/>
          <a:p>
            <a:r>
              <a:rPr lang="en-US"/>
              <a:t>Click icon to add picture</a:t>
            </a:r>
            <a:endParaRPr lang="en-GB"/>
          </a:p>
        </p:txBody>
      </p:sp>
      <p:cxnSp>
        <p:nvCxnSpPr>
          <p:cNvPr id="22" name="Straight Connector 21"/>
          <p:cNvCxnSpPr/>
          <p:nvPr userDrawn="1"/>
        </p:nvCxnSpPr>
        <p:spPr>
          <a:xfrm>
            <a:off x="9029096" y="3371084"/>
            <a:ext cx="17108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icture Placeholder 9"/>
          <p:cNvSpPr>
            <a:spLocks noGrp="1" noChangeAspect="1"/>
          </p:cNvSpPr>
          <p:nvPr>
            <p:ph type="pic" sz="quarter" idx="24"/>
          </p:nvPr>
        </p:nvSpPr>
        <p:spPr>
          <a:xfrm>
            <a:off x="11045989" y="1870475"/>
            <a:ext cx="1710178" cy="1408261"/>
          </a:xfrm>
        </p:spPr>
        <p:txBody>
          <a:bodyPr/>
          <a:lstStyle/>
          <a:p>
            <a:r>
              <a:rPr lang="en-US"/>
              <a:t>Click icon to add picture</a:t>
            </a:r>
            <a:endParaRPr lang="en-GB"/>
          </a:p>
        </p:txBody>
      </p:sp>
      <p:cxnSp>
        <p:nvCxnSpPr>
          <p:cNvPr id="24" name="Straight Connector 23"/>
          <p:cNvCxnSpPr/>
          <p:nvPr userDrawn="1"/>
        </p:nvCxnSpPr>
        <p:spPr>
          <a:xfrm>
            <a:off x="11045988" y="3371084"/>
            <a:ext cx="17108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11"/>
          <p:cNvSpPr>
            <a:spLocks noGrp="1"/>
          </p:cNvSpPr>
          <p:nvPr>
            <p:ph type="body" sz="quarter" idx="17"/>
          </p:nvPr>
        </p:nvSpPr>
        <p:spPr>
          <a:xfrm>
            <a:off x="934346" y="3379355"/>
            <a:ext cx="1710899" cy="3613462"/>
          </a:xfrm>
        </p:spPr>
        <p:txBody>
          <a:bodyPr lIns="0" rIns="0">
            <a:noAutofit/>
          </a:bodyPr>
          <a:lstStyle>
            <a:lvl1pPr marL="185738" indent="-185738">
              <a:buClr>
                <a:schemeClr val="tx1"/>
              </a:buClr>
              <a:defRPr sz="1400"/>
            </a:lvl1pPr>
            <a:lvl2pPr marL="357188" indent="-187325">
              <a:defRPr sz="1400"/>
            </a:lvl2pPr>
            <a:lvl3pPr marL="588963" indent="-217488">
              <a:defRPr sz="1400"/>
            </a:lvl3pPr>
            <a:lvl4pPr marL="712788" indent="-155575">
              <a:buClr>
                <a:srgbClr val="606B8D"/>
              </a:buClr>
              <a:defRPr sz="1400"/>
            </a:lvl4pPr>
            <a:lvl5pPr>
              <a:buClr>
                <a:srgbClr val="606B8D"/>
              </a:buCl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6" name="Text Placeholder 11"/>
          <p:cNvSpPr>
            <a:spLocks noGrp="1"/>
          </p:cNvSpPr>
          <p:nvPr>
            <p:ph type="body" sz="quarter" idx="25"/>
          </p:nvPr>
        </p:nvSpPr>
        <p:spPr>
          <a:xfrm>
            <a:off x="2942915" y="3379355"/>
            <a:ext cx="1710899" cy="3613462"/>
          </a:xfrm>
        </p:spPr>
        <p:txBody>
          <a:bodyPr lIns="0" rIns="0">
            <a:noAutofit/>
          </a:bodyPr>
          <a:lstStyle>
            <a:lvl1pPr marL="185738" indent="-185738">
              <a:buClr>
                <a:schemeClr val="tx1"/>
              </a:buClr>
              <a:defRPr sz="1400"/>
            </a:lvl1pPr>
            <a:lvl2pPr marL="357188" indent="-187325">
              <a:defRPr sz="1400"/>
            </a:lvl2pPr>
            <a:lvl3pPr marL="588963" indent="-217488">
              <a:defRPr sz="1400"/>
            </a:lvl3pPr>
            <a:lvl4pPr marL="712788" indent="-155575">
              <a:buClr>
                <a:srgbClr val="606B8D"/>
              </a:buClr>
              <a:defRPr sz="1400"/>
            </a:lvl4pPr>
            <a:lvl5pPr>
              <a:buClr>
                <a:srgbClr val="606B8D"/>
              </a:buCl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Text Placeholder 11"/>
          <p:cNvSpPr>
            <a:spLocks noGrp="1"/>
          </p:cNvSpPr>
          <p:nvPr>
            <p:ph type="body" sz="quarter" idx="26"/>
          </p:nvPr>
        </p:nvSpPr>
        <p:spPr>
          <a:xfrm>
            <a:off x="4979192" y="3379355"/>
            <a:ext cx="1710899" cy="3613462"/>
          </a:xfrm>
        </p:spPr>
        <p:txBody>
          <a:bodyPr lIns="0" rIns="0">
            <a:noAutofit/>
          </a:bodyPr>
          <a:lstStyle>
            <a:lvl1pPr marL="185738" indent="-185738">
              <a:buClr>
                <a:schemeClr val="tx1"/>
              </a:buClr>
              <a:defRPr sz="1400"/>
            </a:lvl1pPr>
            <a:lvl2pPr marL="357188" indent="-187325">
              <a:defRPr sz="1400"/>
            </a:lvl2pPr>
            <a:lvl3pPr marL="588963" indent="-217488">
              <a:defRPr sz="1400"/>
            </a:lvl3pPr>
            <a:lvl4pPr marL="712788" indent="-155575">
              <a:buClr>
                <a:srgbClr val="606B8D"/>
              </a:buClr>
              <a:defRPr sz="1400"/>
            </a:lvl4pPr>
            <a:lvl5pPr>
              <a:buClr>
                <a:srgbClr val="606B8D"/>
              </a:buCl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Text Placeholder 11"/>
          <p:cNvSpPr>
            <a:spLocks noGrp="1"/>
          </p:cNvSpPr>
          <p:nvPr>
            <p:ph type="body" sz="quarter" idx="27"/>
          </p:nvPr>
        </p:nvSpPr>
        <p:spPr>
          <a:xfrm>
            <a:off x="6996707" y="3379355"/>
            <a:ext cx="1710899" cy="3613462"/>
          </a:xfrm>
        </p:spPr>
        <p:txBody>
          <a:bodyPr lIns="0" rIns="0">
            <a:noAutofit/>
          </a:bodyPr>
          <a:lstStyle>
            <a:lvl1pPr marL="185738" indent="-185738">
              <a:buClr>
                <a:schemeClr val="tx1"/>
              </a:buClr>
              <a:defRPr sz="1400"/>
            </a:lvl1pPr>
            <a:lvl2pPr marL="357188" indent="-187325">
              <a:defRPr sz="1400"/>
            </a:lvl2pPr>
            <a:lvl3pPr marL="588963" indent="-217488">
              <a:defRPr sz="1400"/>
            </a:lvl3pPr>
            <a:lvl4pPr marL="712788" indent="-155575">
              <a:buClr>
                <a:srgbClr val="606B8D"/>
              </a:buClr>
              <a:defRPr sz="1400"/>
            </a:lvl4pPr>
            <a:lvl5pPr>
              <a:buClr>
                <a:srgbClr val="606B8D"/>
              </a:buCl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Text Placeholder 11"/>
          <p:cNvSpPr>
            <a:spLocks noGrp="1"/>
          </p:cNvSpPr>
          <p:nvPr>
            <p:ph type="body" sz="quarter" idx="28"/>
          </p:nvPr>
        </p:nvSpPr>
        <p:spPr>
          <a:xfrm>
            <a:off x="9029096" y="3379355"/>
            <a:ext cx="1710899" cy="3613462"/>
          </a:xfrm>
        </p:spPr>
        <p:txBody>
          <a:bodyPr lIns="0" rIns="0">
            <a:noAutofit/>
          </a:bodyPr>
          <a:lstStyle>
            <a:lvl1pPr marL="185738" indent="-185738">
              <a:buClr>
                <a:schemeClr val="tx1"/>
              </a:buClr>
              <a:defRPr sz="1400"/>
            </a:lvl1pPr>
            <a:lvl2pPr marL="357188" indent="-187325">
              <a:defRPr sz="1400"/>
            </a:lvl2pPr>
            <a:lvl3pPr marL="588963" indent="-217488">
              <a:defRPr sz="1400"/>
            </a:lvl3pPr>
            <a:lvl4pPr marL="712788" indent="-155575">
              <a:buClr>
                <a:srgbClr val="606B8D"/>
              </a:buClr>
              <a:defRPr sz="1400"/>
            </a:lvl4pPr>
            <a:lvl5pPr>
              <a:buClr>
                <a:srgbClr val="606B8D"/>
              </a:buCl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0" name="Text Placeholder 11"/>
          <p:cNvSpPr>
            <a:spLocks noGrp="1"/>
          </p:cNvSpPr>
          <p:nvPr>
            <p:ph type="body" sz="quarter" idx="29"/>
          </p:nvPr>
        </p:nvSpPr>
        <p:spPr>
          <a:xfrm>
            <a:off x="11045988" y="3379355"/>
            <a:ext cx="1710899" cy="3613462"/>
          </a:xfrm>
        </p:spPr>
        <p:txBody>
          <a:bodyPr lIns="0" rIns="0">
            <a:noAutofit/>
          </a:bodyPr>
          <a:lstStyle>
            <a:lvl1pPr marL="185738" indent="-185738">
              <a:buClr>
                <a:schemeClr val="tx1"/>
              </a:buClr>
              <a:defRPr sz="1400"/>
            </a:lvl1pPr>
            <a:lvl2pPr marL="357188" indent="-187325">
              <a:defRPr sz="1400"/>
            </a:lvl2pPr>
            <a:lvl3pPr marL="588963" indent="-217488">
              <a:defRPr sz="1400"/>
            </a:lvl3pPr>
            <a:lvl4pPr marL="712788" indent="-155575">
              <a:buClr>
                <a:srgbClr val="606B8D"/>
              </a:buClr>
              <a:defRPr sz="1400"/>
            </a:lvl4pPr>
            <a:lvl5pPr>
              <a:buClr>
                <a:srgbClr val="606B8D"/>
              </a:buCl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1" name="Text Placeholder 8"/>
          <p:cNvSpPr>
            <a:spLocks noGrp="1"/>
          </p:cNvSpPr>
          <p:nvPr>
            <p:ph type="body" sz="quarter" idx="21" hasCustomPrompt="1"/>
          </p:nvPr>
        </p:nvSpPr>
        <p:spPr>
          <a:xfrm>
            <a:off x="676623" y="6897557"/>
            <a:ext cx="5402895" cy="428715"/>
          </a:xfrm>
        </p:spPr>
        <p:txBody>
          <a:bodyPr anchor="b"/>
          <a:lstStyle>
            <a:lvl1pPr marL="0" indent="0">
              <a:buFontTx/>
              <a:buNone/>
              <a:defRPr sz="1000"/>
            </a:lvl1pPr>
          </a:lstStyle>
          <a:p>
            <a:pPr lvl="0"/>
            <a:r>
              <a:rPr lang="en-US" dirty="0"/>
              <a:t>Source: Enter source here</a:t>
            </a:r>
            <a:endParaRPr lang="en-GB" dirty="0"/>
          </a:p>
        </p:txBody>
      </p:sp>
      <p:cxnSp>
        <p:nvCxnSpPr>
          <p:cNvPr id="33" name="Straight Connector 32"/>
          <p:cNvCxnSpPr/>
          <p:nvPr userDrawn="1"/>
        </p:nvCxnSpPr>
        <p:spPr>
          <a:xfrm flipV="1">
            <a:off x="786920" y="1644995"/>
            <a:ext cx="12084922"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34" name="Date Placeholder 3"/>
          <p:cNvSpPr>
            <a:spLocks noGrp="1"/>
          </p:cNvSpPr>
          <p:nvPr>
            <p:ph type="dt" sz="half" idx="2"/>
          </p:nvPr>
        </p:nvSpPr>
        <p:spPr>
          <a:xfrm>
            <a:off x="709800" y="7036373"/>
            <a:ext cx="3137059" cy="402652"/>
          </a:xfrm>
          <a:prstGeom prst="rect">
            <a:avLst/>
          </a:prstGeom>
          <a:ln>
            <a:noFill/>
          </a:ln>
        </p:spPr>
        <p:txBody>
          <a:bodyPr vert="horz" lIns="104287" tIns="52144" rIns="104287" bIns="52144" rtlCol="0" anchor="ctr"/>
          <a:lstStyle>
            <a:lvl1pPr algn="ctr">
              <a:defRPr sz="1400">
                <a:solidFill>
                  <a:schemeClr val="tx1">
                    <a:tint val="75000"/>
                  </a:schemeClr>
                </a:solidFill>
              </a:defRPr>
            </a:lvl1pPr>
          </a:lstStyle>
          <a:p>
            <a:fld id="{BA59A163-6646-48B7-A984-3C408B10D74A}" type="datetime1">
              <a:rPr lang="en-GB" smtClean="0"/>
              <a:pPr/>
              <a:t>17/08/2025</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a:t>  </a:t>
            </a:r>
            <a:fld id="{C75717E5-55CE-4ACF-95E6-F48FCD792317}" type="slidenum">
              <a:rPr lang="en-US" smtClean="0"/>
              <a:pPr/>
              <a:t>‹#›</a:t>
            </a:fld>
            <a:endParaRPr lang="en-US" dirty="0"/>
          </a:p>
        </p:txBody>
      </p:sp>
      <p:sp>
        <p:nvSpPr>
          <p:cNvPr id="11" name="Date Placeholder 3"/>
          <p:cNvSpPr>
            <a:spLocks noGrp="1"/>
          </p:cNvSpPr>
          <p:nvPr>
            <p:ph type="dt" sz="half" idx="2"/>
          </p:nvPr>
        </p:nvSpPr>
        <p:spPr>
          <a:xfrm>
            <a:off x="709800" y="7036373"/>
            <a:ext cx="3137059" cy="402652"/>
          </a:xfrm>
          <a:prstGeom prst="rect">
            <a:avLst/>
          </a:prstGeom>
          <a:ln>
            <a:noFill/>
          </a:ln>
        </p:spPr>
        <p:txBody>
          <a:bodyPr vert="horz" lIns="104287" tIns="52144" rIns="104287" bIns="52144" rtlCol="0" anchor="ctr"/>
          <a:lstStyle>
            <a:lvl1pPr algn="ctr">
              <a:defRPr sz="1400">
                <a:solidFill>
                  <a:schemeClr val="tx1">
                    <a:tint val="75000"/>
                  </a:schemeClr>
                </a:solidFill>
              </a:defRPr>
            </a:lvl1pPr>
          </a:lstStyle>
          <a:p>
            <a:fld id="{BA59A163-6646-48B7-A984-3C408B10D74A}" type="datetime1">
              <a:rPr lang="en-GB" smtClean="0"/>
              <a:pPr/>
              <a:t>17/08/2025</a:t>
            </a:fld>
            <a:endParaRPr lang="en-US" dirty="0"/>
          </a:p>
        </p:txBody>
      </p:sp>
      <p:pic>
        <p:nvPicPr>
          <p:cNvPr id="9" name="Picture 8">
            <a:extLst>
              <a:ext uri="{FF2B5EF4-FFF2-40B4-BE49-F238E27FC236}">
                <a16:creationId xmlns:a16="http://schemas.microsoft.com/office/drawing/2014/main" id="{CA687602-CC57-C602-7AAE-FFFFC427AFA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7689" y="112250"/>
            <a:ext cx="13200783" cy="7360640"/>
          </a:xfrm>
          <a:prstGeom prst="rect">
            <a:avLst/>
          </a:prstGeom>
        </p:spPr>
      </p:pic>
      <p:sp>
        <p:nvSpPr>
          <p:cNvPr id="7" name="Rectangle: Rounded Corners 6"/>
          <p:cNvSpPr/>
          <p:nvPr userDrawn="1"/>
        </p:nvSpPr>
        <p:spPr>
          <a:xfrm>
            <a:off x="7789069" y="962025"/>
            <a:ext cx="5148403" cy="5895216"/>
          </a:xfrm>
          <a:prstGeom prst="round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Tree>
    <p:extLst>
      <p:ext uri="{BB962C8B-B14F-4D97-AF65-F5344CB8AC3E}">
        <p14:creationId xmlns:p14="http://schemas.microsoft.com/office/powerpoint/2010/main" val="32433800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 HALF SCREEN PICTURE">
    <p:spTree>
      <p:nvGrpSpPr>
        <p:cNvPr id="1" name=""/>
        <p:cNvGrpSpPr/>
        <p:nvPr/>
      </p:nvGrpSpPr>
      <p:grpSpPr>
        <a:xfrm>
          <a:off x="0" y="0"/>
          <a:ext cx="0" cy="0"/>
          <a:chOff x="0" y="0"/>
          <a:chExt cx="0" cy="0"/>
        </a:xfrm>
      </p:grpSpPr>
      <p:sp>
        <p:nvSpPr>
          <p:cNvPr id="2" name="Title 1"/>
          <p:cNvSpPr>
            <a:spLocks noGrp="1"/>
          </p:cNvSpPr>
          <p:nvPr>
            <p:ph type="title"/>
          </p:nvPr>
        </p:nvSpPr>
        <p:spPr>
          <a:xfrm>
            <a:off x="9310138" y="276225"/>
            <a:ext cx="3712038" cy="1260476"/>
          </a:xfrm>
        </p:spPr>
        <p:txBody>
          <a:bodyPr/>
          <a:lstStyle/>
          <a:p>
            <a:r>
              <a:rPr lang="en-US"/>
              <a:t>Click to edit Master title style</a:t>
            </a:r>
            <a:endParaRPr lang="en-GB"/>
          </a:p>
        </p:txBody>
      </p:sp>
      <p:sp>
        <p:nvSpPr>
          <p:cNvPr id="3" name="Date Placeholder 2"/>
          <p:cNvSpPr>
            <a:spLocks noGrp="1"/>
          </p:cNvSpPr>
          <p:nvPr>
            <p:ph type="dt" sz="half" idx="10"/>
          </p:nvPr>
        </p:nvSpPr>
        <p:spPr>
          <a:xfrm>
            <a:off x="709800" y="7036373"/>
            <a:ext cx="3137059" cy="402652"/>
          </a:xfrm>
          <a:prstGeom prst="rect">
            <a:avLst/>
          </a:prstGeom>
        </p:spPr>
        <p:txBody>
          <a:bodyPr/>
          <a:lstStyle/>
          <a:p>
            <a:fld id="{81624DFF-1245-4FD5-A554-1A2E77E4321C}" type="datetime1">
              <a:rPr lang="en-GB" smtClean="0"/>
              <a:t>17/08/2025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3D0B232-8F1E-405E-9C98-A855FD5493C3}" type="slidenum">
              <a:rPr lang="en-GB" smtClean="0"/>
              <a:pPr/>
              <a:t>‹#›</a:t>
            </a:fld>
            <a:endParaRPr lang="en-GB"/>
          </a:p>
        </p:txBody>
      </p:sp>
      <p:sp>
        <p:nvSpPr>
          <p:cNvPr id="6" name="Picture Placeholder 4"/>
          <p:cNvSpPr>
            <a:spLocks noGrp="1"/>
          </p:cNvSpPr>
          <p:nvPr>
            <p:ph type="pic" sz="quarter" idx="13"/>
          </p:nvPr>
        </p:nvSpPr>
        <p:spPr>
          <a:xfrm>
            <a:off x="4371072" y="133380"/>
            <a:ext cx="8909800" cy="7300857"/>
          </a:xfrm>
        </p:spPr>
        <p:txBody>
          <a:bodyPr/>
          <a:lstStyle/>
          <a:p>
            <a:r>
              <a:rPr lang="en-US"/>
              <a:t>Click icon to add picture</a:t>
            </a:r>
            <a:endParaRPr lang="en-GB"/>
          </a:p>
        </p:txBody>
      </p:sp>
      <p:cxnSp>
        <p:nvCxnSpPr>
          <p:cNvPr id="7" name="Straight Connector 6"/>
          <p:cNvCxnSpPr/>
          <p:nvPr userDrawn="1"/>
        </p:nvCxnSpPr>
        <p:spPr>
          <a:xfrm flipV="1">
            <a:off x="9424831" y="1618355"/>
            <a:ext cx="3439903"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4"/>
          </p:nvPr>
        </p:nvSpPr>
        <p:spPr>
          <a:xfrm>
            <a:off x="9285337" y="1741373"/>
            <a:ext cx="3678381" cy="52248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p:cNvSpPr>
            <a:spLocks noGrp="1"/>
          </p:cNvSpPr>
          <p:nvPr>
            <p:ph type="body" sz="quarter" idx="21" hasCustomPrompt="1"/>
          </p:nvPr>
        </p:nvSpPr>
        <p:spPr>
          <a:xfrm>
            <a:off x="9314533" y="6870917"/>
            <a:ext cx="3629702" cy="428715"/>
          </a:xfrm>
        </p:spPr>
        <p:txBody>
          <a:bodyPr anchor="b"/>
          <a:lstStyle>
            <a:lvl1pPr marL="0" indent="0">
              <a:buFontTx/>
              <a:buNone/>
              <a:defRPr sz="1000"/>
            </a:lvl1pPr>
          </a:lstStyle>
          <a:p>
            <a:pPr lvl="0"/>
            <a:r>
              <a:rPr lang="en-US" dirty="0"/>
              <a:t>Source: Enter source here</a:t>
            </a:r>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 CONTENT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a:t>Click to edit Master title style</a:t>
            </a:r>
            <a:endParaRPr lang="en-GB" dirty="0"/>
          </a:p>
        </p:txBody>
      </p:sp>
      <p:sp>
        <p:nvSpPr>
          <p:cNvPr id="3" name="Date Placeholder 2"/>
          <p:cNvSpPr>
            <a:spLocks noGrp="1"/>
          </p:cNvSpPr>
          <p:nvPr>
            <p:ph type="dt" sz="half" idx="10"/>
          </p:nvPr>
        </p:nvSpPr>
        <p:spPr>
          <a:xfrm>
            <a:off x="709800" y="7036373"/>
            <a:ext cx="3137059" cy="402652"/>
          </a:xfrm>
          <a:prstGeom prst="rect">
            <a:avLst/>
          </a:prstGeom>
        </p:spPr>
        <p:txBody>
          <a:bodyPr/>
          <a:lstStyle/>
          <a:p>
            <a:fld id="{9C6FACAF-BEFB-4747-A397-B0A62B43B19D}" type="datetime1">
              <a:rPr lang="en-GB" smtClean="0"/>
              <a:t>17/08/2025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3D0B232-8F1E-405E-9C98-A855FD5493C3}" type="slidenum">
              <a:rPr lang="en-GB" smtClean="0"/>
              <a:pPr/>
              <a:t>‹#›</a:t>
            </a:fld>
            <a:endParaRPr lang="en-GB"/>
          </a:p>
        </p:txBody>
      </p:sp>
      <p:sp>
        <p:nvSpPr>
          <p:cNvPr id="7" name="Text Placeholder 6"/>
          <p:cNvSpPr>
            <a:spLocks noGrp="1"/>
          </p:cNvSpPr>
          <p:nvPr>
            <p:ph type="body" sz="quarter" idx="13"/>
          </p:nvPr>
        </p:nvSpPr>
        <p:spPr>
          <a:xfrm>
            <a:off x="9261784" y="1726429"/>
            <a:ext cx="3582683" cy="5117586"/>
          </a:xfrm>
          <a:solidFill>
            <a:srgbClr val="A1A7C0"/>
          </a:solidFill>
        </p:spPr>
        <p:txBody>
          <a:bodyPr tIns="108000"/>
          <a:lstStyle>
            <a:lvl1pPr>
              <a:buClr>
                <a:schemeClr val="tx1"/>
              </a:buClr>
              <a:defRPr/>
            </a:lvl1pPr>
            <a:lvl4pPr>
              <a:buClr>
                <a:srgbClr val="606B8D"/>
              </a:buClr>
              <a:defRPr/>
            </a:lvl4pPr>
            <a:lvl5pPr>
              <a:buClr>
                <a:srgbClr val="606B8D"/>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p:cNvSpPr>
            <a:spLocks noGrp="1"/>
          </p:cNvSpPr>
          <p:nvPr>
            <p:ph type="body" sz="quarter" idx="15" hasCustomPrompt="1"/>
          </p:nvPr>
        </p:nvSpPr>
        <p:spPr>
          <a:xfrm>
            <a:off x="676621" y="6897557"/>
            <a:ext cx="5422380" cy="428715"/>
          </a:xfrm>
        </p:spPr>
        <p:txBody>
          <a:bodyPr anchor="b"/>
          <a:lstStyle>
            <a:lvl1pPr marL="0" indent="0">
              <a:buFontTx/>
              <a:buNone/>
              <a:defRPr sz="1000"/>
            </a:lvl1pPr>
          </a:lstStyle>
          <a:p>
            <a:pPr lvl="0"/>
            <a:r>
              <a:rPr lang="en-US" dirty="0"/>
              <a:t>Source: Enter source here</a:t>
            </a:r>
            <a:endParaRPr lang="en-GB" dirty="0"/>
          </a:p>
        </p:txBody>
      </p:sp>
      <p:cxnSp>
        <p:nvCxnSpPr>
          <p:cNvPr id="10" name="Straight Connector 9"/>
          <p:cNvCxnSpPr/>
          <p:nvPr userDrawn="1"/>
        </p:nvCxnSpPr>
        <p:spPr>
          <a:xfrm flipV="1">
            <a:off x="786920" y="1644995"/>
            <a:ext cx="12084922"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14" name="Content Placeholder 13"/>
          <p:cNvSpPr>
            <a:spLocks noGrp="1"/>
          </p:cNvSpPr>
          <p:nvPr>
            <p:ph sz="quarter" idx="16"/>
          </p:nvPr>
        </p:nvSpPr>
        <p:spPr>
          <a:xfrm>
            <a:off x="672229" y="1706001"/>
            <a:ext cx="8377974" cy="5138023"/>
          </a:xfrm>
        </p:spPr>
        <p:txBody>
          <a:bodyPr tIns="108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4. THREE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a:t>Click to edit Master title style</a:t>
            </a:r>
            <a:endParaRPr lang="en-GB"/>
          </a:p>
        </p:txBody>
      </p:sp>
      <p:sp>
        <p:nvSpPr>
          <p:cNvPr id="3" name="Date Placeholder 2"/>
          <p:cNvSpPr>
            <a:spLocks noGrp="1"/>
          </p:cNvSpPr>
          <p:nvPr>
            <p:ph type="dt" sz="half" idx="10"/>
          </p:nvPr>
        </p:nvSpPr>
        <p:spPr>
          <a:xfrm>
            <a:off x="709800" y="7036373"/>
            <a:ext cx="3137059" cy="402652"/>
          </a:xfrm>
          <a:prstGeom prst="rect">
            <a:avLst/>
          </a:prstGeom>
        </p:spPr>
        <p:txBody>
          <a:bodyPr/>
          <a:lstStyle/>
          <a:p>
            <a:fld id="{4C6887AA-A434-4B43-9A6B-86286B8879B0}" type="datetime1">
              <a:rPr lang="en-GB" smtClean="0"/>
              <a:t>17/08/2025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3D0B232-8F1E-405E-9C98-A855FD5493C3}" type="slidenum">
              <a:rPr lang="en-GB" smtClean="0"/>
              <a:pPr/>
              <a:t>‹#›</a:t>
            </a:fld>
            <a:endParaRPr lang="en-GB"/>
          </a:p>
        </p:txBody>
      </p:sp>
      <p:sp>
        <p:nvSpPr>
          <p:cNvPr id="6" name="Chart Placeholder 18"/>
          <p:cNvSpPr>
            <a:spLocks noGrp="1"/>
          </p:cNvSpPr>
          <p:nvPr>
            <p:ph type="chart" sz="quarter" idx="13"/>
          </p:nvPr>
        </p:nvSpPr>
        <p:spPr>
          <a:xfrm>
            <a:off x="820333" y="1859354"/>
            <a:ext cx="3847259" cy="5008026"/>
          </a:xfrm>
        </p:spPr>
        <p:txBody>
          <a:bodyPr/>
          <a:lstStyle/>
          <a:p>
            <a:r>
              <a:rPr lang="en-US"/>
              <a:t>Click icon to add chart</a:t>
            </a:r>
            <a:endParaRPr lang="en-GB"/>
          </a:p>
        </p:txBody>
      </p:sp>
      <p:sp>
        <p:nvSpPr>
          <p:cNvPr id="7" name="Text Placeholder 8"/>
          <p:cNvSpPr>
            <a:spLocks noGrp="1"/>
          </p:cNvSpPr>
          <p:nvPr>
            <p:ph type="body" sz="quarter" idx="14" hasCustomPrompt="1"/>
          </p:nvPr>
        </p:nvSpPr>
        <p:spPr>
          <a:xfrm>
            <a:off x="676625" y="6897557"/>
            <a:ext cx="5363923" cy="428715"/>
          </a:xfrm>
        </p:spPr>
        <p:txBody>
          <a:bodyPr anchor="b"/>
          <a:lstStyle>
            <a:lvl1pPr marL="0" indent="0">
              <a:buFontTx/>
              <a:buNone/>
              <a:defRPr sz="1000"/>
            </a:lvl1pPr>
          </a:lstStyle>
          <a:p>
            <a:pPr lvl="0"/>
            <a:r>
              <a:rPr lang="en-US" dirty="0"/>
              <a:t>Source: Enter source here</a:t>
            </a:r>
            <a:endParaRPr lang="en-GB" dirty="0"/>
          </a:p>
        </p:txBody>
      </p:sp>
      <p:sp>
        <p:nvSpPr>
          <p:cNvPr id="8" name="Chart Placeholder 18"/>
          <p:cNvSpPr>
            <a:spLocks noGrp="1"/>
          </p:cNvSpPr>
          <p:nvPr>
            <p:ph type="chart" sz="quarter" idx="15"/>
          </p:nvPr>
        </p:nvSpPr>
        <p:spPr>
          <a:xfrm>
            <a:off x="4832137" y="1859354"/>
            <a:ext cx="3847259" cy="5008026"/>
          </a:xfrm>
        </p:spPr>
        <p:txBody>
          <a:bodyPr/>
          <a:lstStyle/>
          <a:p>
            <a:r>
              <a:rPr lang="en-US"/>
              <a:t>Click icon to add chart</a:t>
            </a:r>
            <a:endParaRPr lang="en-GB"/>
          </a:p>
        </p:txBody>
      </p:sp>
      <p:sp>
        <p:nvSpPr>
          <p:cNvPr id="9" name="Chart Placeholder 18"/>
          <p:cNvSpPr>
            <a:spLocks noGrp="1"/>
          </p:cNvSpPr>
          <p:nvPr>
            <p:ph type="chart" sz="quarter" idx="16"/>
          </p:nvPr>
        </p:nvSpPr>
        <p:spPr>
          <a:xfrm>
            <a:off x="8843942" y="1859354"/>
            <a:ext cx="3847259" cy="5008026"/>
          </a:xfrm>
        </p:spPr>
        <p:txBody>
          <a:bodyPr/>
          <a:lstStyle/>
          <a:p>
            <a:r>
              <a:rPr lang="en-US"/>
              <a:t>Click icon to add chart</a:t>
            </a:r>
            <a:endParaRPr lang="en-GB"/>
          </a:p>
        </p:txBody>
      </p:sp>
      <p:cxnSp>
        <p:nvCxnSpPr>
          <p:cNvPr id="10" name="Straight Connector 9"/>
          <p:cNvCxnSpPr/>
          <p:nvPr userDrawn="1"/>
        </p:nvCxnSpPr>
        <p:spPr>
          <a:xfrm flipV="1">
            <a:off x="786920" y="1644995"/>
            <a:ext cx="12084922"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5. FOUR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a:t>Click to edit Master title style</a:t>
            </a:r>
            <a:endParaRPr lang="en-GB"/>
          </a:p>
        </p:txBody>
      </p:sp>
      <p:sp>
        <p:nvSpPr>
          <p:cNvPr id="3" name="Date Placeholder 2"/>
          <p:cNvSpPr>
            <a:spLocks noGrp="1"/>
          </p:cNvSpPr>
          <p:nvPr>
            <p:ph type="dt" sz="half" idx="10"/>
          </p:nvPr>
        </p:nvSpPr>
        <p:spPr>
          <a:xfrm>
            <a:off x="709800" y="7036373"/>
            <a:ext cx="3137059" cy="402652"/>
          </a:xfrm>
          <a:prstGeom prst="rect">
            <a:avLst/>
          </a:prstGeom>
        </p:spPr>
        <p:txBody>
          <a:bodyPr/>
          <a:lstStyle/>
          <a:p>
            <a:fld id="{C733C147-8FFC-4E98-9F88-CFC98D7D994F}" type="datetime1">
              <a:rPr lang="en-GB" smtClean="0"/>
              <a:t>17/08/2025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3D0B232-8F1E-405E-9C98-A855FD5493C3}" type="slidenum">
              <a:rPr lang="en-GB" smtClean="0"/>
              <a:pPr/>
              <a:t>‹#›</a:t>
            </a:fld>
            <a:endParaRPr lang="en-GB"/>
          </a:p>
        </p:txBody>
      </p:sp>
      <p:sp>
        <p:nvSpPr>
          <p:cNvPr id="6" name="Chart Placeholder 18"/>
          <p:cNvSpPr>
            <a:spLocks noGrp="1"/>
          </p:cNvSpPr>
          <p:nvPr>
            <p:ph type="chart" sz="quarter" idx="13"/>
          </p:nvPr>
        </p:nvSpPr>
        <p:spPr>
          <a:xfrm>
            <a:off x="820326" y="1841431"/>
            <a:ext cx="5793520" cy="2408742"/>
          </a:xfrm>
        </p:spPr>
        <p:txBody>
          <a:bodyPr/>
          <a:lstStyle/>
          <a:p>
            <a:r>
              <a:rPr lang="en-US"/>
              <a:t>Click icon to add chart</a:t>
            </a:r>
            <a:endParaRPr lang="en-GB"/>
          </a:p>
        </p:txBody>
      </p:sp>
      <p:sp>
        <p:nvSpPr>
          <p:cNvPr id="7" name="Text Placeholder 8"/>
          <p:cNvSpPr>
            <a:spLocks noGrp="1"/>
          </p:cNvSpPr>
          <p:nvPr>
            <p:ph type="body" sz="quarter" idx="14" hasCustomPrompt="1"/>
          </p:nvPr>
        </p:nvSpPr>
        <p:spPr>
          <a:xfrm>
            <a:off x="676625" y="4221601"/>
            <a:ext cx="5670417" cy="428715"/>
          </a:xfrm>
        </p:spPr>
        <p:txBody>
          <a:bodyPr anchor="t"/>
          <a:lstStyle>
            <a:lvl1pPr marL="0" indent="0">
              <a:buFontTx/>
              <a:buNone/>
              <a:defRPr sz="1000"/>
            </a:lvl1pPr>
          </a:lstStyle>
          <a:p>
            <a:pPr lvl="0"/>
            <a:r>
              <a:rPr lang="en-US" dirty="0"/>
              <a:t>Source: Enter source here</a:t>
            </a:r>
            <a:endParaRPr lang="en-GB" dirty="0"/>
          </a:p>
        </p:txBody>
      </p:sp>
      <p:sp>
        <p:nvSpPr>
          <p:cNvPr id="8" name="Chart Placeholder 18"/>
          <p:cNvSpPr>
            <a:spLocks noGrp="1"/>
          </p:cNvSpPr>
          <p:nvPr>
            <p:ph type="chart" sz="quarter" idx="15"/>
          </p:nvPr>
        </p:nvSpPr>
        <p:spPr>
          <a:xfrm>
            <a:off x="6905895" y="1841431"/>
            <a:ext cx="5793520" cy="2408742"/>
          </a:xfrm>
        </p:spPr>
        <p:txBody>
          <a:bodyPr/>
          <a:lstStyle/>
          <a:p>
            <a:r>
              <a:rPr lang="en-US"/>
              <a:t>Click icon to add chart</a:t>
            </a:r>
            <a:endParaRPr lang="en-GB"/>
          </a:p>
        </p:txBody>
      </p:sp>
      <p:sp>
        <p:nvSpPr>
          <p:cNvPr id="9" name="Text Placeholder 8"/>
          <p:cNvSpPr>
            <a:spLocks noGrp="1"/>
          </p:cNvSpPr>
          <p:nvPr>
            <p:ph type="body" sz="quarter" idx="16" hasCustomPrompt="1"/>
          </p:nvPr>
        </p:nvSpPr>
        <p:spPr>
          <a:xfrm>
            <a:off x="6796125" y="4221601"/>
            <a:ext cx="5670417" cy="428715"/>
          </a:xfrm>
        </p:spPr>
        <p:txBody>
          <a:bodyPr anchor="t"/>
          <a:lstStyle>
            <a:lvl1pPr marL="0" indent="0">
              <a:buFontTx/>
              <a:buNone/>
              <a:defRPr sz="1000"/>
            </a:lvl1pPr>
          </a:lstStyle>
          <a:p>
            <a:pPr lvl="0"/>
            <a:r>
              <a:rPr lang="en-US" dirty="0"/>
              <a:t>Source: Enter source here</a:t>
            </a:r>
            <a:endParaRPr lang="en-GB" dirty="0"/>
          </a:p>
        </p:txBody>
      </p:sp>
      <p:sp>
        <p:nvSpPr>
          <p:cNvPr id="10" name="Chart Placeholder 18"/>
          <p:cNvSpPr>
            <a:spLocks noGrp="1"/>
          </p:cNvSpPr>
          <p:nvPr>
            <p:ph type="chart" sz="quarter" idx="17"/>
          </p:nvPr>
        </p:nvSpPr>
        <p:spPr>
          <a:xfrm>
            <a:off x="820326" y="4660292"/>
            <a:ext cx="5793520" cy="2408742"/>
          </a:xfrm>
        </p:spPr>
        <p:txBody>
          <a:bodyPr/>
          <a:lstStyle/>
          <a:p>
            <a:r>
              <a:rPr lang="en-US"/>
              <a:t>Click icon to add chart</a:t>
            </a:r>
            <a:endParaRPr lang="en-GB"/>
          </a:p>
        </p:txBody>
      </p:sp>
      <p:sp>
        <p:nvSpPr>
          <p:cNvPr id="12" name="Chart Placeholder 18"/>
          <p:cNvSpPr>
            <a:spLocks noGrp="1"/>
          </p:cNvSpPr>
          <p:nvPr>
            <p:ph type="chart" sz="quarter" idx="19"/>
          </p:nvPr>
        </p:nvSpPr>
        <p:spPr>
          <a:xfrm>
            <a:off x="6905895" y="4660292"/>
            <a:ext cx="5793520" cy="2408742"/>
          </a:xfrm>
        </p:spPr>
        <p:txBody>
          <a:bodyPr/>
          <a:lstStyle/>
          <a:p>
            <a:r>
              <a:rPr lang="en-US"/>
              <a:t>Click icon to add chart</a:t>
            </a:r>
            <a:endParaRPr lang="en-GB"/>
          </a:p>
        </p:txBody>
      </p:sp>
      <p:sp>
        <p:nvSpPr>
          <p:cNvPr id="13" name="Text Placeholder 8"/>
          <p:cNvSpPr>
            <a:spLocks noGrp="1"/>
          </p:cNvSpPr>
          <p:nvPr>
            <p:ph type="body" sz="quarter" idx="20" hasCustomPrompt="1"/>
          </p:nvPr>
        </p:nvSpPr>
        <p:spPr>
          <a:xfrm>
            <a:off x="676625" y="6897557"/>
            <a:ext cx="5363923" cy="428715"/>
          </a:xfrm>
        </p:spPr>
        <p:txBody>
          <a:bodyPr anchor="b"/>
          <a:lstStyle>
            <a:lvl1pPr marL="0" indent="0">
              <a:buFontTx/>
              <a:buNone/>
              <a:defRPr sz="1000"/>
            </a:lvl1pPr>
          </a:lstStyle>
          <a:p>
            <a:pPr lvl="0"/>
            <a:r>
              <a:rPr lang="en-US" dirty="0"/>
              <a:t>Source: Enter source here</a:t>
            </a:r>
            <a:endParaRPr lang="en-GB" dirty="0"/>
          </a:p>
        </p:txBody>
      </p:sp>
      <p:cxnSp>
        <p:nvCxnSpPr>
          <p:cNvPr id="14" name="Straight Connector 13"/>
          <p:cNvCxnSpPr/>
          <p:nvPr userDrawn="1"/>
        </p:nvCxnSpPr>
        <p:spPr>
          <a:xfrm flipV="1">
            <a:off x="786920" y="1644995"/>
            <a:ext cx="12084922"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391077" indent="-391077">
              <a:buClr>
                <a:srgbClr val="2B3E65"/>
              </a:buClr>
              <a:buFont typeface="Wingdings" panose="05000000000000000000" pitchFamily="2" charset="2"/>
              <a:buChar char="§"/>
              <a:defRPr sz="1800">
                <a:latin typeface="Sakkal Majalla" panose="02000000000000000000" pitchFamily="2" charset="-78"/>
                <a:cs typeface="Sakkal Majalla" panose="02000000000000000000" pitchFamily="2" charset="-78"/>
              </a:defRPr>
            </a:lvl1pPr>
            <a:lvl2pPr marL="847334" indent="-325898">
              <a:buClr>
                <a:srgbClr val="2F446F"/>
              </a:buClr>
              <a:buSzPct val="100000"/>
              <a:buFont typeface="Wingdings" panose="05000000000000000000" pitchFamily="2" charset="2"/>
              <a:buChar char="§"/>
              <a:defRPr sz="1800">
                <a:latin typeface="Sakkal Majalla" panose="02000000000000000000" pitchFamily="2" charset="-78"/>
                <a:cs typeface="Sakkal Majalla" panose="02000000000000000000" pitchFamily="2" charset="-78"/>
              </a:defRPr>
            </a:lvl2pPr>
            <a:lvl3pPr>
              <a:buClr>
                <a:srgbClr val="5273B6"/>
              </a:buClr>
              <a:buFont typeface="Wingdings" panose="05000000000000000000" pitchFamily="2" charset="2"/>
              <a:buChar char="§"/>
              <a:defRPr sz="1800">
                <a:solidFill>
                  <a:srgbClr val="2B3E65"/>
                </a:solidFill>
                <a:latin typeface="Sakkal Majalla" panose="02000000000000000000" pitchFamily="2" charset="-78"/>
                <a:cs typeface="Sakkal Majalla" panose="02000000000000000000" pitchFamily="2" charset="-78"/>
              </a:defRPr>
            </a:lvl3pPr>
            <a:lvl4pPr>
              <a:buClr>
                <a:srgbClr val="7992C5"/>
              </a:buClr>
              <a:buFont typeface="Wingdings" panose="05000000000000000000" pitchFamily="2" charset="2"/>
              <a:buChar char="§"/>
              <a:defRPr sz="1800">
                <a:latin typeface="Sakkal Majalla" panose="02000000000000000000" pitchFamily="2" charset="-78"/>
                <a:cs typeface="Sakkal Majalla" panose="02000000000000000000" pitchFamily="2" charset="-78"/>
              </a:defRPr>
            </a:lvl4pPr>
            <a:lvl5pPr>
              <a:buClr>
                <a:srgbClr val="B3C2DF"/>
              </a:buClr>
              <a:buFont typeface="Wingdings" panose="05000000000000000000" pitchFamily="2" charset="2"/>
              <a:buChar char="§"/>
              <a:defRPr sz="1800">
                <a:latin typeface="Sakkal Majalla" panose="02000000000000000000" pitchFamily="2" charset="-78"/>
                <a:cs typeface="Sakkal Majalla" panose="02000000000000000000" pitchFamily="2"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4" name="Straight Connector 3"/>
          <p:cNvCxnSpPr>
            <a:cxnSpLocks/>
          </p:cNvCxnSpPr>
          <p:nvPr userDrawn="1"/>
        </p:nvCxnSpPr>
        <p:spPr>
          <a:xfrm>
            <a:off x="397669" y="1876425"/>
            <a:ext cx="11582400"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a:xfrm>
            <a:off x="6188869" y="7009642"/>
            <a:ext cx="3137059" cy="402652"/>
          </a:xfrm>
        </p:spPr>
        <p:txBody>
          <a:bodyPr/>
          <a:lstStyle/>
          <a:p>
            <a:fld id="{BA59A163-6646-48B7-A984-3C408B10D74A}" type="datetime1">
              <a:rPr lang="en-GB" smtClean="0"/>
              <a:pPr/>
              <a:t>17/08/2025</a:t>
            </a:fld>
            <a:endParaRPr lang="en-US" dirty="0"/>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r>
              <a:rPr lang="en-US"/>
              <a:t>  </a:t>
            </a:r>
            <a:fld id="{C75717E5-55CE-4ACF-95E6-F48FCD792317}" type="slidenum">
              <a:rPr lang="en-US" smtClean="0"/>
              <a:pPr/>
              <a:t>‹#›</a:t>
            </a:fld>
            <a:endParaRPr lang="en-US" dirty="0"/>
          </a:p>
        </p:txBody>
      </p:sp>
      <p:sp>
        <p:nvSpPr>
          <p:cNvPr id="2" name="TextBox 1"/>
          <p:cNvSpPr txBox="1"/>
          <p:nvPr userDrawn="1"/>
        </p:nvSpPr>
        <p:spPr>
          <a:xfrm>
            <a:off x="397669" y="200025"/>
            <a:ext cx="1752600" cy="156465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grpSp>
        <p:nvGrpSpPr>
          <p:cNvPr id="5" name="Group 4">
            <a:extLst>
              <a:ext uri="{FF2B5EF4-FFF2-40B4-BE49-F238E27FC236}">
                <a16:creationId xmlns:a16="http://schemas.microsoft.com/office/drawing/2014/main" id="{F9A655F4-36D2-E342-0AA1-1ADC17BBD7ED}"/>
              </a:ext>
            </a:extLst>
          </p:cNvPr>
          <p:cNvGrpSpPr/>
          <p:nvPr userDrawn="1"/>
        </p:nvGrpSpPr>
        <p:grpSpPr>
          <a:xfrm>
            <a:off x="169069" y="348959"/>
            <a:ext cx="2135696" cy="1266781"/>
            <a:chOff x="10769086" y="310673"/>
            <a:chExt cx="1138705" cy="644172"/>
          </a:xfrm>
        </p:grpSpPr>
        <p:pic>
          <p:nvPicPr>
            <p:cNvPr id="8" name="Graphic 7">
              <a:extLst>
                <a:ext uri="{FF2B5EF4-FFF2-40B4-BE49-F238E27FC236}">
                  <a16:creationId xmlns:a16="http://schemas.microsoft.com/office/drawing/2014/main" id="{DD35964F-287D-B170-1E27-AE4B7E0A59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2090" y="310673"/>
              <a:ext cx="632698" cy="632698"/>
            </a:xfrm>
            <a:prstGeom prst="rect">
              <a:avLst/>
            </a:prstGeom>
          </p:spPr>
        </p:pic>
        <p:sp>
          <p:nvSpPr>
            <p:cNvPr id="11" name="Rectangle 10">
              <a:extLst>
                <a:ext uri="{FF2B5EF4-FFF2-40B4-BE49-F238E27FC236}">
                  <a16:creationId xmlns:a16="http://schemas.microsoft.com/office/drawing/2014/main" id="{0AAB8B2C-A442-A249-C6C9-589D73DBB1AB}"/>
                </a:ext>
              </a:extLst>
            </p:cNvPr>
            <p:cNvSpPr/>
            <p:nvPr/>
          </p:nvSpPr>
          <p:spPr>
            <a:xfrm>
              <a:off x="10769086" y="821813"/>
              <a:ext cx="1138705" cy="133032"/>
            </a:xfrm>
            <a:prstGeom prst="rect">
              <a:avLst/>
            </a:prstGeom>
          </p:spPr>
          <p:txBody>
            <a:bodyPr wrap="square">
              <a:spAutoFit/>
            </a:bodyPr>
            <a:lstStyle/>
            <a:p>
              <a:pPr lvl="0" algn="ctr">
                <a:defRPr/>
              </a:pPr>
              <a:r>
                <a:rPr lang="ar-SY" sz="1100" dirty="0">
                  <a:solidFill>
                    <a:srgbClr val="414042"/>
                  </a:solidFill>
                  <a:latin typeface="DIN Next LT Arabic" panose="020B0503020203050203" pitchFamily="34" charset="-78"/>
                  <a:cs typeface="DIN Next LT Arabic" panose="020B0503020203050203" pitchFamily="34" charset="-78"/>
                </a:rPr>
                <a:t>محافظة دمشق</a:t>
              </a:r>
              <a:endParaRPr lang="ar-SY" sz="1100" dirty="0">
                <a:solidFill>
                  <a:schemeClr val="accent2">
                    <a:lumMod val="75000"/>
                  </a:schemeClr>
                </a:solidFill>
                <a:latin typeface="DIN Next LT Arabic" panose="020B0503020203050203" pitchFamily="34" charset="-78"/>
                <a:cs typeface="DIN Next LT Arabic" panose="020B0503020203050203" pitchFamily="34" charset="-78"/>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72233" y="1764675"/>
            <a:ext cx="6912665" cy="4991131"/>
          </a:xfrm>
        </p:spPr>
        <p:txBody>
          <a:bodyPr/>
          <a:lstStyle>
            <a:lvl1pPr marL="391077" indent="-391077">
              <a:buClr>
                <a:srgbClr val="2B3E65"/>
              </a:buClr>
              <a:buFont typeface="Wingdings" panose="05000000000000000000" pitchFamily="2" charset="2"/>
              <a:buChar char="§"/>
              <a:defRPr/>
            </a:lvl1pPr>
            <a:lvl2pPr marL="847334" indent="-325898">
              <a:buClr>
                <a:srgbClr val="2B3E65"/>
              </a:buClr>
              <a:buSzPct val="100000"/>
              <a:buFont typeface="Wingdings" panose="05000000000000000000" pitchFamily="2" charset="2"/>
              <a:buChar char="§"/>
              <a:defRPr/>
            </a:lvl2pPr>
            <a:lvl3pPr marL="1385774" indent="-342900">
              <a:buClr>
                <a:srgbClr val="2B3E65"/>
              </a:buClr>
              <a:buFont typeface="Wingdings" panose="05000000000000000000" pitchFamily="2" charset="2"/>
              <a:buChar char="§"/>
              <a:defRPr/>
            </a:lvl3pPr>
            <a:lvl4pPr marL="1907210" indent="-342900">
              <a:buClr>
                <a:srgbClr val="2B3E65"/>
              </a:buClr>
              <a:buFont typeface="Wingdings" panose="05000000000000000000" pitchFamily="2" charset="2"/>
              <a:buChar char="§"/>
              <a:defRPr/>
            </a:lvl4pPr>
            <a:lvl5pPr marL="2485797" indent="-400050">
              <a:buClr>
                <a:srgbClr val="2B3E65"/>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17E5-55CE-4ACF-95E6-F48FCD792317}" type="slidenum">
              <a:rPr lang="en-US" smtClean="0"/>
              <a:pPr/>
              <a:t>‹#›</a:t>
            </a:fld>
            <a:endParaRPr lang="en-US"/>
          </a:p>
        </p:txBody>
      </p:sp>
      <p:sp>
        <p:nvSpPr>
          <p:cNvPr id="7" name="Content Placeholder 2"/>
          <p:cNvSpPr>
            <a:spLocks noGrp="1"/>
          </p:cNvSpPr>
          <p:nvPr>
            <p:ph idx="13"/>
          </p:nvPr>
        </p:nvSpPr>
        <p:spPr>
          <a:xfrm>
            <a:off x="7872436" y="1764675"/>
            <a:ext cx="4899878" cy="4991131"/>
          </a:xfrm>
        </p:spPr>
        <p:txBody>
          <a:bodyPr/>
          <a:lstStyle>
            <a:lvl1pPr>
              <a:buClr>
                <a:srgbClr val="CD171E"/>
              </a:buClr>
              <a:buFont typeface="Wingdings" pitchFamily="2" charset="2"/>
              <a:buNone/>
              <a:defRPr/>
            </a:lvl1pPr>
            <a:lvl2pPr>
              <a:buClr>
                <a:srgbClr val="CD171E"/>
              </a:buClr>
              <a:buSzPct val="50000"/>
              <a:buFont typeface="Wingdings" pitchFamily="2" charset="2"/>
              <a:buChar char="q"/>
              <a:defRPr/>
            </a:lvl2pPr>
            <a:lvl3pPr marL="1385774" indent="-342900">
              <a:buClr>
                <a:srgbClr val="CD171E"/>
              </a:buClr>
              <a:buFont typeface="+mj-lt"/>
              <a:buAutoNum type="arabicPeriod"/>
              <a:defRPr/>
            </a:lvl3pPr>
            <a:lvl4pPr marL="1907210" indent="-342900">
              <a:buClr>
                <a:srgbClr val="CD171E"/>
              </a:buClr>
              <a:buFont typeface="+mj-lt"/>
              <a:buAutoNum type="alphaLcParenR"/>
              <a:defRPr/>
            </a:lvl4pPr>
            <a:lvl5pPr marL="2485797" indent="-400050">
              <a:buClr>
                <a:srgbClr val="CD171E"/>
              </a:buClr>
              <a:buFont typeface="+mj-lt"/>
              <a:buAutoNum type="romanLcPeriod"/>
              <a:defRPr/>
            </a:lvl5pPr>
          </a:lstStyle>
          <a:p>
            <a:pPr lvl="0"/>
            <a:endParaRPr lang="en-US" dirty="0"/>
          </a:p>
        </p:txBody>
      </p:sp>
      <p:cxnSp>
        <p:nvCxnSpPr>
          <p:cNvPr id="8" name="Straight Connector 7"/>
          <p:cNvCxnSpPr/>
          <p:nvPr userDrawn="1"/>
        </p:nvCxnSpPr>
        <p:spPr>
          <a:xfrm flipV="1">
            <a:off x="786920" y="1644995"/>
            <a:ext cx="12084922"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308649" y="6357724"/>
            <a:ext cx="1916940" cy="769385"/>
          </a:xfrm>
          <a:prstGeom prst="rect">
            <a:avLst/>
          </a:prstGeom>
        </p:spPr>
        <p:txBody>
          <a:bodyPr wrap="square" lIns="91383" tIns="45692" rIns="91383" bIns="45692">
            <a:spAutoFit/>
          </a:bodyPr>
          <a:lstStyle/>
          <a:p>
            <a:pPr algn="just" defTabSz="913873">
              <a:spcBef>
                <a:spcPct val="20000"/>
              </a:spcBef>
            </a:pPr>
            <a:endParaRPr lang="en-US" sz="1100" b="1" kern="0" dirty="0">
              <a:solidFill>
                <a:srgbClr val="001844"/>
              </a:solidFill>
              <a:latin typeface="Arial" panose="020B0604020202020204" pitchFamily="34" charset="0"/>
              <a:cs typeface="Arial" panose="020B0604020202020204" pitchFamily="34" charset="0"/>
            </a:endParaRPr>
          </a:p>
          <a:p>
            <a:endParaRPr lang="en-US" sz="1100" dirty="0">
              <a:solidFill>
                <a:srgbClr val="2B3E65"/>
              </a:solidFill>
              <a:latin typeface="Arial" panose="020B0604020202020204" pitchFamily="34" charset="0"/>
              <a:cs typeface="Arial" panose="020B0604020202020204" pitchFamily="34" charset="0"/>
            </a:endParaRPr>
          </a:p>
          <a:p>
            <a:endParaRPr lang="en-US" sz="1100" dirty="0">
              <a:solidFill>
                <a:srgbClr val="2B3E65"/>
              </a:solidFill>
              <a:latin typeface="Arial" panose="020B0604020202020204" pitchFamily="34" charset="0"/>
              <a:cs typeface="Arial" panose="020B0604020202020204" pitchFamily="34" charset="0"/>
            </a:endParaRPr>
          </a:p>
          <a:p>
            <a:r>
              <a:rPr lang="en-US" sz="1100" dirty="0">
                <a:solidFill>
                  <a:srgbClr val="CD171E"/>
                </a:solidFill>
                <a:latin typeface="Arial" panose="020B0604020202020204" pitchFamily="34" charset="0"/>
                <a:cs typeface="Arial" panose="020B0604020202020204" pitchFamily="34" charset="0"/>
              </a:rPr>
              <a:t>www.damacham.sy</a:t>
            </a:r>
            <a:endParaRPr lang="en-US" sz="1100" kern="0" dirty="0">
              <a:solidFill>
                <a:srgbClr val="CD171E"/>
              </a:solidFill>
              <a:latin typeface="Arial" panose="020B0604020202020204" pitchFamily="34" charset="0"/>
              <a:cs typeface="Arial" panose="020B0604020202020204" pitchFamily="34" charset="0"/>
            </a:endParaRPr>
          </a:p>
        </p:txBody>
      </p:sp>
      <p:sp>
        <p:nvSpPr>
          <p:cNvPr id="10" name="Date Placeholder 3"/>
          <p:cNvSpPr>
            <a:spLocks noGrp="1"/>
          </p:cNvSpPr>
          <p:nvPr>
            <p:ph type="dt" sz="half" idx="2"/>
          </p:nvPr>
        </p:nvSpPr>
        <p:spPr>
          <a:xfrm>
            <a:off x="709800" y="7036373"/>
            <a:ext cx="3137059" cy="402652"/>
          </a:xfrm>
          <a:prstGeom prst="rect">
            <a:avLst/>
          </a:prstGeom>
          <a:ln>
            <a:noFill/>
          </a:ln>
        </p:spPr>
        <p:txBody>
          <a:bodyPr vert="horz" lIns="104287" tIns="52144" rIns="104287" bIns="52144" rtlCol="0" anchor="ctr"/>
          <a:lstStyle>
            <a:lvl1pPr algn="ctr">
              <a:defRPr sz="1400">
                <a:solidFill>
                  <a:schemeClr val="tx1">
                    <a:tint val="75000"/>
                  </a:schemeClr>
                </a:solidFill>
              </a:defRPr>
            </a:lvl1pPr>
          </a:lstStyle>
          <a:p>
            <a:fld id="{BA59A163-6646-48B7-A984-3C408B10D74A}" type="datetime1">
              <a:rPr lang="en-GB" smtClean="0"/>
              <a:pPr/>
              <a:t>17/08/2025</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RROWS">
    <p:spTree>
      <p:nvGrpSpPr>
        <p:cNvPr id="1" name=""/>
        <p:cNvGrpSpPr/>
        <p:nvPr/>
      </p:nvGrpSpPr>
      <p:grpSpPr>
        <a:xfrm>
          <a:off x="0" y="0"/>
          <a:ext cx="0" cy="0"/>
          <a:chOff x="0" y="0"/>
          <a:chExt cx="0" cy="0"/>
        </a:xfrm>
      </p:grpSpPr>
      <p:sp>
        <p:nvSpPr>
          <p:cNvPr id="17" name="Text Placeholder 16"/>
          <p:cNvSpPr>
            <a:spLocks noGrp="1"/>
          </p:cNvSpPr>
          <p:nvPr>
            <p:ph type="body" sz="quarter" idx="12" hasCustomPrompt="1"/>
          </p:nvPr>
        </p:nvSpPr>
        <p:spPr>
          <a:xfrm flipH="1">
            <a:off x="933034" y="1845812"/>
            <a:ext cx="10731140" cy="731674"/>
          </a:xfrm>
          <a:prstGeom prst="roundRect">
            <a:avLst>
              <a:gd name="adj" fmla="val 50000"/>
            </a:avLst>
          </a:prstGeom>
          <a:solidFill>
            <a:srgbClr val="938D88"/>
          </a:solidFill>
        </p:spPr>
        <p:txBody>
          <a:bodyPr lIns="648000" anchor="ctr"/>
          <a:lstStyle>
            <a:lvl1pPr marL="0" indent="0">
              <a:buFontTx/>
              <a:buNone/>
              <a:defRPr sz="1800">
                <a:solidFill>
                  <a:schemeClr val="bg1"/>
                </a:solidFill>
              </a:defRPr>
            </a:lvl1pPr>
          </a:lstStyle>
          <a:p>
            <a:pPr lvl="0"/>
            <a:r>
              <a:rPr lang="ar-SY" dirty="0"/>
              <a:t>                فقرة1</a:t>
            </a:r>
            <a:endParaRPr lang="en-GB" dirty="0"/>
          </a:p>
        </p:txBody>
      </p:sp>
      <p:sp>
        <p:nvSpPr>
          <p:cNvPr id="15" name="Text Placeholder 14"/>
          <p:cNvSpPr>
            <a:spLocks noGrp="1"/>
          </p:cNvSpPr>
          <p:nvPr>
            <p:ph type="body" sz="quarter" idx="11" hasCustomPrompt="1"/>
          </p:nvPr>
        </p:nvSpPr>
        <p:spPr>
          <a:xfrm flipH="1">
            <a:off x="10690164" y="1836009"/>
            <a:ext cx="974010" cy="771687"/>
          </a:xfrm>
          <a:blipFill>
            <a:blip r:embed="rId2" cstate="screen"/>
            <a:stretch>
              <a:fillRect/>
            </a:stretch>
          </a:blipFill>
        </p:spPr>
        <p:txBody>
          <a:bodyPr anchor="ctr"/>
          <a:lstStyle>
            <a:lvl1pPr algn="ctr">
              <a:buFontTx/>
              <a:buNone/>
              <a:defRPr sz="2400" b="0">
                <a:solidFill>
                  <a:schemeClr val="tx1"/>
                </a:solidFill>
              </a:defRPr>
            </a:lvl1pPr>
          </a:lstStyle>
          <a:p>
            <a:pPr lvl="0"/>
            <a:r>
              <a:rPr lang="en-GB" dirty="0"/>
              <a:t>.</a:t>
            </a:r>
          </a:p>
        </p:txBody>
      </p:sp>
      <p:sp>
        <p:nvSpPr>
          <p:cNvPr id="2" name="Title 1"/>
          <p:cNvSpPr>
            <a:spLocks noGrp="1"/>
          </p:cNvSpPr>
          <p:nvPr>
            <p:ph type="title"/>
          </p:nvPr>
        </p:nvSpPr>
        <p:spPr/>
        <p:txBody>
          <a:bodyPr>
            <a:normAutofit/>
          </a:bodyPr>
          <a:lstStyle>
            <a:lvl1pPr>
              <a:defRPr sz="2400"/>
            </a:lvl1pPr>
          </a:lstStyle>
          <a:p>
            <a:r>
              <a:rPr lang="en-US"/>
              <a:t>Click to edit Master title style</a:t>
            </a:r>
            <a:endParaRPr lang="en-GB" dirty="0"/>
          </a:p>
        </p:txBody>
      </p:sp>
      <p:cxnSp>
        <p:nvCxnSpPr>
          <p:cNvPr id="28" name="Straight Connector 27"/>
          <p:cNvCxnSpPr>
            <a:cxnSpLocks/>
          </p:cNvCxnSpPr>
          <p:nvPr userDrawn="1"/>
        </p:nvCxnSpPr>
        <p:spPr>
          <a:xfrm>
            <a:off x="397669" y="1876425"/>
            <a:ext cx="11506200" cy="0"/>
          </a:xfrm>
          <a:prstGeom prst="line">
            <a:avLst/>
          </a:prstGeom>
          <a:ln>
            <a:solidFill>
              <a:srgbClr val="938D88"/>
            </a:solidFill>
          </a:ln>
        </p:spPr>
        <p:style>
          <a:lnRef idx="1">
            <a:schemeClr val="accent1"/>
          </a:lnRef>
          <a:fillRef idx="0">
            <a:schemeClr val="accent1"/>
          </a:fillRef>
          <a:effectRef idx="0">
            <a:schemeClr val="accent1"/>
          </a:effectRef>
          <a:fontRef idx="minor">
            <a:schemeClr val="tx1"/>
          </a:fontRef>
        </p:style>
      </p:cxnSp>
      <p:sp>
        <p:nvSpPr>
          <p:cNvPr id="30" name="Date Placeholder 3"/>
          <p:cNvSpPr>
            <a:spLocks noGrp="1"/>
          </p:cNvSpPr>
          <p:nvPr>
            <p:ph type="dt" sz="half" idx="2"/>
          </p:nvPr>
        </p:nvSpPr>
        <p:spPr>
          <a:xfrm rot="5400000">
            <a:off x="-335604" y="781590"/>
            <a:ext cx="1294256" cy="506138"/>
          </a:xfrm>
          <a:prstGeom prst="rect">
            <a:avLst/>
          </a:prstGeom>
        </p:spPr>
        <p:txBody>
          <a:bodyPr vert="horz" lIns="104306" tIns="52153" rIns="104306" bIns="52153" rtlCol="0" anchor="ctr"/>
          <a:lstStyle>
            <a:lvl1pPr algn="l">
              <a:defRPr sz="1000">
                <a:solidFill>
                  <a:schemeClr val="tx1">
                    <a:tint val="75000"/>
                  </a:schemeClr>
                </a:solidFill>
              </a:defRPr>
            </a:lvl1pPr>
          </a:lstStyle>
          <a:p>
            <a:fld id="{570800C7-4E15-4942-B00C-FCB33882957C}" type="datetime1">
              <a:rPr lang="en-GB" smtClean="0"/>
              <a:t>17/08/2025</a:t>
            </a:fld>
            <a:endParaRPr lang="en-GB" dirty="0"/>
          </a:p>
        </p:txBody>
      </p:sp>
      <p:sp>
        <p:nvSpPr>
          <p:cNvPr id="35" name="Text Placeholder 16"/>
          <p:cNvSpPr>
            <a:spLocks noGrp="1"/>
          </p:cNvSpPr>
          <p:nvPr>
            <p:ph type="body" sz="quarter" idx="24" hasCustomPrompt="1"/>
          </p:nvPr>
        </p:nvSpPr>
        <p:spPr>
          <a:xfrm>
            <a:off x="933034" y="2697059"/>
            <a:ext cx="10731140" cy="731674"/>
          </a:xfrm>
          <a:prstGeom prst="roundRect">
            <a:avLst>
              <a:gd name="adj" fmla="val 50000"/>
            </a:avLst>
          </a:prstGeom>
          <a:solidFill>
            <a:srgbClr val="938D88"/>
          </a:solidFill>
        </p:spPr>
        <p:txBody>
          <a:bodyPr lIns="648000" anchor="ctr"/>
          <a:lstStyle>
            <a:lvl1pPr marL="0" indent="0">
              <a:buFontTx/>
              <a:buNone/>
              <a:defRPr sz="1800">
                <a:solidFill>
                  <a:schemeClr val="bg1"/>
                </a:solidFill>
              </a:defRPr>
            </a:lvl1pPr>
          </a:lstStyle>
          <a:p>
            <a:pPr lvl="0"/>
            <a:r>
              <a:rPr lang="ar-SY" dirty="0"/>
              <a:t>                فقرة2</a:t>
            </a:r>
            <a:endParaRPr lang="en-GB" dirty="0"/>
          </a:p>
        </p:txBody>
      </p:sp>
      <p:sp>
        <p:nvSpPr>
          <p:cNvPr id="36" name="Text Placeholder 14"/>
          <p:cNvSpPr>
            <a:spLocks noGrp="1"/>
          </p:cNvSpPr>
          <p:nvPr>
            <p:ph type="body" sz="quarter" idx="25" hasCustomPrompt="1"/>
          </p:nvPr>
        </p:nvSpPr>
        <p:spPr>
          <a:xfrm flipH="1">
            <a:off x="10690164" y="2700009"/>
            <a:ext cx="974010" cy="771687"/>
          </a:xfrm>
          <a:blipFill>
            <a:blip r:embed="rId2" cstate="screen"/>
            <a:stretch>
              <a:fillRect/>
            </a:stretch>
          </a:blipFill>
        </p:spPr>
        <p:txBody>
          <a:bodyPr anchor="ctr"/>
          <a:lstStyle>
            <a:lvl1pPr algn="ctr">
              <a:buFontTx/>
              <a:buNone/>
              <a:defRPr sz="2400" b="0">
                <a:solidFill>
                  <a:schemeClr val="tx1"/>
                </a:solidFill>
              </a:defRPr>
            </a:lvl1pPr>
          </a:lstStyle>
          <a:p>
            <a:pPr lvl="0"/>
            <a:r>
              <a:rPr lang="en-GB" dirty="0"/>
              <a:t>.</a:t>
            </a:r>
          </a:p>
        </p:txBody>
      </p:sp>
      <p:sp>
        <p:nvSpPr>
          <p:cNvPr id="37" name="Text Placeholder 16"/>
          <p:cNvSpPr>
            <a:spLocks noGrp="1"/>
          </p:cNvSpPr>
          <p:nvPr>
            <p:ph type="body" sz="quarter" idx="26" hasCustomPrompt="1"/>
          </p:nvPr>
        </p:nvSpPr>
        <p:spPr>
          <a:xfrm>
            <a:off x="933034" y="3548305"/>
            <a:ext cx="10731140" cy="731674"/>
          </a:xfrm>
          <a:prstGeom prst="roundRect">
            <a:avLst>
              <a:gd name="adj" fmla="val 50000"/>
            </a:avLst>
          </a:prstGeom>
          <a:solidFill>
            <a:srgbClr val="938D88"/>
          </a:solidFill>
        </p:spPr>
        <p:txBody>
          <a:bodyPr lIns="648000" anchor="ctr"/>
          <a:lstStyle>
            <a:lvl1pPr marL="0" indent="0">
              <a:buFontTx/>
              <a:buNone/>
              <a:defRPr sz="1800">
                <a:solidFill>
                  <a:schemeClr val="bg1"/>
                </a:solidFill>
              </a:defRPr>
            </a:lvl1pPr>
          </a:lstStyle>
          <a:p>
            <a:pPr lvl="0"/>
            <a:r>
              <a:rPr lang="ar-SY" dirty="0"/>
              <a:t>               فقرة3</a:t>
            </a:r>
            <a:endParaRPr lang="en-GB" dirty="0"/>
          </a:p>
        </p:txBody>
      </p:sp>
      <p:sp>
        <p:nvSpPr>
          <p:cNvPr id="38" name="Text Placeholder 14"/>
          <p:cNvSpPr>
            <a:spLocks noGrp="1"/>
          </p:cNvSpPr>
          <p:nvPr>
            <p:ph type="body" sz="quarter" idx="27" hasCustomPrompt="1"/>
          </p:nvPr>
        </p:nvSpPr>
        <p:spPr>
          <a:xfrm flipH="1">
            <a:off x="10731845" y="3546000"/>
            <a:ext cx="974010" cy="771687"/>
          </a:xfrm>
          <a:blipFill>
            <a:blip r:embed="rId2" cstate="screen"/>
            <a:stretch>
              <a:fillRect/>
            </a:stretch>
          </a:blipFill>
        </p:spPr>
        <p:txBody>
          <a:bodyPr anchor="ctr"/>
          <a:lstStyle>
            <a:lvl1pPr algn="ctr">
              <a:buFontTx/>
              <a:buNone/>
              <a:defRPr sz="2400" b="0">
                <a:solidFill>
                  <a:schemeClr val="tx1"/>
                </a:solidFill>
              </a:defRPr>
            </a:lvl1pPr>
          </a:lstStyle>
          <a:p>
            <a:pPr lvl="0"/>
            <a:r>
              <a:rPr lang="en-GB" dirty="0"/>
              <a:t>.</a:t>
            </a:r>
          </a:p>
        </p:txBody>
      </p:sp>
      <p:sp>
        <p:nvSpPr>
          <p:cNvPr id="39" name="Text Placeholder 16"/>
          <p:cNvSpPr>
            <a:spLocks noGrp="1"/>
          </p:cNvSpPr>
          <p:nvPr>
            <p:ph type="body" sz="quarter" idx="28" hasCustomPrompt="1"/>
          </p:nvPr>
        </p:nvSpPr>
        <p:spPr>
          <a:xfrm>
            <a:off x="933034" y="4399552"/>
            <a:ext cx="10731140" cy="731674"/>
          </a:xfrm>
          <a:prstGeom prst="roundRect">
            <a:avLst>
              <a:gd name="adj" fmla="val 50000"/>
            </a:avLst>
          </a:prstGeom>
          <a:solidFill>
            <a:srgbClr val="938D88"/>
          </a:solidFill>
        </p:spPr>
        <p:txBody>
          <a:bodyPr lIns="648000" anchor="ctr"/>
          <a:lstStyle>
            <a:lvl1pPr marL="0" indent="0">
              <a:buFontTx/>
              <a:buNone/>
              <a:defRPr sz="1800">
                <a:solidFill>
                  <a:schemeClr val="bg1"/>
                </a:solidFill>
              </a:defRPr>
            </a:lvl1pPr>
          </a:lstStyle>
          <a:p>
            <a:pPr lvl="0"/>
            <a:r>
              <a:rPr lang="ar-SY" dirty="0"/>
              <a:t>                فقرة4</a:t>
            </a:r>
            <a:endParaRPr lang="en-GB" dirty="0"/>
          </a:p>
        </p:txBody>
      </p:sp>
      <p:sp>
        <p:nvSpPr>
          <p:cNvPr id="40" name="Text Placeholder 14"/>
          <p:cNvSpPr>
            <a:spLocks noGrp="1"/>
          </p:cNvSpPr>
          <p:nvPr>
            <p:ph type="body" sz="quarter" idx="29" hasCustomPrompt="1"/>
          </p:nvPr>
        </p:nvSpPr>
        <p:spPr>
          <a:xfrm flipH="1">
            <a:off x="10690164" y="4392009"/>
            <a:ext cx="974010" cy="771687"/>
          </a:xfrm>
          <a:blipFill>
            <a:blip r:embed="rId2" cstate="screen"/>
            <a:stretch>
              <a:fillRect/>
            </a:stretch>
          </a:blipFill>
        </p:spPr>
        <p:txBody>
          <a:bodyPr anchor="ctr"/>
          <a:lstStyle>
            <a:lvl1pPr algn="ctr">
              <a:buFontTx/>
              <a:buNone/>
              <a:defRPr sz="2400" b="0">
                <a:solidFill>
                  <a:schemeClr val="tx1"/>
                </a:solidFill>
              </a:defRPr>
            </a:lvl1pPr>
          </a:lstStyle>
          <a:p>
            <a:pPr lvl="0"/>
            <a:r>
              <a:rPr lang="en-GB" dirty="0"/>
              <a:t>.</a:t>
            </a:r>
          </a:p>
        </p:txBody>
      </p:sp>
      <p:sp>
        <p:nvSpPr>
          <p:cNvPr id="41" name="Text Placeholder 16"/>
          <p:cNvSpPr>
            <a:spLocks noGrp="1"/>
          </p:cNvSpPr>
          <p:nvPr>
            <p:ph type="body" sz="quarter" idx="30" hasCustomPrompt="1"/>
          </p:nvPr>
        </p:nvSpPr>
        <p:spPr>
          <a:xfrm>
            <a:off x="933034" y="5250799"/>
            <a:ext cx="10731140" cy="731674"/>
          </a:xfrm>
          <a:prstGeom prst="roundRect">
            <a:avLst>
              <a:gd name="adj" fmla="val 50000"/>
            </a:avLst>
          </a:prstGeom>
          <a:solidFill>
            <a:srgbClr val="938D88"/>
          </a:solidFill>
        </p:spPr>
        <p:txBody>
          <a:bodyPr lIns="648000" anchor="ctr"/>
          <a:lstStyle>
            <a:lvl1pPr marL="0" indent="0">
              <a:buFontTx/>
              <a:buNone/>
              <a:defRPr sz="1800">
                <a:solidFill>
                  <a:schemeClr val="bg1"/>
                </a:solidFill>
              </a:defRPr>
            </a:lvl1pPr>
          </a:lstStyle>
          <a:p>
            <a:pPr lvl="0"/>
            <a:r>
              <a:rPr lang="ar-SY" dirty="0"/>
              <a:t>                فقرة5</a:t>
            </a:r>
            <a:endParaRPr lang="en-GB" dirty="0"/>
          </a:p>
        </p:txBody>
      </p:sp>
      <p:sp>
        <p:nvSpPr>
          <p:cNvPr id="42" name="Text Placeholder 14"/>
          <p:cNvSpPr>
            <a:spLocks noGrp="1"/>
          </p:cNvSpPr>
          <p:nvPr>
            <p:ph type="body" sz="quarter" idx="31" hasCustomPrompt="1"/>
          </p:nvPr>
        </p:nvSpPr>
        <p:spPr>
          <a:xfrm flipH="1">
            <a:off x="10690164" y="5238009"/>
            <a:ext cx="974010" cy="771687"/>
          </a:xfrm>
          <a:blipFill>
            <a:blip r:embed="rId2" cstate="screen"/>
            <a:stretch>
              <a:fillRect/>
            </a:stretch>
          </a:blipFill>
        </p:spPr>
        <p:txBody>
          <a:bodyPr anchor="ctr"/>
          <a:lstStyle>
            <a:lvl1pPr algn="ctr">
              <a:buFontTx/>
              <a:buNone/>
              <a:defRPr sz="2400" b="0">
                <a:solidFill>
                  <a:schemeClr val="tx1"/>
                </a:solidFill>
              </a:defRPr>
            </a:lvl1pPr>
          </a:lstStyle>
          <a:p>
            <a:pPr lvl="0"/>
            <a:r>
              <a:rPr lang="en-GB" dirty="0"/>
              <a:t>.</a:t>
            </a:r>
          </a:p>
        </p:txBody>
      </p:sp>
      <p:sp>
        <p:nvSpPr>
          <p:cNvPr id="43" name="Text Placeholder 16"/>
          <p:cNvSpPr>
            <a:spLocks noGrp="1"/>
          </p:cNvSpPr>
          <p:nvPr>
            <p:ph type="body" sz="quarter" idx="32" hasCustomPrompt="1"/>
          </p:nvPr>
        </p:nvSpPr>
        <p:spPr>
          <a:xfrm>
            <a:off x="933034" y="6102043"/>
            <a:ext cx="10731140" cy="731674"/>
          </a:xfrm>
          <a:prstGeom prst="roundRect">
            <a:avLst>
              <a:gd name="adj" fmla="val 50000"/>
            </a:avLst>
          </a:prstGeom>
          <a:solidFill>
            <a:srgbClr val="938D88"/>
          </a:solidFill>
        </p:spPr>
        <p:txBody>
          <a:bodyPr lIns="648000" anchor="ctr"/>
          <a:lstStyle>
            <a:lvl1pPr marL="0" indent="0">
              <a:buFontTx/>
              <a:buNone/>
              <a:defRPr sz="1800">
                <a:solidFill>
                  <a:schemeClr val="bg1"/>
                </a:solidFill>
              </a:defRPr>
            </a:lvl1pPr>
          </a:lstStyle>
          <a:p>
            <a:pPr lvl="0"/>
            <a:r>
              <a:rPr lang="ar-SY" dirty="0"/>
              <a:t>                فقرة6</a:t>
            </a:r>
            <a:endParaRPr lang="en-GB" dirty="0"/>
          </a:p>
        </p:txBody>
      </p:sp>
      <p:sp>
        <p:nvSpPr>
          <p:cNvPr id="44" name="Text Placeholder 14"/>
          <p:cNvSpPr>
            <a:spLocks noGrp="1"/>
          </p:cNvSpPr>
          <p:nvPr>
            <p:ph type="body" sz="quarter" idx="33" hasCustomPrompt="1"/>
          </p:nvPr>
        </p:nvSpPr>
        <p:spPr>
          <a:xfrm flipH="1">
            <a:off x="10690164" y="6084009"/>
            <a:ext cx="974010" cy="771687"/>
          </a:xfrm>
          <a:blipFill>
            <a:blip r:embed="rId2" cstate="screen"/>
            <a:stretch>
              <a:fillRect/>
            </a:stretch>
          </a:blipFill>
        </p:spPr>
        <p:txBody>
          <a:bodyPr anchor="ctr"/>
          <a:lstStyle>
            <a:lvl1pPr algn="ctr">
              <a:buFontTx/>
              <a:buNone/>
              <a:defRPr sz="2400" b="0">
                <a:solidFill>
                  <a:schemeClr val="tx1"/>
                </a:solidFill>
              </a:defRPr>
            </a:lvl1pPr>
          </a:lstStyle>
          <a:p>
            <a:pPr lvl="0"/>
            <a:r>
              <a:rPr lang="en-GB" dirty="0"/>
              <a:t>.</a:t>
            </a:r>
          </a:p>
        </p:txBody>
      </p:sp>
      <p:sp>
        <p:nvSpPr>
          <p:cNvPr id="19" name="Slide Number Placeholder 5"/>
          <p:cNvSpPr>
            <a:spLocks noGrp="1"/>
          </p:cNvSpPr>
          <p:nvPr>
            <p:ph type="sldNum" sz="quarter" idx="4"/>
          </p:nvPr>
        </p:nvSpPr>
        <p:spPr>
          <a:xfrm>
            <a:off x="9635253" y="7009642"/>
            <a:ext cx="3137059" cy="402652"/>
          </a:xfrm>
          <a:prstGeom prst="rect">
            <a:avLst/>
          </a:prstGeom>
        </p:spPr>
        <p:txBody>
          <a:bodyPr vert="horz" lIns="104287" tIns="52144" rIns="104287" bIns="52144" rtlCol="0" anchor="ctr"/>
          <a:lstStyle>
            <a:lvl1pPr algn="ctr">
              <a:defRPr sz="1400">
                <a:solidFill>
                  <a:schemeClr val="tx1">
                    <a:tint val="75000"/>
                  </a:schemeClr>
                </a:solidFill>
              </a:defRPr>
            </a:lvl1pPr>
          </a:lstStyle>
          <a:p>
            <a:r>
              <a:rPr lang="en-US"/>
              <a:t>  </a:t>
            </a:r>
            <a:fld id="{C75717E5-55CE-4ACF-95E6-F48FCD792317}" type="slidenum">
              <a:rPr lang="en-US" smtClean="0"/>
              <a:pPr/>
              <a:t>‹#›</a:t>
            </a:fld>
            <a:endParaRPr lang="en-US" dirty="0"/>
          </a:p>
        </p:txBody>
      </p:sp>
      <p:sp>
        <p:nvSpPr>
          <p:cNvPr id="22" name="Date Placeholder 3"/>
          <p:cNvSpPr txBox="1">
            <a:spLocks/>
          </p:cNvSpPr>
          <p:nvPr userDrawn="1"/>
        </p:nvSpPr>
        <p:spPr>
          <a:xfrm>
            <a:off x="-440531" y="6661914"/>
            <a:ext cx="3137059" cy="402652"/>
          </a:xfrm>
          <a:prstGeom prst="rect">
            <a:avLst/>
          </a:prstGeom>
          <a:ln>
            <a:noFill/>
          </a:ln>
        </p:spPr>
        <p:txBody>
          <a:bodyPr vert="horz" lIns="104287" tIns="52144" rIns="104287" bIns="52144" rtlCol="0" anchor="ctr"/>
          <a:lstStyle>
            <a:defPPr>
              <a:defRPr lang="en-US"/>
            </a:defPPr>
            <a:lvl1pPr marL="0" algn="ctr" defTabSz="1042873" rtl="0" eaLnBrk="1" latinLnBrk="0" hangingPunct="1">
              <a:defRPr sz="1400" kern="1200">
                <a:solidFill>
                  <a:schemeClr val="tx1">
                    <a:tint val="75000"/>
                  </a:schemeClr>
                </a:solidFill>
                <a:latin typeface="+mn-lt"/>
                <a:ea typeface="+mn-ea"/>
                <a:cs typeface="+mn-cs"/>
              </a:defRPr>
            </a:lvl1pPr>
            <a:lvl2pPr marL="521437" algn="l" defTabSz="1042873" rtl="0" eaLnBrk="1" latinLnBrk="0" hangingPunct="1">
              <a:defRPr sz="2100" kern="1200">
                <a:solidFill>
                  <a:schemeClr val="tx1"/>
                </a:solidFill>
                <a:latin typeface="+mn-lt"/>
                <a:ea typeface="+mn-ea"/>
                <a:cs typeface="+mn-cs"/>
              </a:defRPr>
            </a:lvl2pPr>
            <a:lvl3pPr marL="1042873" algn="l" defTabSz="1042873" rtl="0" eaLnBrk="1" latinLnBrk="0" hangingPunct="1">
              <a:defRPr sz="2100" kern="1200">
                <a:solidFill>
                  <a:schemeClr val="tx1"/>
                </a:solidFill>
                <a:latin typeface="+mn-lt"/>
                <a:ea typeface="+mn-ea"/>
                <a:cs typeface="+mn-cs"/>
              </a:defRPr>
            </a:lvl3pPr>
            <a:lvl4pPr marL="1564310" algn="l" defTabSz="1042873" rtl="0" eaLnBrk="1" latinLnBrk="0" hangingPunct="1">
              <a:defRPr sz="2100" kern="1200">
                <a:solidFill>
                  <a:schemeClr val="tx1"/>
                </a:solidFill>
                <a:latin typeface="+mn-lt"/>
                <a:ea typeface="+mn-ea"/>
                <a:cs typeface="+mn-cs"/>
              </a:defRPr>
            </a:lvl4pPr>
            <a:lvl5pPr marL="2085746" algn="l" defTabSz="1042873" rtl="0" eaLnBrk="1" latinLnBrk="0" hangingPunct="1">
              <a:defRPr sz="2100" kern="1200">
                <a:solidFill>
                  <a:schemeClr val="tx1"/>
                </a:solidFill>
                <a:latin typeface="+mn-lt"/>
                <a:ea typeface="+mn-ea"/>
                <a:cs typeface="+mn-cs"/>
              </a:defRPr>
            </a:lvl5pPr>
            <a:lvl6pPr marL="2607183" algn="l" defTabSz="1042873" rtl="0" eaLnBrk="1" latinLnBrk="0" hangingPunct="1">
              <a:defRPr sz="2100" kern="1200">
                <a:solidFill>
                  <a:schemeClr val="tx1"/>
                </a:solidFill>
                <a:latin typeface="+mn-lt"/>
                <a:ea typeface="+mn-ea"/>
                <a:cs typeface="+mn-cs"/>
              </a:defRPr>
            </a:lvl6pPr>
            <a:lvl7pPr marL="3128620" algn="l" defTabSz="1042873" rtl="0" eaLnBrk="1" latinLnBrk="0" hangingPunct="1">
              <a:defRPr sz="2100" kern="1200">
                <a:solidFill>
                  <a:schemeClr val="tx1"/>
                </a:solidFill>
                <a:latin typeface="+mn-lt"/>
                <a:ea typeface="+mn-ea"/>
                <a:cs typeface="+mn-cs"/>
              </a:defRPr>
            </a:lvl7pPr>
            <a:lvl8pPr marL="3650056" algn="l" defTabSz="1042873" rtl="0" eaLnBrk="1" latinLnBrk="0" hangingPunct="1">
              <a:defRPr sz="2100" kern="1200">
                <a:solidFill>
                  <a:schemeClr val="tx1"/>
                </a:solidFill>
                <a:latin typeface="+mn-lt"/>
                <a:ea typeface="+mn-ea"/>
                <a:cs typeface="+mn-cs"/>
              </a:defRPr>
            </a:lvl8pPr>
            <a:lvl9pPr marL="4171493" algn="l" defTabSz="1042873" rtl="0" eaLnBrk="1" latinLnBrk="0" hangingPunct="1">
              <a:defRPr sz="2100" kern="1200">
                <a:solidFill>
                  <a:schemeClr val="tx1"/>
                </a:solidFill>
                <a:latin typeface="+mn-lt"/>
                <a:ea typeface="+mn-ea"/>
                <a:cs typeface="+mn-cs"/>
              </a:defRPr>
            </a:lvl9pPr>
          </a:lstStyle>
          <a:p>
            <a:fld id="{BA59A163-6646-48B7-A984-3C408B10D74A}" type="datetime1">
              <a:rPr lang="en-GB" sz="1400" smtClean="0"/>
              <a:pPr/>
              <a:t>17/08/2025</a:t>
            </a:fld>
            <a:endParaRPr lang="en-US" sz="14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7. PRESENTATION OBJECTIVES">
    <p:spTree>
      <p:nvGrpSpPr>
        <p:cNvPr id="1" name=""/>
        <p:cNvGrpSpPr/>
        <p:nvPr/>
      </p:nvGrpSpPr>
      <p:grpSpPr>
        <a:xfrm>
          <a:off x="0" y="0"/>
          <a:ext cx="0" cy="0"/>
          <a:chOff x="0" y="0"/>
          <a:chExt cx="0" cy="0"/>
        </a:xfrm>
      </p:grpSpPr>
      <p:sp>
        <p:nvSpPr>
          <p:cNvPr id="25" name="Rectangle 24"/>
          <p:cNvSpPr/>
          <p:nvPr userDrawn="1"/>
        </p:nvSpPr>
        <p:spPr>
          <a:xfrm>
            <a:off x="9266869" y="126484"/>
            <a:ext cx="4068844" cy="7285819"/>
          </a:xfrm>
          <a:prstGeom prst="rect">
            <a:avLst/>
          </a:prstGeom>
          <a:solidFill>
            <a:srgbClr val="00C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GB" sz="2100" dirty="0"/>
          </a:p>
        </p:txBody>
      </p:sp>
      <p:sp>
        <p:nvSpPr>
          <p:cNvPr id="8" name="Text Placeholder 7"/>
          <p:cNvSpPr>
            <a:spLocks noGrp="1"/>
          </p:cNvSpPr>
          <p:nvPr>
            <p:ph type="body" sz="quarter" idx="25" hasCustomPrompt="1"/>
          </p:nvPr>
        </p:nvSpPr>
        <p:spPr>
          <a:xfrm>
            <a:off x="12568938" y="1720683"/>
            <a:ext cx="452619" cy="900189"/>
          </a:xfrm>
        </p:spPr>
        <p:txBody>
          <a:bodyPr wrap="none" lIns="0" rIns="0" anchor="ctr"/>
          <a:lstStyle>
            <a:lvl1pPr marL="0" indent="0" algn="l">
              <a:buFontTx/>
              <a:buNone/>
              <a:defRPr sz="2400" b="1">
                <a:solidFill>
                  <a:schemeClr val="bg1"/>
                </a:solidFill>
              </a:defRPr>
            </a:lvl1pPr>
          </a:lstStyle>
          <a:p>
            <a:pPr lvl="0"/>
            <a:r>
              <a:rPr lang="en-US" dirty="0"/>
              <a:t>No.</a:t>
            </a:r>
          </a:p>
        </p:txBody>
      </p:sp>
      <p:sp>
        <p:nvSpPr>
          <p:cNvPr id="9" name="Text Placeholder 7"/>
          <p:cNvSpPr>
            <a:spLocks noGrp="1"/>
          </p:cNvSpPr>
          <p:nvPr>
            <p:ph type="body" sz="quarter" idx="26" hasCustomPrompt="1"/>
          </p:nvPr>
        </p:nvSpPr>
        <p:spPr>
          <a:xfrm>
            <a:off x="12568938" y="2770913"/>
            <a:ext cx="452619" cy="900189"/>
          </a:xfrm>
        </p:spPr>
        <p:txBody>
          <a:bodyPr wrap="none" lIns="0" rIns="0" anchor="ctr"/>
          <a:lstStyle>
            <a:lvl1pPr marL="0" indent="0" algn="l">
              <a:buFontTx/>
              <a:buNone/>
              <a:defRPr sz="2400" b="1">
                <a:solidFill>
                  <a:schemeClr val="bg1"/>
                </a:solidFill>
              </a:defRPr>
            </a:lvl1pPr>
          </a:lstStyle>
          <a:p>
            <a:pPr lvl="0"/>
            <a:r>
              <a:rPr lang="en-US" dirty="0"/>
              <a:t>No.</a:t>
            </a:r>
          </a:p>
        </p:txBody>
      </p:sp>
      <p:sp>
        <p:nvSpPr>
          <p:cNvPr id="10" name="Text Placeholder 7"/>
          <p:cNvSpPr>
            <a:spLocks noGrp="1"/>
          </p:cNvSpPr>
          <p:nvPr>
            <p:ph type="body" sz="quarter" idx="27" hasCustomPrompt="1"/>
          </p:nvPr>
        </p:nvSpPr>
        <p:spPr>
          <a:xfrm>
            <a:off x="12568938" y="3821143"/>
            <a:ext cx="452619" cy="900189"/>
          </a:xfrm>
        </p:spPr>
        <p:txBody>
          <a:bodyPr wrap="none" lIns="0" rIns="0" anchor="ctr"/>
          <a:lstStyle>
            <a:lvl1pPr marL="0" indent="0" algn="l">
              <a:buFontTx/>
              <a:buNone/>
              <a:defRPr sz="2400" b="1">
                <a:solidFill>
                  <a:schemeClr val="bg1"/>
                </a:solidFill>
              </a:defRPr>
            </a:lvl1pPr>
          </a:lstStyle>
          <a:p>
            <a:pPr lvl="0"/>
            <a:r>
              <a:rPr lang="en-US" dirty="0"/>
              <a:t>No.</a:t>
            </a:r>
          </a:p>
        </p:txBody>
      </p:sp>
      <p:sp>
        <p:nvSpPr>
          <p:cNvPr id="11" name="Text Placeholder 7"/>
          <p:cNvSpPr>
            <a:spLocks noGrp="1"/>
          </p:cNvSpPr>
          <p:nvPr>
            <p:ph type="body" sz="quarter" idx="28" hasCustomPrompt="1"/>
          </p:nvPr>
        </p:nvSpPr>
        <p:spPr>
          <a:xfrm>
            <a:off x="12568938" y="4871374"/>
            <a:ext cx="452619" cy="900189"/>
          </a:xfrm>
        </p:spPr>
        <p:txBody>
          <a:bodyPr wrap="none" lIns="0" rIns="0" anchor="ctr"/>
          <a:lstStyle>
            <a:lvl1pPr marL="0" indent="0" algn="l">
              <a:buFontTx/>
              <a:buNone/>
              <a:defRPr sz="2400" b="1">
                <a:solidFill>
                  <a:schemeClr val="bg1"/>
                </a:solidFill>
              </a:defRPr>
            </a:lvl1pPr>
          </a:lstStyle>
          <a:p>
            <a:pPr lvl="0"/>
            <a:r>
              <a:rPr lang="en-US" dirty="0"/>
              <a:t>No.</a:t>
            </a:r>
          </a:p>
        </p:txBody>
      </p:sp>
      <p:sp>
        <p:nvSpPr>
          <p:cNvPr id="12" name="Text Placeholder 7"/>
          <p:cNvSpPr>
            <a:spLocks noGrp="1"/>
          </p:cNvSpPr>
          <p:nvPr>
            <p:ph type="body" sz="quarter" idx="29" hasCustomPrompt="1"/>
          </p:nvPr>
        </p:nvSpPr>
        <p:spPr>
          <a:xfrm>
            <a:off x="12568938" y="5921604"/>
            <a:ext cx="452619" cy="900189"/>
          </a:xfrm>
        </p:spPr>
        <p:txBody>
          <a:bodyPr wrap="none" lIns="0" rIns="0" anchor="ctr"/>
          <a:lstStyle>
            <a:lvl1pPr marL="0" indent="0" algn="l">
              <a:buFontTx/>
              <a:buNone/>
              <a:defRPr sz="2400" b="1">
                <a:solidFill>
                  <a:schemeClr val="bg1"/>
                </a:solidFill>
              </a:defRPr>
            </a:lvl1pPr>
          </a:lstStyle>
          <a:p>
            <a:pPr lvl="0"/>
            <a:r>
              <a:rPr lang="en-US" dirty="0"/>
              <a:t>No.</a:t>
            </a:r>
          </a:p>
        </p:txBody>
      </p:sp>
      <p:sp>
        <p:nvSpPr>
          <p:cNvPr id="14" name="Text Placeholder 13"/>
          <p:cNvSpPr>
            <a:spLocks noGrp="1"/>
          </p:cNvSpPr>
          <p:nvPr>
            <p:ph type="body" sz="quarter" idx="30"/>
          </p:nvPr>
        </p:nvSpPr>
        <p:spPr>
          <a:xfrm>
            <a:off x="9597679" y="1720683"/>
            <a:ext cx="2747464" cy="900189"/>
          </a:xfrm>
        </p:spPr>
        <p:txBody>
          <a:bodyPr lIns="0" rIns="0" anchor="ctr"/>
          <a:lstStyle>
            <a:lvl1pPr marL="0" indent="0">
              <a:buFontTx/>
              <a:buNone/>
              <a:defRPr sz="1600">
                <a:solidFill>
                  <a:schemeClr val="bg1"/>
                </a:solidFill>
              </a:defRPr>
            </a:lvl1pPr>
          </a:lstStyle>
          <a:p>
            <a:pPr lvl="0"/>
            <a:r>
              <a:rPr lang="en-US" dirty="0"/>
              <a:t>Click to edit Master text styles</a:t>
            </a:r>
          </a:p>
        </p:txBody>
      </p:sp>
      <p:sp>
        <p:nvSpPr>
          <p:cNvPr id="15" name="Text Placeholder 13"/>
          <p:cNvSpPr>
            <a:spLocks noGrp="1"/>
          </p:cNvSpPr>
          <p:nvPr>
            <p:ph type="body" sz="quarter" idx="31"/>
          </p:nvPr>
        </p:nvSpPr>
        <p:spPr>
          <a:xfrm>
            <a:off x="9597679" y="2770913"/>
            <a:ext cx="2747464" cy="900189"/>
          </a:xfrm>
        </p:spPr>
        <p:txBody>
          <a:bodyPr lIns="0" rIns="0" anchor="ctr"/>
          <a:lstStyle>
            <a:lvl1pPr marL="0" indent="0">
              <a:buFontTx/>
              <a:buNone/>
              <a:defRPr sz="1600">
                <a:solidFill>
                  <a:schemeClr val="bg1"/>
                </a:solidFill>
              </a:defRPr>
            </a:lvl1pPr>
          </a:lstStyle>
          <a:p>
            <a:pPr lvl="0"/>
            <a:r>
              <a:rPr lang="en-US"/>
              <a:t>Click to edit Master text styles</a:t>
            </a:r>
          </a:p>
        </p:txBody>
      </p:sp>
      <p:sp>
        <p:nvSpPr>
          <p:cNvPr id="16" name="Text Placeholder 13"/>
          <p:cNvSpPr>
            <a:spLocks noGrp="1"/>
          </p:cNvSpPr>
          <p:nvPr>
            <p:ph type="body" sz="quarter" idx="32"/>
          </p:nvPr>
        </p:nvSpPr>
        <p:spPr>
          <a:xfrm>
            <a:off x="9597679" y="3821143"/>
            <a:ext cx="2747464" cy="900189"/>
          </a:xfrm>
        </p:spPr>
        <p:txBody>
          <a:bodyPr lIns="0" rIns="0" anchor="ctr"/>
          <a:lstStyle>
            <a:lvl1pPr marL="0" indent="0">
              <a:buFontTx/>
              <a:buNone/>
              <a:defRPr sz="1600">
                <a:solidFill>
                  <a:schemeClr val="bg1"/>
                </a:solidFill>
              </a:defRPr>
            </a:lvl1pPr>
          </a:lstStyle>
          <a:p>
            <a:pPr lvl="0"/>
            <a:r>
              <a:rPr lang="en-US"/>
              <a:t>Click to edit Master text styles</a:t>
            </a:r>
          </a:p>
        </p:txBody>
      </p:sp>
      <p:sp>
        <p:nvSpPr>
          <p:cNvPr id="17" name="Text Placeholder 13"/>
          <p:cNvSpPr>
            <a:spLocks noGrp="1"/>
          </p:cNvSpPr>
          <p:nvPr>
            <p:ph type="body" sz="quarter" idx="33"/>
          </p:nvPr>
        </p:nvSpPr>
        <p:spPr>
          <a:xfrm>
            <a:off x="9597679" y="4871374"/>
            <a:ext cx="2747464" cy="900189"/>
          </a:xfrm>
        </p:spPr>
        <p:txBody>
          <a:bodyPr lIns="0" rIns="0" anchor="ctr"/>
          <a:lstStyle>
            <a:lvl1pPr marL="0" indent="0">
              <a:buFontTx/>
              <a:buNone/>
              <a:defRPr sz="1600">
                <a:solidFill>
                  <a:schemeClr val="bg1"/>
                </a:solidFill>
              </a:defRPr>
            </a:lvl1pPr>
          </a:lstStyle>
          <a:p>
            <a:pPr lvl="0"/>
            <a:r>
              <a:rPr lang="en-US"/>
              <a:t>Click to edit Master text styles</a:t>
            </a:r>
          </a:p>
        </p:txBody>
      </p:sp>
      <p:sp>
        <p:nvSpPr>
          <p:cNvPr id="18" name="Text Placeholder 13"/>
          <p:cNvSpPr>
            <a:spLocks noGrp="1"/>
          </p:cNvSpPr>
          <p:nvPr>
            <p:ph type="body" sz="quarter" idx="34"/>
          </p:nvPr>
        </p:nvSpPr>
        <p:spPr>
          <a:xfrm>
            <a:off x="9597679" y="5921604"/>
            <a:ext cx="2747464" cy="900189"/>
          </a:xfrm>
        </p:spPr>
        <p:txBody>
          <a:bodyPr lIns="0" rIns="0" anchor="ctr"/>
          <a:lstStyle>
            <a:lvl1pPr marL="0" indent="0">
              <a:buFontTx/>
              <a:buNone/>
              <a:defRPr sz="1600">
                <a:solidFill>
                  <a:schemeClr val="bg1"/>
                </a:solidFill>
              </a:defRPr>
            </a:lvl1pPr>
          </a:lstStyle>
          <a:p>
            <a:pPr lvl="0"/>
            <a:r>
              <a:rPr lang="en-US"/>
              <a:t>Click to edit Master text styles</a:t>
            </a:r>
          </a:p>
        </p:txBody>
      </p:sp>
      <p:cxnSp>
        <p:nvCxnSpPr>
          <p:cNvPr id="21" name="Straight Connector 20"/>
          <p:cNvCxnSpPr/>
          <p:nvPr userDrawn="1"/>
        </p:nvCxnSpPr>
        <p:spPr>
          <a:xfrm flipV="1">
            <a:off x="856257" y="2805782"/>
            <a:ext cx="3274701"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856257" y="3844386"/>
            <a:ext cx="3274701"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856257" y="4898492"/>
            <a:ext cx="3274701"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856257" y="5947030"/>
            <a:ext cx="3274701"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flipV="1">
            <a:off x="786920" y="1644995"/>
            <a:ext cx="12084922"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32" name="Title 1"/>
          <p:cNvSpPr>
            <a:spLocks noGrp="1"/>
          </p:cNvSpPr>
          <p:nvPr>
            <p:ph type="title"/>
          </p:nvPr>
        </p:nvSpPr>
        <p:spPr>
          <a:xfrm>
            <a:off x="672227" y="302874"/>
            <a:ext cx="12100084" cy="1260475"/>
          </a:xfrm>
        </p:spPr>
        <p:txBody>
          <a:bodyPr>
            <a:normAutofit/>
          </a:bodyPr>
          <a:lstStyle>
            <a:lvl1pPr>
              <a:defRPr sz="2400"/>
            </a:lvl1pPr>
          </a:lstStyle>
          <a:p>
            <a:r>
              <a:rPr lang="en-US" dirty="0"/>
              <a:t>Click to edit Master title style</a:t>
            </a:r>
            <a:endParaRPr lang="en-GB" dirty="0"/>
          </a:p>
        </p:txBody>
      </p:sp>
      <p:sp>
        <p:nvSpPr>
          <p:cNvPr id="28" name="Footer Placeholder 4"/>
          <p:cNvSpPr>
            <a:spLocks noGrp="1"/>
          </p:cNvSpPr>
          <p:nvPr>
            <p:ph type="ftr" sz="quarter" idx="11"/>
          </p:nvPr>
        </p:nvSpPr>
        <p:spPr>
          <a:xfrm>
            <a:off x="4593557" y="7009642"/>
            <a:ext cx="4257437" cy="402652"/>
          </a:xfrm>
        </p:spPr>
        <p:txBody>
          <a:bodyPr/>
          <a:lstStyle/>
          <a:p>
            <a:endParaRPr lang="en-US"/>
          </a:p>
        </p:txBody>
      </p:sp>
      <p:sp>
        <p:nvSpPr>
          <p:cNvPr id="29" name="Slide Number Placeholder 5"/>
          <p:cNvSpPr>
            <a:spLocks noGrp="1"/>
          </p:cNvSpPr>
          <p:nvPr>
            <p:ph type="sldNum" sz="quarter" idx="12"/>
          </p:nvPr>
        </p:nvSpPr>
        <p:spPr>
          <a:xfrm>
            <a:off x="9635253" y="7009642"/>
            <a:ext cx="3137059" cy="402652"/>
          </a:xfrm>
        </p:spPr>
        <p:txBody>
          <a:bodyPr/>
          <a:lstStyle/>
          <a:p>
            <a:fld id="{C75717E5-55CE-4ACF-95E6-F48FCD792317}" type="slidenum">
              <a:rPr lang="en-US" smtClean="0"/>
              <a:pPr/>
              <a:t>‹#›</a:t>
            </a:fld>
            <a:endParaRPr lang="en-US"/>
          </a:p>
        </p:txBody>
      </p:sp>
      <p:sp>
        <p:nvSpPr>
          <p:cNvPr id="30" name="Date Placeholder 3"/>
          <p:cNvSpPr>
            <a:spLocks noGrp="1"/>
          </p:cNvSpPr>
          <p:nvPr>
            <p:ph type="dt" sz="half" idx="2"/>
          </p:nvPr>
        </p:nvSpPr>
        <p:spPr>
          <a:xfrm>
            <a:off x="709800" y="7036373"/>
            <a:ext cx="3137059" cy="402652"/>
          </a:xfrm>
          <a:prstGeom prst="rect">
            <a:avLst/>
          </a:prstGeom>
          <a:ln>
            <a:noFill/>
          </a:ln>
        </p:spPr>
        <p:txBody>
          <a:bodyPr vert="horz" lIns="104287" tIns="52144" rIns="104287" bIns="52144" rtlCol="0" anchor="ctr"/>
          <a:lstStyle>
            <a:lvl1pPr algn="ctr">
              <a:defRPr sz="1400">
                <a:solidFill>
                  <a:schemeClr val="tx1">
                    <a:tint val="75000"/>
                  </a:schemeClr>
                </a:solidFill>
              </a:defRPr>
            </a:lvl1pPr>
          </a:lstStyle>
          <a:p>
            <a:fld id="{BA59A163-6646-48B7-A984-3C408B10D74A}" type="datetime1">
              <a:rPr lang="en-GB" smtClean="0"/>
              <a:pPr/>
              <a:t>17/08/2025</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7. PRESENTATION OBJECTIVES">
    <p:spTree>
      <p:nvGrpSpPr>
        <p:cNvPr id="1" name=""/>
        <p:cNvGrpSpPr/>
        <p:nvPr/>
      </p:nvGrpSpPr>
      <p:grpSpPr>
        <a:xfrm>
          <a:off x="0" y="0"/>
          <a:ext cx="0" cy="0"/>
          <a:chOff x="0" y="0"/>
          <a:chExt cx="0" cy="0"/>
        </a:xfrm>
      </p:grpSpPr>
      <p:sp>
        <p:nvSpPr>
          <p:cNvPr id="20" name="Rectangle 19"/>
          <p:cNvSpPr/>
          <p:nvPr userDrawn="1"/>
        </p:nvSpPr>
        <p:spPr>
          <a:xfrm>
            <a:off x="9118445" y="133388"/>
            <a:ext cx="4160431" cy="7278915"/>
          </a:xfrm>
          <a:prstGeom prst="rect">
            <a:avLst/>
          </a:prstGeom>
          <a:solidFill>
            <a:srgbClr val="DB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p>
        </p:txBody>
      </p:sp>
      <p:sp>
        <p:nvSpPr>
          <p:cNvPr id="2" name="Title 1"/>
          <p:cNvSpPr>
            <a:spLocks noGrp="1"/>
          </p:cNvSpPr>
          <p:nvPr>
            <p:ph type="title"/>
          </p:nvPr>
        </p:nvSpPr>
        <p:spPr>
          <a:xfrm>
            <a:off x="165666" y="133380"/>
            <a:ext cx="4179632" cy="1587294"/>
          </a:xfrm>
          <a:noFill/>
        </p:spPr>
        <p:txBody>
          <a:bodyPr lIns="504000" tIns="540000" anchor="t"/>
          <a:lstStyle>
            <a:lvl1pPr>
              <a:defRPr>
                <a:solidFill>
                  <a:schemeClr val="bg1"/>
                </a:solidFill>
              </a:defRPr>
            </a:lvl1pPr>
          </a:lstStyle>
          <a:p>
            <a:r>
              <a:rPr lang="en-US"/>
              <a:t>Click to edit Master title style</a:t>
            </a:r>
            <a:endParaRPr lang="en-GB" dirty="0"/>
          </a:p>
        </p:txBody>
      </p:sp>
      <p:sp>
        <p:nvSpPr>
          <p:cNvPr id="8" name="Text Placeholder 7"/>
          <p:cNvSpPr>
            <a:spLocks noGrp="1"/>
          </p:cNvSpPr>
          <p:nvPr>
            <p:ph type="body" sz="quarter" idx="25" hasCustomPrompt="1"/>
          </p:nvPr>
        </p:nvSpPr>
        <p:spPr>
          <a:xfrm>
            <a:off x="12568938" y="1720683"/>
            <a:ext cx="452619" cy="900189"/>
          </a:xfrm>
        </p:spPr>
        <p:txBody>
          <a:bodyPr wrap="none" lIns="0" rIns="0" anchor="ctr"/>
          <a:lstStyle>
            <a:lvl1pPr marL="0" indent="0" algn="l">
              <a:buFontTx/>
              <a:buNone/>
              <a:defRPr sz="2400" b="1">
                <a:solidFill>
                  <a:schemeClr val="bg1"/>
                </a:solidFill>
              </a:defRPr>
            </a:lvl1pPr>
          </a:lstStyle>
          <a:p>
            <a:pPr lvl="0"/>
            <a:r>
              <a:rPr lang="en-US" dirty="0"/>
              <a:t>No.</a:t>
            </a:r>
          </a:p>
        </p:txBody>
      </p:sp>
      <p:sp>
        <p:nvSpPr>
          <p:cNvPr id="9" name="Text Placeholder 7"/>
          <p:cNvSpPr>
            <a:spLocks noGrp="1"/>
          </p:cNvSpPr>
          <p:nvPr>
            <p:ph type="body" sz="quarter" idx="26" hasCustomPrompt="1"/>
          </p:nvPr>
        </p:nvSpPr>
        <p:spPr>
          <a:xfrm>
            <a:off x="12568938" y="2770913"/>
            <a:ext cx="452619" cy="900189"/>
          </a:xfrm>
        </p:spPr>
        <p:txBody>
          <a:bodyPr wrap="none" lIns="0" rIns="0" anchor="ctr"/>
          <a:lstStyle>
            <a:lvl1pPr marL="0" indent="0" algn="l">
              <a:buFontTx/>
              <a:buNone/>
              <a:defRPr sz="2400" b="1">
                <a:solidFill>
                  <a:schemeClr val="bg1"/>
                </a:solidFill>
              </a:defRPr>
            </a:lvl1pPr>
          </a:lstStyle>
          <a:p>
            <a:pPr lvl="0"/>
            <a:r>
              <a:rPr lang="en-US" dirty="0"/>
              <a:t>No.</a:t>
            </a:r>
          </a:p>
        </p:txBody>
      </p:sp>
      <p:sp>
        <p:nvSpPr>
          <p:cNvPr id="10" name="Text Placeholder 7"/>
          <p:cNvSpPr>
            <a:spLocks noGrp="1"/>
          </p:cNvSpPr>
          <p:nvPr>
            <p:ph type="body" sz="quarter" idx="27" hasCustomPrompt="1"/>
          </p:nvPr>
        </p:nvSpPr>
        <p:spPr>
          <a:xfrm>
            <a:off x="12568938" y="3821143"/>
            <a:ext cx="452619" cy="900189"/>
          </a:xfrm>
        </p:spPr>
        <p:txBody>
          <a:bodyPr wrap="none" lIns="0" rIns="0" anchor="ctr"/>
          <a:lstStyle>
            <a:lvl1pPr marL="0" indent="0" algn="l">
              <a:buFontTx/>
              <a:buNone/>
              <a:defRPr sz="2400" b="1">
                <a:solidFill>
                  <a:schemeClr val="bg1"/>
                </a:solidFill>
              </a:defRPr>
            </a:lvl1pPr>
          </a:lstStyle>
          <a:p>
            <a:pPr lvl="0"/>
            <a:r>
              <a:rPr lang="en-US" dirty="0"/>
              <a:t>No.</a:t>
            </a:r>
          </a:p>
        </p:txBody>
      </p:sp>
      <p:sp>
        <p:nvSpPr>
          <p:cNvPr id="11" name="Text Placeholder 7"/>
          <p:cNvSpPr>
            <a:spLocks noGrp="1"/>
          </p:cNvSpPr>
          <p:nvPr>
            <p:ph type="body" sz="quarter" idx="28" hasCustomPrompt="1"/>
          </p:nvPr>
        </p:nvSpPr>
        <p:spPr>
          <a:xfrm>
            <a:off x="12568938" y="4871374"/>
            <a:ext cx="452619" cy="900189"/>
          </a:xfrm>
        </p:spPr>
        <p:txBody>
          <a:bodyPr wrap="none" lIns="0" rIns="0" anchor="ctr"/>
          <a:lstStyle>
            <a:lvl1pPr marL="0" indent="0" algn="l">
              <a:buFontTx/>
              <a:buNone/>
              <a:defRPr sz="2400" b="1">
                <a:solidFill>
                  <a:schemeClr val="bg1"/>
                </a:solidFill>
              </a:defRPr>
            </a:lvl1pPr>
          </a:lstStyle>
          <a:p>
            <a:pPr lvl="0"/>
            <a:r>
              <a:rPr lang="en-US" dirty="0"/>
              <a:t>No.</a:t>
            </a:r>
          </a:p>
        </p:txBody>
      </p:sp>
      <p:sp>
        <p:nvSpPr>
          <p:cNvPr id="12" name="Text Placeholder 7"/>
          <p:cNvSpPr>
            <a:spLocks noGrp="1"/>
          </p:cNvSpPr>
          <p:nvPr>
            <p:ph type="body" sz="quarter" idx="29" hasCustomPrompt="1"/>
          </p:nvPr>
        </p:nvSpPr>
        <p:spPr>
          <a:xfrm>
            <a:off x="12568938" y="5921604"/>
            <a:ext cx="452619" cy="900189"/>
          </a:xfrm>
        </p:spPr>
        <p:txBody>
          <a:bodyPr wrap="none" lIns="0" rIns="0" anchor="ctr"/>
          <a:lstStyle>
            <a:lvl1pPr marL="0" indent="0" algn="l">
              <a:buFontTx/>
              <a:buNone/>
              <a:defRPr sz="2400" b="1">
                <a:solidFill>
                  <a:schemeClr val="bg1"/>
                </a:solidFill>
              </a:defRPr>
            </a:lvl1pPr>
          </a:lstStyle>
          <a:p>
            <a:pPr lvl="0"/>
            <a:r>
              <a:rPr lang="en-US" dirty="0"/>
              <a:t>No.</a:t>
            </a:r>
          </a:p>
        </p:txBody>
      </p:sp>
      <p:sp>
        <p:nvSpPr>
          <p:cNvPr id="14" name="Text Placeholder 13"/>
          <p:cNvSpPr>
            <a:spLocks noGrp="1"/>
          </p:cNvSpPr>
          <p:nvPr>
            <p:ph type="body" sz="quarter" idx="30"/>
          </p:nvPr>
        </p:nvSpPr>
        <p:spPr>
          <a:xfrm>
            <a:off x="9597679" y="1720683"/>
            <a:ext cx="2747464" cy="900189"/>
          </a:xfrm>
        </p:spPr>
        <p:txBody>
          <a:bodyPr lIns="0" rIns="0" anchor="ctr"/>
          <a:lstStyle>
            <a:lvl1pPr marL="0" indent="0">
              <a:buFontTx/>
              <a:buNone/>
              <a:defRPr sz="1600">
                <a:solidFill>
                  <a:schemeClr val="bg1"/>
                </a:solidFill>
              </a:defRPr>
            </a:lvl1pPr>
          </a:lstStyle>
          <a:p>
            <a:pPr lvl="0"/>
            <a:r>
              <a:rPr lang="en-US" dirty="0"/>
              <a:t>Click to edit Master text styles</a:t>
            </a:r>
          </a:p>
        </p:txBody>
      </p:sp>
      <p:sp>
        <p:nvSpPr>
          <p:cNvPr id="15" name="Text Placeholder 13"/>
          <p:cNvSpPr>
            <a:spLocks noGrp="1"/>
          </p:cNvSpPr>
          <p:nvPr>
            <p:ph type="body" sz="quarter" idx="31"/>
          </p:nvPr>
        </p:nvSpPr>
        <p:spPr>
          <a:xfrm>
            <a:off x="9597679" y="2770913"/>
            <a:ext cx="2747464" cy="900189"/>
          </a:xfrm>
        </p:spPr>
        <p:txBody>
          <a:bodyPr lIns="0" rIns="0" anchor="ctr"/>
          <a:lstStyle>
            <a:lvl1pPr marL="0" indent="0">
              <a:buFontTx/>
              <a:buNone/>
              <a:defRPr sz="1600">
                <a:solidFill>
                  <a:schemeClr val="bg1"/>
                </a:solidFill>
              </a:defRPr>
            </a:lvl1pPr>
          </a:lstStyle>
          <a:p>
            <a:pPr lvl="0"/>
            <a:r>
              <a:rPr lang="en-US"/>
              <a:t>Click to edit Master text styles</a:t>
            </a:r>
          </a:p>
        </p:txBody>
      </p:sp>
      <p:sp>
        <p:nvSpPr>
          <p:cNvPr id="16" name="Text Placeholder 13"/>
          <p:cNvSpPr>
            <a:spLocks noGrp="1"/>
          </p:cNvSpPr>
          <p:nvPr>
            <p:ph type="body" sz="quarter" idx="32"/>
          </p:nvPr>
        </p:nvSpPr>
        <p:spPr>
          <a:xfrm>
            <a:off x="9597679" y="3821143"/>
            <a:ext cx="2747464" cy="900189"/>
          </a:xfrm>
        </p:spPr>
        <p:txBody>
          <a:bodyPr lIns="0" rIns="0" anchor="ctr"/>
          <a:lstStyle>
            <a:lvl1pPr marL="0" indent="0">
              <a:buFontTx/>
              <a:buNone/>
              <a:defRPr sz="1600">
                <a:solidFill>
                  <a:schemeClr val="bg1"/>
                </a:solidFill>
              </a:defRPr>
            </a:lvl1pPr>
          </a:lstStyle>
          <a:p>
            <a:pPr lvl="0"/>
            <a:r>
              <a:rPr lang="en-US"/>
              <a:t>Click to edit Master text styles</a:t>
            </a:r>
          </a:p>
        </p:txBody>
      </p:sp>
      <p:sp>
        <p:nvSpPr>
          <p:cNvPr id="17" name="Text Placeholder 13"/>
          <p:cNvSpPr>
            <a:spLocks noGrp="1"/>
          </p:cNvSpPr>
          <p:nvPr>
            <p:ph type="body" sz="quarter" idx="33"/>
          </p:nvPr>
        </p:nvSpPr>
        <p:spPr>
          <a:xfrm>
            <a:off x="9597679" y="4871374"/>
            <a:ext cx="2747464" cy="900189"/>
          </a:xfrm>
        </p:spPr>
        <p:txBody>
          <a:bodyPr lIns="0" rIns="0" anchor="ctr"/>
          <a:lstStyle>
            <a:lvl1pPr marL="0" indent="0">
              <a:buFontTx/>
              <a:buNone/>
              <a:defRPr sz="1600">
                <a:solidFill>
                  <a:schemeClr val="bg1"/>
                </a:solidFill>
              </a:defRPr>
            </a:lvl1pPr>
          </a:lstStyle>
          <a:p>
            <a:pPr lvl="0"/>
            <a:r>
              <a:rPr lang="en-US"/>
              <a:t>Click to edit Master text styles</a:t>
            </a:r>
          </a:p>
        </p:txBody>
      </p:sp>
      <p:sp>
        <p:nvSpPr>
          <p:cNvPr id="18" name="Text Placeholder 13"/>
          <p:cNvSpPr>
            <a:spLocks noGrp="1"/>
          </p:cNvSpPr>
          <p:nvPr>
            <p:ph type="body" sz="quarter" idx="34"/>
          </p:nvPr>
        </p:nvSpPr>
        <p:spPr>
          <a:xfrm>
            <a:off x="9597679" y="5921604"/>
            <a:ext cx="2747464" cy="900189"/>
          </a:xfrm>
        </p:spPr>
        <p:txBody>
          <a:bodyPr lIns="0" rIns="0" anchor="ctr"/>
          <a:lstStyle>
            <a:lvl1pPr marL="0" indent="0">
              <a:buFontTx/>
              <a:buNone/>
              <a:defRPr sz="1600">
                <a:solidFill>
                  <a:schemeClr val="bg1"/>
                </a:solidFill>
              </a:defRPr>
            </a:lvl1pPr>
          </a:lstStyle>
          <a:p>
            <a:pPr lvl="0"/>
            <a:r>
              <a:rPr lang="en-US"/>
              <a:t>Click to edit Master text styles</a:t>
            </a:r>
          </a:p>
        </p:txBody>
      </p:sp>
      <p:cxnSp>
        <p:nvCxnSpPr>
          <p:cNvPr id="21" name="Straight Connector 20"/>
          <p:cNvCxnSpPr/>
          <p:nvPr userDrawn="1"/>
        </p:nvCxnSpPr>
        <p:spPr>
          <a:xfrm flipV="1">
            <a:off x="856257" y="2805782"/>
            <a:ext cx="3274701"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856257" y="3844386"/>
            <a:ext cx="3274701"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856257" y="4898492"/>
            <a:ext cx="3274701"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856257" y="5947030"/>
            <a:ext cx="3274701"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flipV="1">
            <a:off x="786920" y="1644995"/>
            <a:ext cx="12084922"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8" name="Title 1"/>
          <p:cNvSpPr txBox="1">
            <a:spLocks/>
          </p:cNvSpPr>
          <p:nvPr userDrawn="1"/>
        </p:nvSpPr>
        <p:spPr>
          <a:xfrm>
            <a:off x="672227" y="302874"/>
            <a:ext cx="12100084" cy="1260475"/>
          </a:xfrm>
          <a:prstGeom prst="rect">
            <a:avLst/>
          </a:prstGeom>
        </p:spPr>
        <p:txBody>
          <a:bodyPr vert="horz" lIns="104287" tIns="52144" rIns="104287" bIns="52144" rtlCol="0" anchor="ctr">
            <a:normAutofit/>
          </a:bodyPr>
          <a:lstStyle>
            <a:lvl1pPr algn="r" defTabSz="1042873" rtl="1" eaLnBrk="1" latinLnBrk="0" hangingPunct="1">
              <a:spcBef>
                <a:spcPct val="0"/>
              </a:spcBef>
              <a:buNone/>
              <a:defRPr sz="2400" kern="1200">
                <a:solidFill>
                  <a:srgbClr val="2B3E65"/>
                </a:solidFill>
                <a:latin typeface="Sakkal Majalla" panose="02000000000000000000" pitchFamily="2" charset="-78"/>
                <a:ea typeface="+mj-ea"/>
                <a:cs typeface="Sakkal Majalla" panose="02000000000000000000" pitchFamily="2" charset="-78"/>
              </a:defRPr>
            </a:lvl1pPr>
          </a:lstStyle>
          <a:p>
            <a:r>
              <a:rPr lang="en-US" sz="2400"/>
              <a:t>Click to edit Master title style</a:t>
            </a:r>
            <a:endParaRPr lang="en-GB" sz="2400" dirty="0"/>
          </a:p>
        </p:txBody>
      </p:sp>
      <p:sp>
        <p:nvSpPr>
          <p:cNvPr id="29" name="Footer Placeholder 4"/>
          <p:cNvSpPr>
            <a:spLocks noGrp="1"/>
          </p:cNvSpPr>
          <p:nvPr>
            <p:ph type="ftr" sz="quarter" idx="11"/>
          </p:nvPr>
        </p:nvSpPr>
        <p:spPr>
          <a:xfrm>
            <a:off x="4593557" y="7009642"/>
            <a:ext cx="4257437" cy="402652"/>
          </a:xfrm>
        </p:spPr>
        <p:txBody>
          <a:bodyPr/>
          <a:lstStyle/>
          <a:p>
            <a:endParaRPr lang="en-US"/>
          </a:p>
        </p:txBody>
      </p:sp>
      <p:sp>
        <p:nvSpPr>
          <p:cNvPr id="30" name="Slide Number Placeholder 5"/>
          <p:cNvSpPr>
            <a:spLocks noGrp="1"/>
          </p:cNvSpPr>
          <p:nvPr>
            <p:ph type="sldNum" sz="quarter" idx="12"/>
          </p:nvPr>
        </p:nvSpPr>
        <p:spPr>
          <a:xfrm>
            <a:off x="9635253" y="7009642"/>
            <a:ext cx="3137059" cy="402652"/>
          </a:xfrm>
        </p:spPr>
        <p:txBody>
          <a:bodyPr/>
          <a:lstStyle/>
          <a:p>
            <a:fld id="{C75717E5-55CE-4ACF-95E6-F48FCD792317}" type="slidenum">
              <a:rPr lang="en-US" smtClean="0"/>
              <a:pPr/>
              <a:t>‹#›</a:t>
            </a:fld>
            <a:endParaRPr lang="en-US"/>
          </a:p>
        </p:txBody>
      </p:sp>
      <p:sp>
        <p:nvSpPr>
          <p:cNvPr id="31" name="Date Placeholder 3"/>
          <p:cNvSpPr>
            <a:spLocks noGrp="1"/>
          </p:cNvSpPr>
          <p:nvPr>
            <p:ph type="dt" sz="half" idx="2"/>
          </p:nvPr>
        </p:nvSpPr>
        <p:spPr>
          <a:xfrm>
            <a:off x="709800" y="7036373"/>
            <a:ext cx="3137059" cy="402652"/>
          </a:xfrm>
          <a:prstGeom prst="rect">
            <a:avLst/>
          </a:prstGeom>
          <a:ln>
            <a:noFill/>
          </a:ln>
        </p:spPr>
        <p:txBody>
          <a:bodyPr vert="horz" lIns="104287" tIns="52144" rIns="104287" bIns="52144" rtlCol="0" anchor="ctr"/>
          <a:lstStyle>
            <a:lvl1pPr algn="ctr">
              <a:defRPr sz="1400">
                <a:solidFill>
                  <a:schemeClr val="tx1">
                    <a:tint val="75000"/>
                  </a:schemeClr>
                </a:solidFill>
              </a:defRPr>
            </a:lvl1pPr>
          </a:lstStyle>
          <a:p>
            <a:fld id="{BA59A163-6646-48B7-A984-3C408B10D74A}" type="datetime1">
              <a:rPr lang="en-GB" smtClean="0"/>
              <a:pPr/>
              <a:t>17/08/2025</a:t>
            </a:fld>
            <a:endParaRPr lang="en-US" dirty="0"/>
          </a:p>
        </p:txBody>
      </p:sp>
    </p:spTree>
    <p:extLst>
      <p:ext uri="{BB962C8B-B14F-4D97-AF65-F5344CB8AC3E}">
        <p14:creationId xmlns:p14="http://schemas.microsoft.com/office/powerpoint/2010/main" val="3979837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7. PRESENTATION OBJECTIVES">
    <p:spTree>
      <p:nvGrpSpPr>
        <p:cNvPr id="1" name=""/>
        <p:cNvGrpSpPr/>
        <p:nvPr/>
      </p:nvGrpSpPr>
      <p:grpSpPr>
        <a:xfrm>
          <a:off x="0" y="0"/>
          <a:ext cx="0" cy="0"/>
          <a:chOff x="0" y="0"/>
          <a:chExt cx="0" cy="0"/>
        </a:xfrm>
      </p:grpSpPr>
      <p:sp>
        <p:nvSpPr>
          <p:cNvPr id="20" name="Rectangle 19"/>
          <p:cNvSpPr/>
          <p:nvPr userDrawn="1"/>
        </p:nvSpPr>
        <p:spPr>
          <a:xfrm>
            <a:off x="9118445" y="133380"/>
            <a:ext cx="4160431" cy="7278914"/>
          </a:xfrm>
          <a:prstGeom prst="rect">
            <a:avLst/>
          </a:prstGeom>
          <a:solidFill>
            <a:srgbClr val="001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p>
        </p:txBody>
      </p:sp>
      <p:sp>
        <p:nvSpPr>
          <p:cNvPr id="2" name="Title 1"/>
          <p:cNvSpPr>
            <a:spLocks noGrp="1"/>
          </p:cNvSpPr>
          <p:nvPr>
            <p:ph type="title"/>
          </p:nvPr>
        </p:nvSpPr>
        <p:spPr>
          <a:xfrm>
            <a:off x="165666" y="133380"/>
            <a:ext cx="4179632" cy="1587294"/>
          </a:xfrm>
          <a:noFill/>
        </p:spPr>
        <p:txBody>
          <a:bodyPr lIns="504000" tIns="540000" anchor="t"/>
          <a:lstStyle>
            <a:lvl1pPr>
              <a:defRPr>
                <a:solidFill>
                  <a:schemeClr val="bg1"/>
                </a:solidFill>
              </a:defRPr>
            </a:lvl1pPr>
          </a:lstStyle>
          <a:p>
            <a:r>
              <a:rPr lang="en-US"/>
              <a:t>Click to edit Master title style</a:t>
            </a:r>
            <a:endParaRPr lang="en-GB" dirty="0"/>
          </a:p>
        </p:txBody>
      </p:sp>
      <p:sp>
        <p:nvSpPr>
          <p:cNvPr id="8" name="Text Placeholder 7"/>
          <p:cNvSpPr>
            <a:spLocks noGrp="1"/>
          </p:cNvSpPr>
          <p:nvPr>
            <p:ph type="body" sz="quarter" idx="25" hasCustomPrompt="1"/>
          </p:nvPr>
        </p:nvSpPr>
        <p:spPr>
          <a:xfrm>
            <a:off x="12568938" y="1720683"/>
            <a:ext cx="452619" cy="900189"/>
          </a:xfrm>
        </p:spPr>
        <p:txBody>
          <a:bodyPr wrap="none" lIns="0" rIns="0" anchor="ctr"/>
          <a:lstStyle>
            <a:lvl1pPr marL="0" indent="0" algn="l">
              <a:buFontTx/>
              <a:buNone/>
              <a:defRPr sz="2400" b="1">
                <a:solidFill>
                  <a:schemeClr val="bg1"/>
                </a:solidFill>
              </a:defRPr>
            </a:lvl1pPr>
          </a:lstStyle>
          <a:p>
            <a:pPr lvl="0"/>
            <a:r>
              <a:rPr lang="en-US" dirty="0"/>
              <a:t>No.</a:t>
            </a:r>
          </a:p>
        </p:txBody>
      </p:sp>
      <p:sp>
        <p:nvSpPr>
          <p:cNvPr id="9" name="Text Placeholder 7"/>
          <p:cNvSpPr>
            <a:spLocks noGrp="1"/>
          </p:cNvSpPr>
          <p:nvPr>
            <p:ph type="body" sz="quarter" idx="26" hasCustomPrompt="1"/>
          </p:nvPr>
        </p:nvSpPr>
        <p:spPr>
          <a:xfrm>
            <a:off x="12568938" y="2770913"/>
            <a:ext cx="452619" cy="900189"/>
          </a:xfrm>
        </p:spPr>
        <p:txBody>
          <a:bodyPr wrap="none" lIns="0" rIns="0" anchor="ctr"/>
          <a:lstStyle>
            <a:lvl1pPr marL="0" indent="0" algn="l">
              <a:buFontTx/>
              <a:buNone/>
              <a:defRPr sz="2400" b="1">
                <a:solidFill>
                  <a:schemeClr val="bg1"/>
                </a:solidFill>
              </a:defRPr>
            </a:lvl1pPr>
          </a:lstStyle>
          <a:p>
            <a:pPr lvl="0"/>
            <a:r>
              <a:rPr lang="en-US" dirty="0"/>
              <a:t>No.</a:t>
            </a:r>
          </a:p>
        </p:txBody>
      </p:sp>
      <p:sp>
        <p:nvSpPr>
          <p:cNvPr id="10" name="Text Placeholder 7"/>
          <p:cNvSpPr>
            <a:spLocks noGrp="1"/>
          </p:cNvSpPr>
          <p:nvPr>
            <p:ph type="body" sz="quarter" idx="27" hasCustomPrompt="1"/>
          </p:nvPr>
        </p:nvSpPr>
        <p:spPr>
          <a:xfrm>
            <a:off x="12568938" y="3821143"/>
            <a:ext cx="452619" cy="900189"/>
          </a:xfrm>
        </p:spPr>
        <p:txBody>
          <a:bodyPr wrap="none" lIns="0" rIns="0" anchor="ctr"/>
          <a:lstStyle>
            <a:lvl1pPr marL="0" indent="0" algn="l">
              <a:buFontTx/>
              <a:buNone/>
              <a:defRPr sz="2400" b="1">
                <a:solidFill>
                  <a:schemeClr val="bg1"/>
                </a:solidFill>
              </a:defRPr>
            </a:lvl1pPr>
          </a:lstStyle>
          <a:p>
            <a:pPr lvl="0"/>
            <a:r>
              <a:rPr lang="en-US" dirty="0"/>
              <a:t>No.</a:t>
            </a:r>
          </a:p>
        </p:txBody>
      </p:sp>
      <p:sp>
        <p:nvSpPr>
          <p:cNvPr id="11" name="Text Placeholder 7"/>
          <p:cNvSpPr>
            <a:spLocks noGrp="1"/>
          </p:cNvSpPr>
          <p:nvPr>
            <p:ph type="body" sz="quarter" idx="28" hasCustomPrompt="1"/>
          </p:nvPr>
        </p:nvSpPr>
        <p:spPr>
          <a:xfrm>
            <a:off x="12568938" y="4871374"/>
            <a:ext cx="452619" cy="900189"/>
          </a:xfrm>
        </p:spPr>
        <p:txBody>
          <a:bodyPr wrap="none" lIns="0" rIns="0" anchor="ctr"/>
          <a:lstStyle>
            <a:lvl1pPr marL="0" indent="0" algn="l">
              <a:buFontTx/>
              <a:buNone/>
              <a:defRPr sz="2400" b="1">
                <a:solidFill>
                  <a:schemeClr val="bg1"/>
                </a:solidFill>
              </a:defRPr>
            </a:lvl1pPr>
          </a:lstStyle>
          <a:p>
            <a:pPr lvl="0"/>
            <a:r>
              <a:rPr lang="en-US" dirty="0"/>
              <a:t>No.</a:t>
            </a:r>
          </a:p>
        </p:txBody>
      </p:sp>
      <p:sp>
        <p:nvSpPr>
          <p:cNvPr id="12" name="Text Placeholder 7"/>
          <p:cNvSpPr>
            <a:spLocks noGrp="1"/>
          </p:cNvSpPr>
          <p:nvPr>
            <p:ph type="body" sz="quarter" idx="29" hasCustomPrompt="1"/>
          </p:nvPr>
        </p:nvSpPr>
        <p:spPr>
          <a:xfrm>
            <a:off x="12568938" y="5921604"/>
            <a:ext cx="452619" cy="900189"/>
          </a:xfrm>
        </p:spPr>
        <p:txBody>
          <a:bodyPr wrap="none" lIns="0" rIns="0" anchor="ctr"/>
          <a:lstStyle>
            <a:lvl1pPr marL="0" indent="0" algn="l">
              <a:buFontTx/>
              <a:buNone/>
              <a:defRPr sz="2400" b="1">
                <a:solidFill>
                  <a:schemeClr val="bg1"/>
                </a:solidFill>
              </a:defRPr>
            </a:lvl1pPr>
          </a:lstStyle>
          <a:p>
            <a:pPr lvl="0"/>
            <a:r>
              <a:rPr lang="en-US" dirty="0"/>
              <a:t>No.</a:t>
            </a:r>
          </a:p>
        </p:txBody>
      </p:sp>
      <p:sp>
        <p:nvSpPr>
          <p:cNvPr id="14" name="Text Placeholder 13"/>
          <p:cNvSpPr>
            <a:spLocks noGrp="1"/>
          </p:cNvSpPr>
          <p:nvPr>
            <p:ph type="body" sz="quarter" idx="30"/>
          </p:nvPr>
        </p:nvSpPr>
        <p:spPr>
          <a:xfrm>
            <a:off x="9597679" y="1720683"/>
            <a:ext cx="2747464" cy="900189"/>
          </a:xfrm>
        </p:spPr>
        <p:txBody>
          <a:bodyPr lIns="0" rIns="0" anchor="ctr"/>
          <a:lstStyle>
            <a:lvl1pPr marL="0" indent="0">
              <a:buFontTx/>
              <a:buNone/>
              <a:defRPr sz="1600">
                <a:solidFill>
                  <a:schemeClr val="bg1"/>
                </a:solidFill>
              </a:defRPr>
            </a:lvl1pPr>
          </a:lstStyle>
          <a:p>
            <a:pPr lvl="0"/>
            <a:r>
              <a:rPr lang="en-US" dirty="0"/>
              <a:t>Click to edit Master text styles</a:t>
            </a:r>
          </a:p>
        </p:txBody>
      </p:sp>
      <p:sp>
        <p:nvSpPr>
          <p:cNvPr id="15" name="Text Placeholder 13"/>
          <p:cNvSpPr>
            <a:spLocks noGrp="1"/>
          </p:cNvSpPr>
          <p:nvPr>
            <p:ph type="body" sz="quarter" idx="31"/>
          </p:nvPr>
        </p:nvSpPr>
        <p:spPr>
          <a:xfrm>
            <a:off x="9597679" y="2770913"/>
            <a:ext cx="2747464" cy="900189"/>
          </a:xfrm>
        </p:spPr>
        <p:txBody>
          <a:bodyPr lIns="0" rIns="0" anchor="ctr"/>
          <a:lstStyle>
            <a:lvl1pPr marL="0" indent="0">
              <a:buFontTx/>
              <a:buNone/>
              <a:defRPr sz="1600">
                <a:solidFill>
                  <a:schemeClr val="bg1"/>
                </a:solidFill>
              </a:defRPr>
            </a:lvl1pPr>
          </a:lstStyle>
          <a:p>
            <a:pPr lvl="0"/>
            <a:r>
              <a:rPr lang="en-US"/>
              <a:t>Click to edit Master text styles</a:t>
            </a:r>
          </a:p>
        </p:txBody>
      </p:sp>
      <p:sp>
        <p:nvSpPr>
          <p:cNvPr id="16" name="Text Placeholder 13"/>
          <p:cNvSpPr>
            <a:spLocks noGrp="1"/>
          </p:cNvSpPr>
          <p:nvPr>
            <p:ph type="body" sz="quarter" idx="32"/>
          </p:nvPr>
        </p:nvSpPr>
        <p:spPr>
          <a:xfrm>
            <a:off x="9597679" y="3821143"/>
            <a:ext cx="2747464" cy="900189"/>
          </a:xfrm>
        </p:spPr>
        <p:txBody>
          <a:bodyPr lIns="0" rIns="0" anchor="ctr"/>
          <a:lstStyle>
            <a:lvl1pPr marL="0" indent="0">
              <a:buFontTx/>
              <a:buNone/>
              <a:defRPr sz="1600">
                <a:solidFill>
                  <a:schemeClr val="bg1"/>
                </a:solidFill>
              </a:defRPr>
            </a:lvl1pPr>
          </a:lstStyle>
          <a:p>
            <a:pPr lvl="0"/>
            <a:r>
              <a:rPr lang="en-US"/>
              <a:t>Click to edit Master text styles</a:t>
            </a:r>
          </a:p>
        </p:txBody>
      </p:sp>
      <p:sp>
        <p:nvSpPr>
          <p:cNvPr id="17" name="Text Placeholder 13"/>
          <p:cNvSpPr>
            <a:spLocks noGrp="1"/>
          </p:cNvSpPr>
          <p:nvPr>
            <p:ph type="body" sz="quarter" idx="33"/>
          </p:nvPr>
        </p:nvSpPr>
        <p:spPr>
          <a:xfrm>
            <a:off x="9597679" y="4871374"/>
            <a:ext cx="2747464" cy="900189"/>
          </a:xfrm>
        </p:spPr>
        <p:txBody>
          <a:bodyPr lIns="0" rIns="0" anchor="ctr"/>
          <a:lstStyle>
            <a:lvl1pPr marL="0" indent="0">
              <a:buFontTx/>
              <a:buNone/>
              <a:defRPr sz="1600">
                <a:solidFill>
                  <a:schemeClr val="bg1"/>
                </a:solidFill>
              </a:defRPr>
            </a:lvl1pPr>
          </a:lstStyle>
          <a:p>
            <a:pPr lvl="0"/>
            <a:r>
              <a:rPr lang="en-US"/>
              <a:t>Click to edit Master text styles</a:t>
            </a:r>
          </a:p>
        </p:txBody>
      </p:sp>
      <p:sp>
        <p:nvSpPr>
          <p:cNvPr id="18" name="Text Placeholder 13"/>
          <p:cNvSpPr>
            <a:spLocks noGrp="1"/>
          </p:cNvSpPr>
          <p:nvPr>
            <p:ph type="body" sz="quarter" idx="34"/>
          </p:nvPr>
        </p:nvSpPr>
        <p:spPr>
          <a:xfrm>
            <a:off x="9597679" y="5921604"/>
            <a:ext cx="2747464" cy="900189"/>
          </a:xfrm>
        </p:spPr>
        <p:txBody>
          <a:bodyPr lIns="0" rIns="0" anchor="ctr"/>
          <a:lstStyle>
            <a:lvl1pPr marL="0" indent="0">
              <a:buFontTx/>
              <a:buNone/>
              <a:defRPr sz="1600">
                <a:solidFill>
                  <a:schemeClr val="bg1"/>
                </a:solidFill>
              </a:defRPr>
            </a:lvl1pPr>
          </a:lstStyle>
          <a:p>
            <a:pPr lvl="0"/>
            <a:r>
              <a:rPr lang="en-US"/>
              <a:t>Click to edit Master text styles</a:t>
            </a:r>
          </a:p>
        </p:txBody>
      </p:sp>
      <p:cxnSp>
        <p:nvCxnSpPr>
          <p:cNvPr id="21" name="Straight Connector 20"/>
          <p:cNvCxnSpPr/>
          <p:nvPr userDrawn="1"/>
        </p:nvCxnSpPr>
        <p:spPr>
          <a:xfrm flipV="1">
            <a:off x="856257" y="2805782"/>
            <a:ext cx="3274701"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856257" y="3844386"/>
            <a:ext cx="3274701"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856257" y="4898492"/>
            <a:ext cx="3274701"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856257" y="5947030"/>
            <a:ext cx="3274701"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flipV="1">
            <a:off x="786920" y="1644995"/>
            <a:ext cx="12084922"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8" name="Title 1"/>
          <p:cNvSpPr txBox="1">
            <a:spLocks/>
          </p:cNvSpPr>
          <p:nvPr userDrawn="1"/>
        </p:nvSpPr>
        <p:spPr>
          <a:xfrm>
            <a:off x="672227" y="302874"/>
            <a:ext cx="12100084" cy="1260475"/>
          </a:xfrm>
          <a:prstGeom prst="rect">
            <a:avLst/>
          </a:prstGeom>
        </p:spPr>
        <p:txBody>
          <a:bodyPr vert="horz" lIns="104287" tIns="52144" rIns="104287" bIns="52144" rtlCol="0" anchor="ctr">
            <a:normAutofit/>
          </a:bodyPr>
          <a:lstStyle>
            <a:lvl1pPr algn="r" defTabSz="1042873" rtl="1" eaLnBrk="1" latinLnBrk="0" hangingPunct="1">
              <a:spcBef>
                <a:spcPct val="0"/>
              </a:spcBef>
              <a:buNone/>
              <a:defRPr sz="2400" kern="1200">
                <a:solidFill>
                  <a:srgbClr val="2B3E65"/>
                </a:solidFill>
                <a:latin typeface="Sakkal Majalla" panose="02000000000000000000" pitchFamily="2" charset="-78"/>
                <a:ea typeface="+mj-ea"/>
                <a:cs typeface="Sakkal Majalla" panose="02000000000000000000" pitchFamily="2" charset="-78"/>
              </a:defRPr>
            </a:lvl1pPr>
          </a:lstStyle>
          <a:p>
            <a:r>
              <a:rPr lang="en-US" sz="2400" dirty="0"/>
              <a:t>Click to edit Master title style</a:t>
            </a:r>
            <a:endParaRPr lang="en-GB" sz="2400" dirty="0"/>
          </a:p>
        </p:txBody>
      </p:sp>
      <p:sp>
        <p:nvSpPr>
          <p:cNvPr id="29" name="Footer Placeholder 4"/>
          <p:cNvSpPr>
            <a:spLocks noGrp="1"/>
          </p:cNvSpPr>
          <p:nvPr>
            <p:ph type="ftr" sz="quarter" idx="11"/>
          </p:nvPr>
        </p:nvSpPr>
        <p:spPr>
          <a:xfrm>
            <a:off x="4593557" y="7009642"/>
            <a:ext cx="4257437" cy="402652"/>
          </a:xfrm>
        </p:spPr>
        <p:txBody>
          <a:bodyPr/>
          <a:lstStyle/>
          <a:p>
            <a:endParaRPr lang="en-US"/>
          </a:p>
        </p:txBody>
      </p:sp>
      <p:sp>
        <p:nvSpPr>
          <p:cNvPr id="30" name="Slide Number Placeholder 5"/>
          <p:cNvSpPr>
            <a:spLocks noGrp="1"/>
          </p:cNvSpPr>
          <p:nvPr>
            <p:ph type="sldNum" sz="quarter" idx="12"/>
          </p:nvPr>
        </p:nvSpPr>
        <p:spPr>
          <a:xfrm>
            <a:off x="9635253" y="7009642"/>
            <a:ext cx="3137059" cy="402652"/>
          </a:xfrm>
        </p:spPr>
        <p:txBody>
          <a:bodyPr/>
          <a:lstStyle/>
          <a:p>
            <a:fld id="{C75717E5-55CE-4ACF-95E6-F48FCD792317}" type="slidenum">
              <a:rPr lang="en-US" smtClean="0"/>
              <a:pPr/>
              <a:t>‹#›</a:t>
            </a:fld>
            <a:endParaRPr lang="en-US"/>
          </a:p>
        </p:txBody>
      </p:sp>
      <p:sp>
        <p:nvSpPr>
          <p:cNvPr id="31" name="Date Placeholder 3"/>
          <p:cNvSpPr>
            <a:spLocks noGrp="1"/>
          </p:cNvSpPr>
          <p:nvPr>
            <p:ph type="dt" sz="half" idx="2"/>
          </p:nvPr>
        </p:nvSpPr>
        <p:spPr>
          <a:xfrm>
            <a:off x="709800" y="7036373"/>
            <a:ext cx="3137059" cy="402652"/>
          </a:xfrm>
          <a:prstGeom prst="rect">
            <a:avLst/>
          </a:prstGeom>
          <a:ln>
            <a:noFill/>
          </a:ln>
        </p:spPr>
        <p:txBody>
          <a:bodyPr vert="horz" lIns="104287" tIns="52144" rIns="104287" bIns="52144" rtlCol="0" anchor="ctr"/>
          <a:lstStyle>
            <a:lvl1pPr algn="ctr">
              <a:defRPr sz="1400">
                <a:solidFill>
                  <a:schemeClr val="tx1">
                    <a:tint val="75000"/>
                  </a:schemeClr>
                </a:solidFill>
              </a:defRPr>
            </a:lvl1pPr>
          </a:lstStyle>
          <a:p>
            <a:fld id="{BA59A163-6646-48B7-A984-3C408B10D74A}" type="datetime1">
              <a:rPr lang="en-GB" smtClean="0"/>
              <a:pPr/>
              <a:t>17/08/2025</a:t>
            </a:fld>
            <a:endParaRPr lang="en-US" dirty="0"/>
          </a:p>
        </p:txBody>
      </p:sp>
    </p:spTree>
    <p:extLst>
      <p:ext uri="{BB962C8B-B14F-4D97-AF65-F5344CB8AC3E}">
        <p14:creationId xmlns:p14="http://schemas.microsoft.com/office/powerpoint/2010/main" val="4078194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a:t>Click to edit Master title style</a:t>
            </a:r>
            <a:endParaRPr lang="en-GB" dirty="0"/>
          </a:p>
        </p:txBody>
      </p:sp>
      <p:sp>
        <p:nvSpPr>
          <p:cNvPr id="3" name="Content Placeholder 2"/>
          <p:cNvSpPr>
            <a:spLocks noGrp="1"/>
          </p:cNvSpPr>
          <p:nvPr>
            <p:ph sz="half" idx="1"/>
          </p:nvPr>
        </p:nvSpPr>
        <p:spPr>
          <a:xfrm>
            <a:off x="672230" y="1764674"/>
            <a:ext cx="5938004" cy="4991131"/>
          </a:xfrm>
        </p:spPr>
        <p:txBody>
          <a:bodyPr>
            <a:normAutofit/>
          </a:bodyPr>
          <a:lstStyle>
            <a:lvl1pPr>
              <a:defRPr sz="1800"/>
            </a:lvl1pPr>
            <a:lvl2pPr>
              <a:defRPr sz="1800"/>
            </a:lvl2pPr>
            <a:lvl3pPr>
              <a:defRPr sz="1800"/>
            </a:lvl3pPr>
            <a:lvl4pPr>
              <a:defRPr sz="1800"/>
            </a:lvl4pPr>
            <a:lvl5pPr>
              <a:defRPr sz="18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834310" y="1764674"/>
            <a:ext cx="5938004" cy="4991131"/>
          </a:xfrm>
        </p:spPr>
        <p:txBody>
          <a:bodyPr>
            <a:normAutofit/>
          </a:bodyPr>
          <a:lstStyle>
            <a:lvl1pPr>
              <a:defRPr sz="1800"/>
            </a:lvl1pPr>
            <a:lvl2pPr>
              <a:defRPr sz="1800"/>
            </a:lvl2pPr>
            <a:lvl3pPr>
              <a:defRPr sz="1800"/>
            </a:lvl3pPr>
            <a:lvl4pPr>
              <a:defRPr sz="1800"/>
            </a:lvl4pPr>
            <a:lvl5pPr>
              <a:defRPr sz="18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C5418B0-CB07-44CE-97FE-8A2F735695C7}" type="slidenum">
              <a:rPr lang="en-GB" smtClean="0"/>
              <a:pPr/>
              <a:t>‹#›</a:t>
            </a:fld>
            <a:endParaRPr lang="en-GB"/>
          </a:p>
        </p:txBody>
      </p:sp>
      <p:sp>
        <p:nvSpPr>
          <p:cNvPr id="8" name="Text Placeholder 7"/>
          <p:cNvSpPr>
            <a:spLocks noGrp="1"/>
          </p:cNvSpPr>
          <p:nvPr>
            <p:ph type="body" sz="quarter" idx="13" hasCustomPrompt="1"/>
          </p:nvPr>
        </p:nvSpPr>
        <p:spPr>
          <a:xfrm>
            <a:off x="662920" y="6758688"/>
            <a:ext cx="5572479" cy="588409"/>
          </a:xfrm>
        </p:spPr>
        <p:txBody>
          <a:bodyPr anchor="b">
            <a:noAutofit/>
          </a:bodyPr>
          <a:lstStyle>
            <a:lvl1pPr marL="0" indent="0">
              <a:buFontTx/>
              <a:buNone/>
              <a:defRPr sz="1100" baseline="0"/>
            </a:lvl1pPr>
          </a:lstStyle>
          <a:p>
            <a:pPr lvl="0"/>
            <a:r>
              <a:rPr lang="en-US" dirty="0"/>
              <a:t>Insert source:</a:t>
            </a:r>
            <a:endParaRPr lang="en-GB" dirty="0"/>
          </a:p>
        </p:txBody>
      </p:sp>
      <p:cxnSp>
        <p:nvCxnSpPr>
          <p:cNvPr id="9" name="Straight Connector 8"/>
          <p:cNvCxnSpPr>
            <a:cxnSpLocks/>
          </p:cNvCxnSpPr>
          <p:nvPr userDrawn="1"/>
        </p:nvCxnSpPr>
        <p:spPr>
          <a:xfrm>
            <a:off x="397669" y="1800225"/>
            <a:ext cx="11658600"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4"/>
          </p:nvPr>
        </p:nvSpPr>
        <p:spPr>
          <a:xfrm>
            <a:off x="-374827" y="6710766"/>
            <a:ext cx="3137059" cy="402652"/>
          </a:xfrm>
          <a:prstGeom prst="rect">
            <a:avLst/>
          </a:prstGeom>
          <a:ln>
            <a:noFill/>
          </a:ln>
        </p:spPr>
        <p:txBody>
          <a:bodyPr vert="horz" lIns="104287" tIns="52144" rIns="104287" bIns="52144" rtlCol="0" anchor="ctr"/>
          <a:lstStyle>
            <a:lvl1pPr algn="ctr">
              <a:defRPr sz="1400">
                <a:solidFill>
                  <a:schemeClr val="tx1">
                    <a:tint val="75000"/>
                  </a:schemeClr>
                </a:solidFill>
              </a:defRPr>
            </a:lvl1pPr>
          </a:lstStyle>
          <a:p>
            <a:fld id="{BA59A163-6646-48B7-A984-3C408B10D74A}" type="datetime1">
              <a:rPr lang="en-GB" smtClean="0"/>
              <a:pPr/>
              <a:t>17/08/2025</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tif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2227" y="302874"/>
            <a:ext cx="12100084" cy="1260475"/>
          </a:xfrm>
          <a:prstGeom prst="rect">
            <a:avLst/>
          </a:prstGeom>
        </p:spPr>
        <p:txBody>
          <a:bodyPr vert="horz" lIns="104287" tIns="52144" rIns="104287" bIns="52144" rtlCol="0" anchor="ctr">
            <a:normAutofit/>
          </a:bodyPr>
          <a:lstStyle/>
          <a:p>
            <a:r>
              <a:rPr lang="en-US" dirty="0"/>
              <a:t>Click to edit Master title style</a:t>
            </a:r>
          </a:p>
        </p:txBody>
      </p:sp>
      <p:sp>
        <p:nvSpPr>
          <p:cNvPr id="3" name="Text Placeholder 2"/>
          <p:cNvSpPr>
            <a:spLocks noGrp="1"/>
          </p:cNvSpPr>
          <p:nvPr>
            <p:ph type="body" idx="1"/>
          </p:nvPr>
        </p:nvSpPr>
        <p:spPr>
          <a:xfrm>
            <a:off x="672227" y="1764675"/>
            <a:ext cx="12100084" cy="4991131"/>
          </a:xfrm>
          <a:prstGeom prst="rect">
            <a:avLst/>
          </a:prstGeom>
        </p:spPr>
        <p:txBody>
          <a:bodyPr vert="horz" lIns="104287" tIns="52144" rIns="104287" bIns="52144"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93557" y="7009642"/>
            <a:ext cx="4257437" cy="402652"/>
          </a:xfrm>
          <a:prstGeom prst="rect">
            <a:avLst/>
          </a:prstGeom>
        </p:spPr>
        <p:txBody>
          <a:bodyPr vert="horz" lIns="104287" tIns="52144" rIns="104287" bIns="52144"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635253" y="7009642"/>
            <a:ext cx="3137059" cy="402652"/>
          </a:xfrm>
          <a:prstGeom prst="rect">
            <a:avLst/>
          </a:prstGeom>
        </p:spPr>
        <p:txBody>
          <a:bodyPr vert="horz" lIns="104287" tIns="52144" rIns="104287" bIns="52144" rtlCol="0" anchor="ctr"/>
          <a:lstStyle>
            <a:lvl1pPr algn="ctr">
              <a:defRPr sz="1400">
                <a:solidFill>
                  <a:schemeClr val="tx1">
                    <a:tint val="75000"/>
                  </a:schemeClr>
                </a:solidFill>
              </a:defRPr>
            </a:lvl1pPr>
          </a:lstStyle>
          <a:p>
            <a:r>
              <a:rPr lang="en-US"/>
              <a:t>  </a:t>
            </a:r>
            <a:fld id="{C75717E5-55CE-4ACF-95E6-F48FCD792317}" type="slidenum">
              <a:rPr lang="en-US" smtClean="0"/>
              <a:pPr/>
              <a:t>‹#›</a:t>
            </a:fld>
            <a:endParaRPr lang="en-US" dirty="0"/>
          </a:p>
        </p:txBody>
      </p:sp>
      <p:sp>
        <p:nvSpPr>
          <p:cNvPr id="9" name="Rectangle 8"/>
          <p:cNvSpPr/>
          <p:nvPr userDrawn="1"/>
        </p:nvSpPr>
        <p:spPr>
          <a:xfrm>
            <a:off x="308649" y="6357724"/>
            <a:ext cx="1916940" cy="769385"/>
          </a:xfrm>
          <a:prstGeom prst="rect">
            <a:avLst/>
          </a:prstGeom>
        </p:spPr>
        <p:txBody>
          <a:bodyPr wrap="square" lIns="91383" tIns="45692" rIns="91383" bIns="45692">
            <a:spAutoFit/>
          </a:bodyPr>
          <a:lstStyle/>
          <a:p>
            <a:pPr algn="just" defTabSz="913873">
              <a:spcBef>
                <a:spcPct val="20000"/>
              </a:spcBef>
            </a:pPr>
            <a:endParaRPr lang="en-US" sz="1100" b="1" kern="0" dirty="0">
              <a:solidFill>
                <a:srgbClr val="001844"/>
              </a:solidFill>
              <a:latin typeface="Arial" panose="020B0604020202020204" pitchFamily="34" charset="0"/>
              <a:cs typeface="Arial" panose="020B0604020202020204" pitchFamily="34" charset="0"/>
            </a:endParaRPr>
          </a:p>
          <a:p>
            <a:endParaRPr lang="en-US" sz="1100" dirty="0">
              <a:solidFill>
                <a:srgbClr val="2B3E65"/>
              </a:solidFill>
              <a:latin typeface="Arial" panose="020B0604020202020204" pitchFamily="34" charset="0"/>
              <a:cs typeface="Arial" panose="020B0604020202020204" pitchFamily="34" charset="0"/>
            </a:endParaRPr>
          </a:p>
          <a:p>
            <a:endParaRPr lang="en-US" sz="1100" dirty="0">
              <a:solidFill>
                <a:srgbClr val="2B3E65"/>
              </a:solidFill>
              <a:latin typeface="Arial" panose="020B0604020202020204" pitchFamily="34" charset="0"/>
              <a:cs typeface="Arial" panose="020B0604020202020204" pitchFamily="34" charset="0"/>
            </a:endParaRPr>
          </a:p>
          <a:p>
            <a:r>
              <a:rPr lang="en-US" sz="1100" dirty="0">
                <a:solidFill>
                  <a:srgbClr val="CD171E"/>
                </a:solidFill>
                <a:latin typeface="Arial" panose="020B0604020202020204" pitchFamily="34" charset="0"/>
                <a:cs typeface="Arial" panose="020B0604020202020204" pitchFamily="34" charset="0"/>
              </a:rPr>
              <a:t>www.damacham.sy</a:t>
            </a:r>
            <a:endParaRPr lang="en-US" sz="1100" kern="0" dirty="0">
              <a:solidFill>
                <a:srgbClr val="CD171E"/>
              </a:solidFill>
              <a:latin typeface="Arial" panose="020B0604020202020204" pitchFamily="34" charset="0"/>
              <a:cs typeface="Arial" panose="020B0604020202020204" pitchFamily="34" charset="0"/>
            </a:endParaRPr>
          </a:p>
        </p:txBody>
      </p:sp>
      <p:sp>
        <p:nvSpPr>
          <p:cNvPr id="11" name="Date Placeholder 3"/>
          <p:cNvSpPr>
            <a:spLocks noGrp="1"/>
          </p:cNvSpPr>
          <p:nvPr>
            <p:ph type="dt" sz="half" idx="2"/>
          </p:nvPr>
        </p:nvSpPr>
        <p:spPr>
          <a:xfrm>
            <a:off x="709800" y="7036373"/>
            <a:ext cx="3137059" cy="402652"/>
          </a:xfrm>
          <a:prstGeom prst="rect">
            <a:avLst/>
          </a:prstGeom>
          <a:ln>
            <a:noFill/>
          </a:ln>
        </p:spPr>
        <p:txBody>
          <a:bodyPr vert="horz" lIns="104287" tIns="52144" rIns="104287" bIns="52144" rtlCol="0" anchor="ctr"/>
          <a:lstStyle>
            <a:lvl1pPr algn="ctr">
              <a:defRPr sz="1400">
                <a:solidFill>
                  <a:schemeClr val="tx1">
                    <a:tint val="75000"/>
                  </a:schemeClr>
                </a:solidFill>
              </a:defRPr>
            </a:lvl1pPr>
          </a:lstStyle>
          <a:p>
            <a:fld id="{BA59A163-6646-48B7-A984-3C408B10D74A}" type="datetime1">
              <a:rPr lang="en-GB" smtClean="0"/>
              <a:pPr/>
              <a:t>17/08/2025</a:t>
            </a:fld>
            <a:endParaRPr lang="en-US" dirty="0"/>
          </a:p>
        </p:txBody>
      </p:sp>
      <p:pic>
        <p:nvPicPr>
          <p:cNvPr id="12" name="Picture 11">
            <a:extLst>
              <a:ext uri="{FF2B5EF4-FFF2-40B4-BE49-F238E27FC236}">
                <a16:creationId xmlns:a16="http://schemas.microsoft.com/office/drawing/2014/main" id="{67539818-CCCC-13AB-A099-D22FCFCFC516}"/>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1260" y="-564556"/>
            <a:ext cx="1940102" cy="2743200"/>
          </a:xfrm>
          <a:prstGeom prst="rect">
            <a:avLst/>
          </a:prstGeom>
        </p:spPr>
      </p:pic>
      <p:pic>
        <p:nvPicPr>
          <p:cNvPr id="16" name="Picture 15">
            <a:extLst>
              <a:ext uri="{FF2B5EF4-FFF2-40B4-BE49-F238E27FC236}">
                <a16:creationId xmlns:a16="http://schemas.microsoft.com/office/drawing/2014/main" id="{372CA388-7742-440B-6903-A8E902EF7676}"/>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0" y="621"/>
            <a:ext cx="13444538" cy="7561607"/>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60" r:id="rId3"/>
    <p:sldLayoutId id="2147483650" r:id="rId4"/>
    <p:sldLayoutId id="2147483661" r:id="rId5"/>
    <p:sldLayoutId id="2147483665" r:id="rId6"/>
    <p:sldLayoutId id="2147483687" r:id="rId7"/>
    <p:sldLayoutId id="2147483688"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2" r:id="rId21"/>
    <p:sldLayoutId id="2147483685" r:id="rId22"/>
    <p:sldLayoutId id="2147483686" r:id="rId23"/>
  </p:sldLayoutIdLst>
  <p:hf hdr="0" ftr="0" dt="0"/>
  <p:txStyles>
    <p:titleStyle>
      <a:lvl1pPr algn="r" defTabSz="1042873" rtl="1" eaLnBrk="1" latinLnBrk="0" hangingPunct="1">
        <a:spcBef>
          <a:spcPct val="0"/>
        </a:spcBef>
        <a:buNone/>
        <a:defRPr sz="2800" kern="1200">
          <a:solidFill>
            <a:srgbClr val="2B3E65"/>
          </a:solidFill>
          <a:latin typeface="Sakkal Majalla" panose="02000000000000000000" pitchFamily="2" charset="-78"/>
          <a:ea typeface="+mj-ea"/>
          <a:cs typeface="Sakkal Majalla" panose="02000000000000000000" pitchFamily="2" charset="-78"/>
        </a:defRPr>
      </a:lvl1pPr>
    </p:titleStyle>
    <p:bodyStyle>
      <a:lvl1pPr marL="391077" indent="-391077" algn="r" defTabSz="1042873" rtl="1" eaLnBrk="1" latinLnBrk="0" hangingPunct="1">
        <a:spcBef>
          <a:spcPct val="20000"/>
        </a:spcBef>
        <a:buClr>
          <a:srgbClr val="2B3E65"/>
        </a:buClr>
        <a:buFont typeface="Wingdings" panose="05000000000000000000" pitchFamily="2" charset="2"/>
        <a:buChar char="§"/>
        <a:defRPr sz="1800" kern="1200">
          <a:solidFill>
            <a:srgbClr val="2B3E65"/>
          </a:solidFill>
          <a:latin typeface="Sakkal Majalla" panose="02000000000000000000" pitchFamily="2" charset="-78"/>
          <a:ea typeface="+mn-ea"/>
          <a:cs typeface="Sakkal Majalla" panose="02000000000000000000" pitchFamily="2" charset="-78"/>
        </a:defRPr>
      </a:lvl1pPr>
      <a:lvl2pPr marL="847334" indent="-325898" algn="r" defTabSz="1042873" rtl="1" eaLnBrk="1" latinLnBrk="0" hangingPunct="1">
        <a:spcBef>
          <a:spcPct val="20000"/>
        </a:spcBef>
        <a:buClr>
          <a:srgbClr val="2F446F"/>
        </a:buClr>
        <a:buSzPct val="100000"/>
        <a:buFont typeface="Wingdings" panose="05000000000000000000" pitchFamily="2" charset="2"/>
        <a:buChar char="§"/>
        <a:defRPr sz="1800" kern="1200">
          <a:solidFill>
            <a:srgbClr val="2B3E65"/>
          </a:solidFill>
          <a:latin typeface="Sakkal Majalla" panose="02000000000000000000" pitchFamily="2" charset="-78"/>
          <a:ea typeface="+mn-ea"/>
          <a:cs typeface="Sakkal Majalla" panose="02000000000000000000" pitchFamily="2" charset="-78"/>
        </a:defRPr>
      </a:lvl2pPr>
      <a:lvl3pPr marL="1385774" indent="-342900" algn="r" defTabSz="1042873" rtl="1" eaLnBrk="1" latinLnBrk="0" hangingPunct="1">
        <a:spcBef>
          <a:spcPct val="20000"/>
        </a:spcBef>
        <a:buClr>
          <a:srgbClr val="5273B6"/>
        </a:buClr>
        <a:buFont typeface="Wingdings" panose="05000000000000000000" pitchFamily="2" charset="2"/>
        <a:buChar char="§"/>
        <a:defRPr sz="1800" kern="1200">
          <a:solidFill>
            <a:srgbClr val="2B3E65"/>
          </a:solidFill>
          <a:latin typeface="Sakkal Majalla" panose="02000000000000000000" pitchFamily="2" charset="-78"/>
          <a:ea typeface="+mn-ea"/>
          <a:cs typeface="Sakkal Majalla" panose="02000000000000000000" pitchFamily="2" charset="-78"/>
        </a:defRPr>
      </a:lvl3pPr>
      <a:lvl4pPr marL="1907210" indent="-342900" algn="r" defTabSz="1042873" rtl="1" eaLnBrk="1" latinLnBrk="0" hangingPunct="1">
        <a:spcBef>
          <a:spcPct val="20000"/>
        </a:spcBef>
        <a:buClr>
          <a:srgbClr val="7992C5"/>
        </a:buClr>
        <a:buFont typeface="Wingdings" panose="05000000000000000000" pitchFamily="2" charset="2"/>
        <a:buChar char="§"/>
        <a:defRPr sz="1800" kern="1200">
          <a:solidFill>
            <a:srgbClr val="2B3E65"/>
          </a:solidFill>
          <a:latin typeface="Sakkal Majalla" panose="02000000000000000000" pitchFamily="2" charset="-78"/>
          <a:ea typeface="+mn-ea"/>
          <a:cs typeface="Sakkal Majalla" panose="02000000000000000000" pitchFamily="2" charset="-78"/>
        </a:defRPr>
      </a:lvl4pPr>
      <a:lvl5pPr marL="2485797" indent="-400050" algn="r" defTabSz="1042873" rtl="1" eaLnBrk="1" latinLnBrk="0" hangingPunct="1">
        <a:spcBef>
          <a:spcPct val="20000"/>
        </a:spcBef>
        <a:buClr>
          <a:srgbClr val="B3C2DF"/>
        </a:buClr>
        <a:buFont typeface="Wingdings" panose="05000000000000000000" pitchFamily="2" charset="2"/>
        <a:buChar char="§"/>
        <a:defRPr sz="1800" kern="1200">
          <a:solidFill>
            <a:srgbClr val="2B3E65"/>
          </a:solidFill>
          <a:latin typeface="Sakkal Majalla" panose="02000000000000000000" pitchFamily="2" charset="-78"/>
          <a:ea typeface="+mn-ea"/>
          <a:cs typeface="Sakkal Majalla" panose="02000000000000000000" pitchFamily="2" charset="-78"/>
        </a:defRPr>
      </a:lvl5pPr>
      <a:lvl6pPr marL="2867901" indent="-260718" algn="l" defTabSz="1042873"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338" indent="-260718" algn="l" defTabSz="1042873"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0775" indent="-260718" algn="l" defTabSz="1042873"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211" indent="-260718" algn="l" defTabSz="1042873"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42873" rtl="0" eaLnBrk="1" latinLnBrk="0" hangingPunct="1">
        <a:defRPr sz="2100" kern="1200">
          <a:solidFill>
            <a:schemeClr val="tx1"/>
          </a:solidFill>
          <a:latin typeface="+mn-lt"/>
          <a:ea typeface="+mn-ea"/>
          <a:cs typeface="+mn-cs"/>
        </a:defRPr>
      </a:lvl1pPr>
      <a:lvl2pPr marL="521437" algn="l" defTabSz="1042873" rtl="0" eaLnBrk="1" latinLnBrk="0" hangingPunct="1">
        <a:defRPr sz="2100" kern="1200">
          <a:solidFill>
            <a:schemeClr val="tx1"/>
          </a:solidFill>
          <a:latin typeface="+mn-lt"/>
          <a:ea typeface="+mn-ea"/>
          <a:cs typeface="+mn-cs"/>
        </a:defRPr>
      </a:lvl2pPr>
      <a:lvl3pPr marL="1042873" algn="l" defTabSz="1042873" rtl="0" eaLnBrk="1" latinLnBrk="0" hangingPunct="1">
        <a:defRPr sz="2100" kern="1200">
          <a:solidFill>
            <a:schemeClr val="tx1"/>
          </a:solidFill>
          <a:latin typeface="+mn-lt"/>
          <a:ea typeface="+mn-ea"/>
          <a:cs typeface="+mn-cs"/>
        </a:defRPr>
      </a:lvl3pPr>
      <a:lvl4pPr marL="1564310" algn="l" defTabSz="1042873" rtl="0" eaLnBrk="1" latinLnBrk="0" hangingPunct="1">
        <a:defRPr sz="2100" kern="1200">
          <a:solidFill>
            <a:schemeClr val="tx1"/>
          </a:solidFill>
          <a:latin typeface="+mn-lt"/>
          <a:ea typeface="+mn-ea"/>
          <a:cs typeface="+mn-cs"/>
        </a:defRPr>
      </a:lvl4pPr>
      <a:lvl5pPr marL="2085746" algn="l" defTabSz="1042873" rtl="0" eaLnBrk="1" latinLnBrk="0" hangingPunct="1">
        <a:defRPr sz="2100" kern="1200">
          <a:solidFill>
            <a:schemeClr val="tx1"/>
          </a:solidFill>
          <a:latin typeface="+mn-lt"/>
          <a:ea typeface="+mn-ea"/>
          <a:cs typeface="+mn-cs"/>
        </a:defRPr>
      </a:lvl5pPr>
      <a:lvl6pPr marL="2607183" algn="l" defTabSz="1042873" rtl="0" eaLnBrk="1" latinLnBrk="0" hangingPunct="1">
        <a:defRPr sz="2100" kern="1200">
          <a:solidFill>
            <a:schemeClr val="tx1"/>
          </a:solidFill>
          <a:latin typeface="+mn-lt"/>
          <a:ea typeface="+mn-ea"/>
          <a:cs typeface="+mn-cs"/>
        </a:defRPr>
      </a:lvl6pPr>
      <a:lvl7pPr marL="3128620" algn="l" defTabSz="1042873" rtl="0" eaLnBrk="1" latinLnBrk="0" hangingPunct="1">
        <a:defRPr sz="2100" kern="1200">
          <a:solidFill>
            <a:schemeClr val="tx1"/>
          </a:solidFill>
          <a:latin typeface="+mn-lt"/>
          <a:ea typeface="+mn-ea"/>
          <a:cs typeface="+mn-cs"/>
        </a:defRPr>
      </a:lvl7pPr>
      <a:lvl8pPr marL="3650056" algn="l" defTabSz="1042873" rtl="0" eaLnBrk="1" latinLnBrk="0" hangingPunct="1">
        <a:defRPr sz="2100" kern="1200">
          <a:solidFill>
            <a:schemeClr val="tx1"/>
          </a:solidFill>
          <a:latin typeface="+mn-lt"/>
          <a:ea typeface="+mn-ea"/>
          <a:cs typeface="+mn-cs"/>
        </a:defRPr>
      </a:lvl8pPr>
      <a:lvl9pPr marL="4171493" algn="l" defTabSz="1042873"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5717E5-55CE-4ACF-95E6-F48FCD792317}" type="slidenum">
              <a:rPr lang="en-US" smtClean="0"/>
              <a:pPr/>
              <a:t>1</a:t>
            </a:fld>
            <a:endParaRPr lang="en-US"/>
          </a:p>
        </p:txBody>
      </p:sp>
      <p:sp>
        <p:nvSpPr>
          <p:cNvPr id="3" name="Rectangle 2"/>
          <p:cNvSpPr/>
          <p:nvPr/>
        </p:nvSpPr>
        <p:spPr>
          <a:xfrm>
            <a:off x="8017669" y="778686"/>
            <a:ext cx="3819224" cy="646331"/>
          </a:xfrm>
          <a:prstGeom prst="rect">
            <a:avLst/>
          </a:prstGeom>
        </p:spPr>
        <p:txBody>
          <a:bodyPr wrap="square">
            <a:spAutoFit/>
          </a:bodyPr>
          <a:lstStyle/>
          <a:p>
            <a:pPr lvl="0" algn="ctr"/>
            <a:r>
              <a:rPr lang="ar-SY" sz="3600" b="1" dirty="0">
                <a:solidFill>
                  <a:schemeClr val="bg1"/>
                </a:solidFill>
                <a:latin typeface="Sakkal Majalla" panose="02000000000000000000" pitchFamily="2" charset="-78"/>
                <a:cs typeface="Sakkal Majalla" panose="02000000000000000000" pitchFamily="2" charset="-78"/>
              </a:rPr>
              <a:t>العنوان</a:t>
            </a:r>
            <a:endParaRPr lang="en-US" sz="3600" b="1" dirty="0">
              <a:solidFill>
                <a:schemeClr val="bg1"/>
              </a:solidFill>
              <a:latin typeface="Sakkal Majalla" panose="02000000000000000000" pitchFamily="2" charset="-78"/>
              <a:cs typeface="Sakkal Majalla" panose="02000000000000000000" pitchFamily="2" charset="-78"/>
            </a:endParaRPr>
          </a:p>
        </p:txBody>
      </p:sp>
      <p:pic>
        <p:nvPicPr>
          <p:cNvPr id="7" name="Picture 6">
            <a:extLst>
              <a:ext uri="{FF2B5EF4-FFF2-40B4-BE49-F238E27FC236}">
                <a16:creationId xmlns:a16="http://schemas.microsoft.com/office/drawing/2014/main" id="{023A4F9B-82C8-CADB-282C-FDF3C36CCD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934" t="14240" b="8533"/>
          <a:stretch/>
        </p:blipFill>
        <p:spPr>
          <a:xfrm>
            <a:off x="0" y="0"/>
            <a:ext cx="13444539" cy="7429438"/>
          </a:xfrm>
          <a:prstGeom prst="rect">
            <a:avLst/>
          </a:prstGeom>
        </p:spPr>
      </p:pic>
      <p:pic>
        <p:nvPicPr>
          <p:cNvPr id="9" name="Picture 8">
            <a:extLst>
              <a:ext uri="{FF2B5EF4-FFF2-40B4-BE49-F238E27FC236}">
                <a16:creationId xmlns:a16="http://schemas.microsoft.com/office/drawing/2014/main" id="{DB6B76A7-2D8F-E886-24BE-24563C7B8F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3444538" cy="7561608"/>
          </a:xfrm>
          <a:prstGeom prst="rect">
            <a:avLst/>
          </a:prstGeom>
        </p:spPr>
      </p:pic>
      <p:sp>
        <p:nvSpPr>
          <p:cNvPr id="10" name="Graphic 4">
            <a:extLst>
              <a:ext uri="{FF2B5EF4-FFF2-40B4-BE49-F238E27FC236}">
                <a16:creationId xmlns:a16="http://schemas.microsoft.com/office/drawing/2014/main" id="{C0F092EE-8766-9AF9-58A9-F3DC636EEF1A}"/>
              </a:ext>
            </a:extLst>
          </p:cNvPr>
          <p:cNvSpPr/>
          <p:nvPr/>
        </p:nvSpPr>
        <p:spPr>
          <a:xfrm>
            <a:off x="7788360" y="701308"/>
            <a:ext cx="5259941" cy="1783907"/>
          </a:xfrm>
          <a:prstGeom prst="roundRect">
            <a:avLst/>
          </a:prstGeom>
          <a:solidFill>
            <a:srgbClr val="FFFFFF">
              <a:alpha val="50000"/>
            </a:srgbClr>
          </a:solidFill>
          <a:ln w="6758" cap="flat">
            <a:noFill/>
            <a:prstDash val="solid"/>
            <a:miter/>
          </a:ln>
        </p:spPr>
        <p:txBody>
          <a:bodyPr rtlCol="0" anchor="ctr"/>
          <a:lstStyle/>
          <a:p>
            <a:pPr algn="ctr" rtl="1">
              <a:lnSpc>
                <a:spcPct val="150000"/>
              </a:lnSpc>
            </a:pPr>
            <a:r>
              <a:rPr lang="ar-SY" sz="3200" b="1" dirty="0">
                <a:solidFill>
                  <a:srgbClr val="001689"/>
                </a:solidFill>
                <a:latin typeface="Sakkal Majalla" panose="02000000000000000000" pitchFamily="2" charset="-78"/>
                <a:cs typeface="Sakkal Majalla" panose="02000000000000000000" pitchFamily="2" charset="-78"/>
              </a:rPr>
              <a:t>موجز تقدم أعمال البنى التحتية</a:t>
            </a:r>
            <a:endParaRPr lang="ar-SA" sz="3200" b="1" dirty="0">
              <a:solidFill>
                <a:srgbClr val="001689"/>
              </a:solidFill>
              <a:latin typeface="Sakkal Majalla" panose="02000000000000000000" pitchFamily="2" charset="-78"/>
              <a:cs typeface="Sakkal Majalla" panose="02000000000000000000" pitchFamily="2" charset="-78"/>
            </a:endParaRPr>
          </a:p>
          <a:p>
            <a:pPr algn="ctr" rtl="1">
              <a:lnSpc>
                <a:spcPct val="150000"/>
              </a:lnSpc>
            </a:pPr>
            <a:r>
              <a:rPr lang="ar-SA" sz="3200" b="1" dirty="0">
                <a:solidFill>
                  <a:srgbClr val="001689"/>
                </a:solidFill>
                <a:latin typeface="Sakkal Majalla" panose="02000000000000000000" pitchFamily="2" charset="-78"/>
                <a:cs typeface="Sakkal Majalla" panose="02000000000000000000" pitchFamily="2" charset="-78"/>
              </a:rPr>
              <a:t>الواقع والتحديات والحلول</a:t>
            </a:r>
            <a:endParaRPr lang="ar-SY" sz="3200" b="1" dirty="0">
              <a:solidFill>
                <a:srgbClr val="001689"/>
              </a:solidFill>
              <a:latin typeface="Sakkal Majalla" panose="02000000000000000000" pitchFamily="2" charset="-78"/>
              <a:cs typeface="Sakkal Majalla" panose="02000000000000000000" pitchFamily="2" charset="-78"/>
            </a:endParaRPr>
          </a:p>
        </p:txBody>
      </p:sp>
      <p:grpSp>
        <p:nvGrpSpPr>
          <p:cNvPr id="4" name="Group 3">
            <a:extLst>
              <a:ext uri="{FF2B5EF4-FFF2-40B4-BE49-F238E27FC236}">
                <a16:creationId xmlns:a16="http://schemas.microsoft.com/office/drawing/2014/main" id="{5610DE9E-F261-5FC7-5CE5-3D12F1119564}"/>
              </a:ext>
            </a:extLst>
          </p:cNvPr>
          <p:cNvGrpSpPr/>
          <p:nvPr/>
        </p:nvGrpSpPr>
        <p:grpSpPr>
          <a:xfrm>
            <a:off x="931069" y="778686"/>
            <a:ext cx="2135696" cy="1266781"/>
            <a:chOff x="10769086" y="310673"/>
            <a:chExt cx="1138705" cy="644172"/>
          </a:xfrm>
        </p:grpSpPr>
        <p:pic>
          <p:nvPicPr>
            <p:cNvPr id="5" name="Graphic 4">
              <a:extLst>
                <a:ext uri="{FF2B5EF4-FFF2-40B4-BE49-F238E27FC236}">
                  <a16:creationId xmlns:a16="http://schemas.microsoft.com/office/drawing/2014/main" id="{C6DD18DD-9791-608B-DAD5-9EFF5DD24E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22090" y="310673"/>
              <a:ext cx="632698" cy="632698"/>
            </a:xfrm>
            <a:prstGeom prst="rect">
              <a:avLst/>
            </a:prstGeom>
          </p:spPr>
        </p:pic>
        <p:sp>
          <p:nvSpPr>
            <p:cNvPr id="6" name="Rectangle 5">
              <a:extLst>
                <a:ext uri="{FF2B5EF4-FFF2-40B4-BE49-F238E27FC236}">
                  <a16:creationId xmlns:a16="http://schemas.microsoft.com/office/drawing/2014/main" id="{DB4FE423-D6B4-F668-DEA8-6859487B8068}"/>
                </a:ext>
              </a:extLst>
            </p:cNvPr>
            <p:cNvSpPr/>
            <p:nvPr/>
          </p:nvSpPr>
          <p:spPr>
            <a:xfrm>
              <a:off x="10769086" y="821813"/>
              <a:ext cx="1138705" cy="133032"/>
            </a:xfrm>
            <a:prstGeom prst="rect">
              <a:avLst/>
            </a:prstGeom>
          </p:spPr>
          <p:txBody>
            <a:bodyPr wrap="square">
              <a:spAutoFit/>
            </a:bodyPr>
            <a:lstStyle/>
            <a:p>
              <a:pPr lvl="0" algn="ctr">
                <a:defRPr/>
              </a:pPr>
              <a:r>
                <a:rPr lang="ar-SY" sz="1100" dirty="0">
                  <a:solidFill>
                    <a:srgbClr val="414042"/>
                  </a:solidFill>
                  <a:latin typeface="DIN Next LT Arabic" panose="020B0503020203050203" pitchFamily="34" charset="-78"/>
                  <a:cs typeface="DIN Next LT Arabic" panose="020B0503020203050203" pitchFamily="34" charset="-78"/>
                </a:rPr>
                <a:t>محافظة دمشق</a:t>
              </a:r>
              <a:endParaRPr lang="ar-SY" sz="1100" dirty="0">
                <a:solidFill>
                  <a:schemeClr val="accent2">
                    <a:lumMod val="75000"/>
                  </a:schemeClr>
                </a:solidFill>
                <a:latin typeface="DIN Next LT Arabic" panose="020B0503020203050203" pitchFamily="34" charset="-78"/>
                <a:cs typeface="DIN Next LT Arabic" panose="020B0503020203050203" pitchFamily="34" charset="-78"/>
              </a:endParaRPr>
            </a:p>
          </p:txBody>
        </p:sp>
      </p:grpSp>
    </p:spTree>
    <p:extLst>
      <p:ext uri="{BB962C8B-B14F-4D97-AF65-F5344CB8AC3E}">
        <p14:creationId xmlns:p14="http://schemas.microsoft.com/office/powerpoint/2010/main" val="297576461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2227" y="2105025"/>
            <a:ext cx="11442031" cy="5029200"/>
          </a:xfrm>
        </p:spPr>
        <p:txBody>
          <a:bodyPr>
            <a:normAutofit fontScale="92500" lnSpcReduction="10000"/>
          </a:bodyPr>
          <a:lstStyle/>
          <a:p>
            <a:pPr>
              <a:lnSpc>
                <a:spcPct val="150000"/>
              </a:lnSpc>
            </a:pPr>
            <a:r>
              <a:rPr lang="ar-SY" sz="2400" dirty="0"/>
              <a:t>أعمال الطرق (منفذ جزئيا).</a:t>
            </a:r>
          </a:p>
          <a:p>
            <a:pPr>
              <a:lnSpc>
                <a:spcPct val="150000"/>
              </a:lnSpc>
            </a:pPr>
            <a:r>
              <a:rPr lang="ar-SY" sz="2400" dirty="0"/>
              <a:t>الأعمال الكهربائية (منفذ  قواعد أعمدة الإنارة وجزء من الكابلات).</a:t>
            </a:r>
          </a:p>
          <a:p>
            <a:pPr>
              <a:lnSpc>
                <a:spcPct val="150000"/>
              </a:lnSpc>
            </a:pPr>
            <a:r>
              <a:rPr lang="ar-SY" sz="2400" dirty="0"/>
              <a:t>شبكة الصرف الصحي (منفذ جزئيا).</a:t>
            </a:r>
          </a:p>
          <a:p>
            <a:pPr>
              <a:lnSpc>
                <a:spcPct val="150000"/>
              </a:lnSpc>
            </a:pPr>
            <a:r>
              <a:rPr lang="ar-SY" sz="2400" dirty="0"/>
              <a:t>شبكة صرف مياه الأمطار (منفذ جزئيا).</a:t>
            </a:r>
          </a:p>
          <a:p>
            <a:pPr>
              <a:lnSpc>
                <a:spcPct val="150000"/>
              </a:lnSpc>
            </a:pPr>
            <a:r>
              <a:rPr lang="ar-SY" sz="2400" dirty="0"/>
              <a:t>شبكة توزيع المياه المعالجة (غير منفذ).</a:t>
            </a:r>
          </a:p>
          <a:p>
            <a:pPr>
              <a:lnSpc>
                <a:spcPct val="150000"/>
              </a:lnSpc>
            </a:pPr>
            <a:r>
              <a:rPr lang="ar-SY" sz="2400" dirty="0"/>
              <a:t>شبكة توزيع المياه النقية (منفذ فقط جزء من </a:t>
            </a:r>
            <a:r>
              <a:rPr lang="ar-SY" sz="2400" dirty="0" err="1"/>
              <a:t>الإحضارات</a:t>
            </a:r>
            <a:r>
              <a:rPr lang="ar-SY" sz="2400" dirty="0"/>
              <a:t>).</a:t>
            </a:r>
            <a:endParaRPr lang="en-US" sz="2400" dirty="0"/>
          </a:p>
          <a:p>
            <a:pPr>
              <a:lnSpc>
                <a:spcPct val="150000"/>
              </a:lnSpc>
            </a:pPr>
            <a:r>
              <a:rPr lang="ar-SY" sz="2400" dirty="0"/>
              <a:t>أعمال الغاز المنزلي (مؤجل بسبب الحاجة لإعادة تقييم الدراسة فنيا).</a:t>
            </a:r>
          </a:p>
          <a:p>
            <a:pPr>
              <a:lnSpc>
                <a:spcPct val="150000"/>
              </a:lnSpc>
            </a:pPr>
            <a:r>
              <a:rPr lang="ar-SY" sz="2400" dirty="0"/>
              <a:t>جسور وأنفاق المشاة وسلالم متحركة (ملغى).</a:t>
            </a:r>
          </a:p>
          <a:p>
            <a:pPr>
              <a:lnSpc>
                <a:spcPct val="150000"/>
              </a:lnSpc>
            </a:pPr>
            <a:r>
              <a:rPr lang="ar-SY" sz="2400" dirty="0"/>
              <a:t>محطات المعالجة والأعمال المرورية والفرش الطرقي </a:t>
            </a:r>
            <a:r>
              <a:rPr lang="ar-SY" sz="2400" dirty="0" err="1"/>
              <a:t>والحدائقي</a:t>
            </a:r>
            <a:r>
              <a:rPr lang="ar-SY" sz="2400" dirty="0"/>
              <a:t> (مؤجل).</a:t>
            </a:r>
          </a:p>
          <a:p>
            <a:pPr>
              <a:lnSpc>
                <a:spcPct val="150000"/>
              </a:lnSpc>
            </a:pPr>
            <a:endParaRPr lang="ar-SY" sz="2400" dirty="0"/>
          </a:p>
          <a:p>
            <a:pPr>
              <a:lnSpc>
                <a:spcPct val="150000"/>
              </a:lnSpc>
            </a:pPr>
            <a:endParaRPr lang="ar-SY" sz="2000" dirty="0"/>
          </a:p>
          <a:p>
            <a:pPr lvl="1">
              <a:lnSpc>
                <a:spcPct val="150000"/>
              </a:lnSpc>
            </a:pPr>
            <a:endParaRPr lang="en-US" sz="2400" dirty="0"/>
          </a:p>
          <a:p>
            <a:pPr>
              <a:lnSpc>
                <a:spcPct val="150000"/>
              </a:lnSpc>
            </a:pPr>
            <a:endParaRPr lang="en-US" dirty="0"/>
          </a:p>
        </p:txBody>
      </p:sp>
      <p:sp>
        <p:nvSpPr>
          <p:cNvPr id="3" name="Slide Number Placeholder 2"/>
          <p:cNvSpPr>
            <a:spLocks noGrp="1"/>
          </p:cNvSpPr>
          <p:nvPr>
            <p:ph type="sldNum" sz="quarter" idx="12"/>
          </p:nvPr>
        </p:nvSpPr>
        <p:spPr/>
        <p:txBody>
          <a:bodyPr/>
          <a:lstStyle/>
          <a:p>
            <a:r>
              <a:rPr lang="en-US"/>
              <a:t>  </a:t>
            </a:r>
            <a:fld id="{C75717E5-55CE-4ACF-95E6-F48FCD792317}" type="slidenum">
              <a:rPr lang="en-US" smtClean="0"/>
              <a:pPr/>
              <a:t>10</a:t>
            </a:fld>
            <a:endParaRPr lang="en-US" dirty="0"/>
          </a:p>
        </p:txBody>
      </p:sp>
      <p:sp>
        <p:nvSpPr>
          <p:cNvPr id="4" name="TextBox 3">
            <a:extLst>
              <a:ext uri="{FF2B5EF4-FFF2-40B4-BE49-F238E27FC236}">
                <a16:creationId xmlns:a16="http://schemas.microsoft.com/office/drawing/2014/main" id="{BC96C567-442A-9D3F-A45D-3C8098D92C5C}"/>
              </a:ext>
            </a:extLst>
          </p:cNvPr>
          <p:cNvSpPr txBox="1"/>
          <p:nvPr/>
        </p:nvSpPr>
        <p:spPr>
          <a:xfrm>
            <a:off x="2226470" y="559077"/>
            <a:ext cx="9887788" cy="1077218"/>
          </a:xfrm>
          <a:prstGeom prst="rect">
            <a:avLst/>
          </a:prstGeom>
          <a:noFill/>
        </p:spPr>
        <p:txBody>
          <a:bodyPr wrap="square" rtlCol="0">
            <a:spAutoFit/>
          </a:bodyPr>
          <a:lstStyle/>
          <a:p>
            <a:pPr algn="r"/>
            <a:r>
              <a:rPr lang="ar-SY" sz="3200" dirty="0">
                <a:solidFill>
                  <a:srgbClr val="001689"/>
                </a:solidFill>
                <a:latin typeface="Sakkal Majalla" panose="02000000000000000000" pitchFamily="2" charset="-78"/>
                <a:cs typeface="Sakkal Majalla" panose="02000000000000000000" pitchFamily="2" charset="-78"/>
              </a:rPr>
              <a:t>موجز أعمال العقد الأساسي رقم 23 لعام 2015</a:t>
            </a:r>
            <a:br>
              <a:rPr lang="ar-SY" sz="3200" dirty="0">
                <a:solidFill>
                  <a:srgbClr val="001689"/>
                </a:solidFill>
                <a:latin typeface="Sakkal Majalla" panose="02000000000000000000" pitchFamily="2" charset="-78"/>
                <a:cs typeface="Sakkal Majalla" panose="02000000000000000000" pitchFamily="2" charset="-78"/>
              </a:rPr>
            </a:br>
            <a:endParaRPr lang="ar-SY" sz="3200" dirty="0">
              <a:solidFill>
                <a:srgbClr val="001689"/>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2289227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2227" y="2105025"/>
            <a:ext cx="11442031" cy="5029200"/>
          </a:xfrm>
        </p:spPr>
        <p:txBody>
          <a:bodyPr>
            <a:normAutofit/>
          </a:bodyPr>
          <a:lstStyle/>
          <a:p>
            <a:pPr>
              <a:lnSpc>
                <a:spcPct val="150000"/>
              </a:lnSpc>
            </a:pPr>
            <a:r>
              <a:rPr lang="ar-SY" sz="2400" dirty="0"/>
              <a:t>تكليف مؤسسة تنفيذ الإنشاءات العسكرية بتعديل الدراسة بتاريخ 29/3/2016.</a:t>
            </a:r>
          </a:p>
          <a:p>
            <a:pPr>
              <a:lnSpc>
                <a:spcPct val="150000"/>
              </a:lnSpc>
            </a:pPr>
            <a:r>
              <a:rPr lang="ar-SY" sz="2400" dirty="0"/>
              <a:t>أسباب تعديل دراسة البنى التحتية:</a:t>
            </a:r>
          </a:p>
          <a:p>
            <a:pPr lvl="1">
              <a:lnSpc>
                <a:spcPct val="150000"/>
              </a:lnSpc>
            </a:pPr>
            <a:r>
              <a:rPr lang="ar-SY" sz="2400" dirty="0"/>
              <a:t>الأعمال المستجدة عن التعديل على المخطط التنظيمي 101/2.</a:t>
            </a:r>
          </a:p>
          <a:p>
            <a:pPr lvl="1">
              <a:lnSpc>
                <a:spcPct val="150000"/>
              </a:lnSpc>
            </a:pPr>
            <a:r>
              <a:rPr lang="ar-SY" sz="2400" dirty="0"/>
              <a:t>اعتماد نظام الأنفاق في تنفيذ شبكات الخدمة في المنطقة التنظيمية 101.</a:t>
            </a:r>
          </a:p>
          <a:p>
            <a:pPr lvl="1">
              <a:lnSpc>
                <a:spcPct val="150000"/>
              </a:lnSpc>
            </a:pPr>
            <a:r>
              <a:rPr lang="ar-SY" sz="2400" dirty="0"/>
              <a:t>إلغاء إحدى القناتين المائيتين الواردتين في الدراسة الأساسية.</a:t>
            </a:r>
          </a:p>
          <a:p>
            <a:pPr lvl="1">
              <a:lnSpc>
                <a:spcPct val="150000"/>
              </a:lnSpc>
            </a:pPr>
            <a:r>
              <a:rPr lang="ar-SY" sz="2400" dirty="0"/>
              <a:t>إضافة خدمات التدفئة وتسخين المياه لشبكات الغاز.</a:t>
            </a:r>
          </a:p>
          <a:p>
            <a:pPr lvl="1">
              <a:lnSpc>
                <a:spcPct val="150000"/>
              </a:lnSpc>
            </a:pPr>
            <a:r>
              <a:rPr lang="ar-SY" sz="2400" dirty="0"/>
              <a:t> إضافة شبكة المراقبة المرورية والأمنية وتطوير شبكة تراسل المعطيات (الشبكة الذكية).</a:t>
            </a:r>
          </a:p>
          <a:p>
            <a:pPr lvl="1">
              <a:lnSpc>
                <a:spcPct val="150000"/>
              </a:lnSpc>
            </a:pPr>
            <a:r>
              <a:rPr lang="ar-SY" sz="2400" dirty="0"/>
              <a:t>إضافة شبكة سقاية للأشجار والشجيرات ضمن الأرصفة.</a:t>
            </a:r>
          </a:p>
        </p:txBody>
      </p:sp>
      <p:sp>
        <p:nvSpPr>
          <p:cNvPr id="3" name="Slide Number Placeholder 2"/>
          <p:cNvSpPr>
            <a:spLocks noGrp="1"/>
          </p:cNvSpPr>
          <p:nvPr>
            <p:ph type="sldNum" sz="quarter" idx="12"/>
          </p:nvPr>
        </p:nvSpPr>
        <p:spPr/>
        <p:txBody>
          <a:bodyPr/>
          <a:lstStyle/>
          <a:p>
            <a:r>
              <a:rPr lang="en-US"/>
              <a:t>  </a:t>
            </a:r>
            <a:fld id="{C75717E5-55CE-4ACF-95E6-F48FCD792317}" type="slidenum">
              <a:rPr lang="en-US" smtClean="0"/>
              <a:pPr/>
              <a:t>11</a:t>
            </a:fld>
            <a:endParaRPr lang="en-US" dirty="0"/>
          </a:p>
        </p:txBody>
      </p:sp>
      <p:sp>
        <p:nvSpPr>
          <p:cNvPr id="4" name="TextBox 3">
            <a:extLst>
              <a:ext uri="{FF2B5EF4-FFF2-40B4-BE49-F238E27FC236}">
                <a16:creationId xmlns:a16="http://schemas.microsoft.com/office/drawing/2014/main" id="{BC96C567-442A-9D3F-A45D-3C8098D92C5C}"/>
              </a:ext>
            </a:extLst>
          </p:cNvPr>
          <p:cNvSpPr txBox="1"/>
          <p:nvPr/>
        </p:nvSpPr>
        <p:spPr>
          <a:xfrm>
            <a:off x="2226470" y="559077"/>
            <a:ext cx="9887788" cy="1077218"/>
          </a:xfrm>
          <a:prstGeom prst="rect">
            <a:avLst/>
          </a:prstGeom>
          <a:noFill/>
        </p:spPr>
        <p:txBody>
          <a:bodyPr wrap="square" rtlCol="0">
            <a:spAutoFit/>
          </a:bodyPr>
          <a:lstStyle/>
          <a:p>
            <a:pPr algn="r"/>
            <a:r>
              <a:rPr lang="ar-SY" sz="3200" dirty="0">
                <a:solidFill>
                  <a:srgbClr val="001689"/>
                </a:solidFill>
                <a:latin typeface="Sakkal Majalla" panose="02000000000000000000" pitchFamily="2" charset="-78"/>
                <a:cs typeface="Sakkal Majalla" panose="02000000000000000000" pitchFamily="2" charset="-78"/>
              </a:rPr>
              <a:t>تعديل دراسة البنى التحتية للمنطقة التنظيمية 101 عام 2016</a:t>
            </a:r>
            <a:br>
              <a:rPr lang="ar-SY" sz="3200" dirty="0">
                <a:solidFill>
                  <a:srgbClr val="001689"/>
                </a:solidFill>
                <a:latin typeface="Sakkal Majalla" panose="02000000000000000000" pitchFamily="2" charset="-78"/>
                <a:cs typeface="Sakkal Majalla" panose="02000000000000000000" pitchFamily="2" charset="-78"/>
              </a:rPr>
            </a:br>
            <a:endParaRPr lang="ar-SY" sz="3200" dirty="0">
              <a:solidFill>
                <a:srgbClr val="001689"/>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9641547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2227" y="2105025"/>
            <a:ext cx="11442031" cy="5029200"/>
          </a:xfrm>
        </p:spPr>
        <p:txBody>
          <a:bodyPr>
            <a:normAutofit/>
          </a:bodyPr>
          <a:lstStyle/>
          <a:p>
            <a:pPr>
              <a:lnSpc>
                <a:spcPct val="150000"/>
              </a:lnSpc>
            </a:pPr>
            <a:r>
              <a:rPr lang="ar-SY" sz="2400" dirty="0"/>
              <a:t>تم وفق محضر الاجتماع رقم /22 ص م ت 66/ بتاريخ 3/1/2017.</a:t>
            </a:r>
          </a:p>
          <a:p>
            <a:pPr>
              <a:lnSpc>
                <a:spcPct val="150000"/>
              </a:lnSpc>
            </a:pPr>
            <a:r>
              <a:rPr lang="ar-SY" sz="2400" dirty="0"/>
              <a:t>نص المحضر على "تجزئة العقد الملحق لأكثر من ملحق مع الأخذ بعين الاعتبار ضمن الملحق الواحد المدة الزمنية لتنفيذ الأعمال المادية والمالية الضرورية لكل ملحق"</a:t>
            </a:r>
          </a:p>
          <a:p>
            <a:pPr marL="391077" lvl="1" indent="-391077">
              <a:lnSpc>
                <a:spcPct val="150000"/>
              </a:lnSpc>
              <a:buClr>
                <a:srgbClr val="2B3E65"/>
              </a:buClr>
              <a:buSzTx/>
            </a:pPr>
            <a:r>
              <a:rPr lang="ar-SY" sz="2400" dirty="0"/>
              <a:t>تجزئة العقد إلى ثلاث مراحل مع مراعاة برنامج التدفق النقدي لمشروع البنى التحتية.</a:t>
            </a:r>
          </a:p>
          <a:p>
            <a:pPr>
              <a:lnSpc>
                <a:spcPct val="150000"/>
              </a:lnSpc>
            </a:pPr>
            <a:r>
              <a:rPr lang="ar-SY" sz="2400" dirty="0"/>
              <a:t>أسباب التجزئة:</a:t>
            </a:r>
          </a:p>
          <a:p>
            <a:pPr lvl="1">
              <a:lnSpc>
                <a:spcPct val="150000"/>
              </a:lnSpc>
              <a:buFont typeface="Courier New" panose="02070309020205020404" pitchFamily="49" charset="0"/>
              <a:buChar char="o"/>
            </a:pPr>
            <a:r>
              <a:rPr lang="ar-SY" sz="2400" dirty="0"/>
              <a:t>ضغط النفقات.</a:t>
            </a:r>
          </a:p>
          <a:p>
            <a:pPr lvl="1">
              <a:lnSpc>
                <a:spcPct val="150000"/>
              </a:lnSpc>
              <a:buFont typeface="Courier New" panose="02070309020205020404" pitchFamily="49" charset="0"/>
              <a:buChar char="o"/>
            </a:pPr>
            <a:r>
              <a:rPr lang="ar-SY" sz="2400" dirty="0"/>
              <a:t>تأجيل استهلاك البنى التحتية لحين الحاجة إليها.</a:t>
            </a:r>
          </a:p>
          <a:p>
            <a:pPr lvl="1">
              <a:lnSpc>
                <a:spcPct val="150000"/>
              </a:lnSpc>
              <a:buFont typeface="Courier New" panose="02070309020205020404" pitchFamily="49" charset="0"/>
              <a:buChar char="o"/>
            </a:pPr>
            <a:r>
              <a:rPr lang="ar-SY" sz="2400" dirty="0"/>
              <a:t>منع حدوث فجوة تمويلية.</a:t>
            </a:r>
          </a:p>
          <a:p>
            <a:pPr lvl="1">
              <a:lnSpc>
                <a:spcPct val="150000"/>
              </a:lnSpc>
            </a:pPr>
            <a:endParaRPr lang="en-US" sz="2400" dirty="0"/>
          </a:p>
          <a:p>
            <a:pPr>
              <a:lnSpc>
                <a:spcPct val="150000"/>
              </a:lnSpc>
            </a:pPr>
            <a:endParaRPr lang="en-US" dirty="0"/>
          </a:p>
        </p:txBody>
      </p:sp>
      <p:sp>
        <p:nvSpPr>
          <p:cNvPr id="3" name="Slide Number Placeholder 2"/>
          <p:cNvSpPr>
            <a:spLocks noGrp="1"/>
          </p:cNvSpPr>
          <p:nvPr>
            <p:ph type="sldNum" sz="quarter" idx="12"/>
          </p:nvPr>
        </p:nvSpPr>
        <p:spPr/>
        <p:txBody>
          <a:bodyPr/>
          <a:lstStyle/>
          <a:p>
            <a:r>
              <a:rPr lang="en-US"/>
              <a:t>  </a:t>
            </a:r>
            <a:fld id="{C75717E5-55CE-4ACF-95E6-F48FCD792317}" type="slidenum">
              <a:rPr lang="en-US" smtClean="0"/>
              <a:pPr/>
              <a:t>12</a:t>
            </a:fld>
            <a:endParaRPr lang="en-US" dirty="0"/>
          </a:p>
        </p:txBody>
      </p:sp>
      <p:sp>
        <p:nvSpPr>
          <p:cNvPr id="4" name="TextBox 3">
            <a:extLst>
              <a:ext uri="{FF2B5EF4-FFF2-40B4-BE49-F238E27FC236}">
                <a16:creationId xmlns:a16="http://schemas.microsoft.com/office/drawing/2014/main" id="{BC96C567-442A-9D3F-A45D-3C8098D92C5C}"/>
              </a:ext>
            </a:extLst>
          </p:cNvPr>
          <p:cNvSpPr txBox="1"/>
          <p:nvPr/>
        </p:nvSpPr>
        <p:spPr>
          <a:xfrm>
            <a:off x="2226470" y="559077"/>
            <a:ext cx="9887788" cy="584775"/>
          </a:xfrm>
          <a:prstGeom prst="rect">
            <a:avLst/>
          </a:prstGeom>
          <a:noFill/>
        </p:spPr>
        <p:txBody>
          <a:bodyPr wrap="square" rtlCol="0">
            <a:spAutoFit/>
          </a:bodyPr>
          <a:lstStyle/>
          <a:p>
            <a:pPr algn="r"/>
            <a:r>
              <a:rPr lang="ar-SY" sz="3200" dirty="0">
                <a:solidFill>
                  <a:srgbClr val="001689"/>
                </a:solidFill>
                <a:latin typeface="Sakkal Majalla" panose="02000000000000000000" pitchFamily="2" charset="-78"/>
                <a:cs typeface="Sakkal Majalla" panose="02000000000000000000" pitchFamily="2" charset="-78"/>
              </a:rPr>
              <a:t>تجزئة عقد البنى التحتية حسب الدراسة المعدلة</a:t>
            </a:r>
          </a:p>
        </p:txBody>
      </p:sp>
    </p:spTree>
    <p:extLst>
      <p:ext uri="{BB962C8B-B14F-4D97-AF65-F5344CB8AC3E}">
        <p14:creationId xmlns:p14="http://schemas.microsoft.com/office/powerpoint/2010/main" val="260642395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7669" y="1876425"/>
            <a:ext cx="11811000" cy="5257800"/>
          </a:xfrm>
        </p:spPr>
        <p:txBody>
          <a:bodyPr>
            <a:normAutofit fontScale="92500"/>
          </a:bodyPr>
          <a:lstStyle/>
          <a:p>
            <a:pPr>
              <a:lnSpc>
                <a:spcPct val="150000"/>
              </a:lnSpc>
            </a:pPr>
            <a:r>
              <a:rPr lang="ar-SY" sz="2400" dirty="0"/>
              <a:t>تاريخ العقد  10/1/2017</a:t>
            </a:r>
          </a:p>
          <a:p>
            <a:pPr>
              <a:lnSpc>
                <a:spcPct val="150000"/>
              </a:lnSpc>
            </a:pPr>
            <a:r>
              <a:rPr lang="ar-SY" sz="2400" dirty="0"/>
              <a:t>الجهة المتعاقدة: مؤسسة تنفيذ الإنشاءات العسكرية</a:t>
            </a:r>
          </a:p>
          <a:p>
            <a:pPr>
              <a:lnSpc>
                <a:spcPct val="150000"/>
              </a:lnSpc>
            </a:pPr>
            <a:r>
              <a:rPr lang="ar-SY" sz="2400" dirty="0"/>
              <a:t>قيمة العقد 18.7 مليار ل.س مضافا لها الربع النظامي.</a:t>
            </a:r>
          </a:p>
          <a:p>
            <a:pPr>
              <a:lnSpc>
                <a:spcPct val="150000"/>
              </a:lnSpc>
            </a:pPr>
            <a:r>
              <a:rPr lang="ar-SY" sz="2400" dirty="0"/>
              <a:t>نسبة التنفيذ: 75%</a:t>
            </a:r>
          </a:p>
          <a:p>
            <a:pPr>
              <a:lnSpc>
                <a:spcPct val="150000"/>
              </a:lnSpc>
            </a:pPr>
            <a:r>
              <a:rPr lang="ar-SY" sz="2400" dirty="0"/>
              <a:t>أسباب لعدم استكمال الأعمال:</a:t>
            </a:r>
          </a:p>
          <a:p>
            <a:pPr lvl="1">
              <a:lnSpc>
                <a:spcPct val="150000"/>
              </a:lnSpc>
            </a:pPr>
            <a:r>
              <a:rPr lang="ar-SY" sz="2400" dirty="0"/>
              <a:t>حدوث فجوة تمويلية رافقتها حدوث تضخم كبير بالأسعار.</a:t>
            </a:r>
          </a:p>
          <a:p>
            <a:pPr lvl="1">
              <a:lnSpc>
                <a:spcPct val="150000"/>
              </a:lnSpc>
            </a:pPr>
            <a:r>
              <a:rPr lang="ar-SY" sz="2400" dirty="0"/>
              <a:t>وجود عدة عوائق نذكر منها:</a:t>
            </a:r>
          </a:p>
          <a:p>
            <a:pPr lvl="2">
              <a:lnSpc>
                <a:spcPct val="150000"/>
              </a:lnSpc>
              <a:buFont typeface="Courier New" panose="02070309020205020404" pitchFamily="49" charset="0"/>
              <a:buChar char="o"/>
            </a:pPr>
            <a:r>
              <a:rPr lang="ar-SY" sz="2400" dirty="0"/>
              <a:t> وجود الكبل 230 ضمن موقع العمل.</a:t>
            </a:r>
          </a:p>
          <a:p>
            <a:pPr lvl="2">
              <a:lnSpc>
                <a:spcPct val="150000"/>
              </a:lnSpc>
              <a:buFont typeface="Courier New" panose="02070309020205020404" pitchFamily="49" charset="0"/>
              <a:buChar char="o"/>
            </a:pPr>
            <a:r>
              <a:rPr lang="ar-SY" sz="2400" dirty="0"/>
              <a:t>عدم إمكانية تنفيذ الطرق 4 و7 و8 بسبب تجاوز سور رئاسة مجلس الوزراء على المنطقة التنظيمية ووجود استملاكات ايضاً.</a:t>
            </a:r>
          </a:p>
          <a:p>
            <a:pPr lvl="1">
              <a:lnSpc>
                <a:spcPct val="150000"/>
              </a:lnSpc>
            </a:pPr>
            <a:endParaRPr lang="ar-SY" sz="2000" dirty="0"/>
          </a:p>
          <a:p>
            <a:pPr lvl="1">
              <a:lnSpc>
                <a:spcPct val="150000"/>
              </a:lnSpc>
            </a:pPr>
            <a:endParaRPr lang="en-US" sz="2400" dirty="0"/>
          </a:p>
          <a:p>
            <a:pPr>
              <a:lnSpc>
                <a:spcPct val="150000"/>
              </a:lnSpc>
            </a:pPr>
            <a:endParaRPr lang="en-US" dirty="0"/>
          </a:p>
        </p:txBody>
      </p:sp>
      <p:sp>
        <p:nvSpPr>
          <p:cNvPr id="3" name="Slide Number Placeholder 2"/>
          <p:cNvSpPr>
            <a:spLocks noGrp="1"/>
          </p:cNvSpPr>
          <p:nvPr>
            <p:ph type="sldNum" sz="quarter" idx="12"/>
          </p:nvPr>
        </p:nvSpPr>
        <p:spPr/>
        <p:txBody>
          <a:bodyPr/>
          <a:lstStyle/>
          <a:p>
            <a:r>
              <a:rPr lang="en-US"/>
              <a:t>  </a:t>
            </a:r>
            <a:fld id="{C75717E5-55CE-4ACF-95E6-F48FCD792317}" type="slidenum">
              <a:rPr lang="en-US" smtClean="0"/>
              <a:pPr/>
              <a:t>13</a:t>
            </a:fld>
            <a:endParaRPr lang="en-US" dirty="0"/>
          </a:p>
        </p:txBody>
      </p:sp>
      <p:sp>
        <p:nvSpPr>
          <p:cNvPr id="4" name="TextBox 3">
            <a:extLst>
              <a:ext uri="{FF2B5EF4-FFF2-40B4-BE49-F238E27FC236}">
                <a16:creationId xmlns:a16="http://schemas.microsoft.com/office/drawing/2014/main" id="{BC96C567-442A-9D3F-A45D-3C8098D92C5C}"/>
              </a:ext>
            </a:extLst>
          </p:cNvPr>
          <p:cNvSpPr txBox="1"/>
          <p:nvPr/>
        </p:nvSpPr>
        <p:spPr>
          <a:xfrm>
            <a:off x="2226470" y="559077"/>
            <a:ext cx="9887788" cy="1077218"/>
          </a:xfrm>
          <a:prstGeom prst="rect">
            <a:avLst/>
          </a:prstGeom>
          <a:noFill/>
        </p:spPr>
        <p:txBody>
          <a:bodyPr wrap="square" rtlCol="0">
            <a:spAutoFit/>
          </a:bodyPr>
          <a:lstStyle/>
          <a:p>
            <a:pPr algn="r"/>
            <a:r>
              <a:rPr lang="ar-SY" sz="3200" dirty="0">
                <a:solidFill>
                  <a:srgbClr val="001689"/>
                </a:solidFill>
                <a:latin typeface="Sakkal Majalla" panose="02000000000000000000" pitchFamily="2" charset="-78"/>
                <a:cs typeface="Sakkal Majalla" panose="02000000000000000000" pitchFamily="2" charset="-78"/>
              </a:rPr>
              <a:t>ملحق العقد الأول رقم 1 لعام 2017</a:t>
            </a:r>
            <a:br>
              <a:rPr lang="ar-SY" sz="3200" dirty="0">
                <a:solidFill>
                  <a:srgbClr val="001689"/>
                </a:solidFill>
                <a:latin typeface="Sakkal Majalla" panose="02000000000000000000" pitchFamily="2" charset="-78"/>
                <a:cs typeface="Sakkal Majalla" panose="02000000000000000000" pitchFamily="2" charset="-78"/>
              </a:rPr>
            </a:br>
            <a:endParaRPr lang="ar-SY" sz="3200" dirty="0">
              <a:solidFill>
                <a:srgbClr val="001689"/>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316814473"/>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7669" y="1876425"/>
            <a:ext cx="11811000" cy="5257800"/>
          </a:xfrm>
        </p:spPr>
        <p:txBody>
          <a:bodyPr>
            <a:normAutofit/>
          </a:bodyPr>
          <a:lstStyle/>
          <a:p>
            <a:pPr>
              <a:lnSpc>
                <a:spcPct val="150000"/>
              </a:lnSpc>
            </a:pPr>
            <a:r>
              <a:rPr lang="ar-SY" sz="2400" dirty="0"/>
              <a:t>استكمال أعمال شبكة المياه النقية (منفذ جزئيا).</a:t>
            </a:r>
          </a:p>
          <a:p>
            <a:pPr>
              <a:lnSpc>
                <a:spcPct val="150000"/>
              </a:lnSpc>
            </a:pPr>
            <a:r>
              <a:rPr lang="ar-SY" sz="2400" dirty="0"/>
              <a:t>استكمال أعمال شبكة الصرف الصحي (منفذ جزئيا). </a:t>
            </a:r>
          </a:p>
          <a:p>
            <a:pPr>
              <a:lnSpc>
                <a:spcPct val="150000"/>
              </a:lnSpc>
            </a:pPr>
            <a:r>
              <a:rPr lang="ar-SY" sz="2400" dirty="0"/>
              <a:t>استكمال أعمال شبكة صرف مياه الأمطار (منفذ جزئيا). </a:t>
            </a:r>
          </a:p>
          <a:p>
            <a:pPr>
              <a:lnSpc>
                <a:spcPct val="150000"/>
              </a:lnSpc>
            </a:pPr>
            <a:r>
              <a:rPr lang="ar-SY" sz="2400" dirty="0"/>
              <a:t>أعمال الأنفاق.</a:t>
            </a:r>
          </a:p>
          <a:p>
            <a:pPr>
              <a:lnSpc>
                <a:spcPct val="150000"/>
              </a:lnSpc>
            </a:pPr>
            <a:r>
              <a:rPr lang="ar-SY" sz="2400" dirty="0"/>
              <a:t>استكمال أعمال التوتر المتوسط (منفذ جزئيا). </a:t>
            </a:r>
          </a:p>
          <a:p>
            <a:pPr>
              <a:lnSpc>
                <a:spcPct val="150000"/>
              </a:lnSpc>
            </a:pPr>
            <a:r>
              <a:rPr lang="ar-SY" sz="2400" dirty="0"/>
              <a:t>أعمال ميكانيكية (منفذ جزئيا). </a:t>
            </a:r>
          </a:p>
          <a:p>
            <a:pPr>
              <a:lnSpc>
                <a:spcPct val="150000"/>
              </a:lnSpc>
            </a:pPr>
            <a:r>
              <a:rPr lang="ar-SY" sz="2400" dirty="0"/>
              <a:t>أعمال أخرى متعلقة.</a:t>
            </a:r>
          </a:p>
          <a:p>
            <a:pPr lvl="1">
              <a:lnSpc>
                <a:spcPct val="150000"/>
              </a:lnSpc>
            </a:pPr>
            <a:endParaRPr lang="ar-SY" sz="2000" dirty="0"/>
          </a:p>
          <a:p>
            <a:pPr lvl="1">
              <a:lnSpc>
                <a:spcPct val="150000"/>
              </a:lnSpc>
            </a:pPr>
            <a:endParaRPr lang="en-US" sz="2400" dirty="0"/>
          </a:p>
          <a:p>
            <a:pPr>
              <a:lnSpc>
                <a:spcPct val="150000"/>
              </a:lnSpc>
            </a:pPr>
            <a:endParaRPr lang="en-US" dirty="0"/>
          </a:p>
        </p:txBody>
      </p:sp>
      <p:sp>
        <p:nvSpPr>
          <p:cNvPr id="3" name="Slide Number Placeholder 2"/>
          <p:cNvSpPr>
            <a:spLocks noGrp="1"/>
          </p:cNvSpPr>
          <p:nvPr>
            <p:ph type="sldNum" sz="quarter" idx="12"/>
          </p:nvPr>
        </p:nvSpPr>
        <p:spPr/>
        <p:txBody>
          <a:bodyPr/>
          <a:lstStyle/>
          <a:p>
            <a:r>
              <a:rPr lang="en-US"/>
              <a:t>  </a:t>
            </a:r>
            <a:fld id="{C75717E5-55CE-4ACF-95E6-F48FCD792317}" type="slidenum">
              <a:rPr lang="en-US" smtClean="0"/>
              <a:pPr/>
              <a:t>14</a:t>
            </a:fld>
            <a:endParaRPr lang="en-US" dirty="0"/>
          </a:p>
        </p:txBody>
      </p:sp>
      <p:sp>
        <p:nvSpPr>
          <p:cNvPr id="4" name="TextBox 3">
            <a:extLst>
              <a:ext uri="{FF2B5EF4-FFF2-40B4-BE49-F238E27FC236}">
                <a16:creationId xmlns:a16="http://schemas.microsoft.com/office/drawing/2014/main" id="{BC96C567-442A-9D3F-A45D-3C8098D92C5C}"/>
              </a:ext>
            </a:extLst>
          </p:cNvPr>
          <p:cNvSpPr txBox="1"/>
          <p:nvPr/>
        </p:nvSpPr>
        <p:spPr>
          <a:xfrm>
            <a:off x="2226470" y="559077"/>
            <a:ext cx="9887788" cy="1077218"/>
          </a:xfrm>
          <a:prstGeom prst="rect">
            <a:avLst/>
          </a:prstGeom>
          <a:noFill/>
        </p:spPr>
        <p:txBody>
          <a:bodyPr wrap="square" rtlCol="0">
            <a:spAutoFit/>
          </a:bodyPr>
          <a:lstStyle/>
          <a:p>
            <a:pPr algn="r"/>
            <a:r>
              <a:rPr lang="ar-SY" sz="3200" dirty="0">
                <a:solidFill>
                  <a:srgbClr val="001689"/>
                </a:solidFill>
                <a:latin typeface="Sakkal Majalla" panose="02000000000000000000" pitchFamily="2" charset="-78"/>
                <a:cs typeface="Sakkal Majalla" panose="02000000000000000000" pitchFamily="2" charset="-78"/>
              </a:rPr>
              <a:t>موجز أعمال  ملحق العقد الأول رقم 1 لعام 2017</a:t>
            </a:r>
            <a:br>
              <a:rPr lang="ar-SY" sz="3200" dirty="0">
                <a:solidFill>
                  <a:srgbClr val="001689"/>
                </a:solidFill>
                <a:latin typeface="Sakkal Majalla" panose="02000000000000000000" pitchFamily="2" charset="-78"/>
                <a:cs typeface="Sakkal Majalla" panose="02000000000000000000" pitchFamily="2" charset="-78"/>
              </a:rPr>
            </a:br>
            <a:endParaRPr lang="ar-SY" sz="3200" dirty="0">
              <a:solidFill>
                <a:srgbClr val="001689"/>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17385813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7669" y="1876425"/>
            <a:ext cx="11811000" cy="5257800"/>
          </a:xfrm>
        </p:spPr>
        <p:txBody>
          <a:bodyPr>
            <a:normAutofit fontScale="92500" lnSpcReduction="20000"/>
          </a:bodyPr>
          <a:lstStyle/>
          <a:p>
            <a:pPr marL="0" indent="0">
              <a:lnSpc>
                <a:spcPct val="150000"/>
              </a:lnSpc>
              <a:buNone/>
            </a:pPr>
            <a:r>
              <a:rPr lang="ar-SY" sz="2400" dirty="0"/>
              <a:t>جرى إعداد ملحق العقد الثاني ولم يعتمد بعد ويتضمن أعمالا تتعلق بما يلي:</a:t>
            </a:r>
          </a:p>
          <a:p>
            <a:pPr>
              <a:lnSpc>
                <a:spcPct val="150000"/>
              </a:lnSpc>
            </a:pPr>
            <a:r>
              <a:rPr lang="ar-SY" sz="2400" dirty="0"/>
              <a:t>استكمال الأعمال الكهربائية منها:</a:t>
            </a:r>
          </a:p>
          <a:p>
            <a:pPr lvl="1">
              <a:lnSpc>
                <a:spcPct val="150000"/>
              </a:lnSpc>
              <a:buFont typeface="Courier New" panose="02070309020205020404" pitchFamily="49" charset="0"/>
              <a:buChar char="o"/>
            </a:pPr>
            <a:r>
              <a:rPr lang="ar-SY" sz="2400" dirty="0"/>
              <a:t>استكمال كبل توتر عالي (</a:t>
            </a:r>
            <a:r>
              <a:rPr lang="ar-SY" sz="2400" dirty="0" err="1"/>
              <a:t>إحضارات</a:t>
            </a:r>
            <a:r>
              <a:rPr lang="ar-SY" sz="2400" dirty="0"/>
              <a:t> متعاقد عليها ومدفوع سلفا للإنشاءات).</a:t>
            </a:r>
          </a:p>
          <a:p>
            <a:pPr lvl="1">
              <a:lnSpc>
                <a:spcPct val="150000"/>
              </a:lnSpc>
              <a:buFont typeface="Courier New" panose="02070309020205020404" pitchFamily="49" charset="0"/>
              <a:buChar char="o"/>
            </a:pPr>
            <a:r>
              <a:rPr lang="ar-SY" sz="2400" dirty="0"/>
              <a:t>أعمدة إنارة (</a:t>
            </a:r>
            <a:r>
              <a:rPr lang="ar-SY" sz="2400" dirty="0" err="1"/>
              <a:t>إحضارات</a:t>
            </a:r>
            <a:r>
              <a:rPr lang="ar-SY" sz="2400" dirty="0"/>
              <a:t> متعاقد عليها بموجب تكليف من </a:t>
            </a:r>
            <a:r>
              <a:rPr lang="ar-SY" sz="2400"/>
              <a:t>محافظة دمشق).</a:t>
            </a:r>
            <a:endParaRPr lang="ar-SY" sz="2400" dirty="0"/>
          </a:p>
          <a:p>
            <a:pPr>
              <a:lnSpc>
                <a:spcPct val="150000"/>
              </a:lnSpc>
            </a:pPr>
            <a:r>
              <a:rPr lang="ar-SY" sz="2400" dirty="0"/>
              <a:t>استكمال قساطل شبكة السقاية والحريق</a:t>
            </a:r>
          </a:p>
          <a:p>
            <a:pPr>
              <a:lnSpc>
                <a:spcPct val="150000"/>
              </a:lnSpc>
            </a:pPr>
            <a:r>
              <a:rPr lang="ar-SY" sz="2400" dirty="0"/>
              <a:t>استكمال قساطل صرف مياه الأمطار.</a:t>
            </a:r>
          </a:p>
          <a:p>
            <a:pPr>
              <a:lnSpc>
                <a:spcPct val="150000"/>
              </a:lnSpc>
            </a:pPr>
            <a:r>
              <a:rPr lang="ar-SY" sz="2400" dirty="0"/>
              <a:t>استكمال أعمال شبكة الصرف الصحي (</a:t>
            </a:r>
            <a:r>
              <a:rPr lang="ar-SY" sz="2400" dirty="0" err="1"/>
              <a:t>إحضارات</a:t>
            </a:r>
            <a:r>
              <a:rPr lang="ar-SY" sz="2400" dirty="0"/>
              <a:t> موجودة لدى الإنشاءات لصالح المشروع وموافق على  نموذج التصميم من قبل محافظ دمشق).</a:t>
            </a:r>
          </a:p>
          <a:p>
            <a:pPr>
              <a:lnSpc>
                <a:spcPct val="150000"/>
              </a:lnSpc>
            </a:pPr>
            <a:r>
              <a:rPr lang="ar-SY" sz="2400" dirty="0"/>
              <a:t>جزء من الأعمال الزراعية  (منفذة وغير مصروفة).</a:t>
            </a:r>
          </a:p>
          <a:p>
            <a:pPr>
              <a:lnSpc>
                <a:spcPct val="150000"/>
              </a:lnSpc>
            </a:pPr>
            <a:r>
              <a:rPr lang="ar-SY" sz="2400" dirty="0"/>
              <a:t>خط الباي باص ( منفذ وغير مصروف).</a:t>
            </a:r>
          </a:p>
          <a:p>
            <a:pPr>
              <a:lnSpc>
                <a:spcPct val="150000"/>
              </a:lnSpc>
            </a:pPr>
            <a:r>
              <a:rPr lang="ar-SY" sz="2400" dirty="0"/>
              <a:t>أعمال أخرى متعلقة .</a:t>
            </a:r>
          </a:p>
          <a:p>
            <a:pPr>
              <a:lnSpc>
                <a:spcPct val="150000"/>
              </a:lnSpc>
            </a:pPr>
            <a:endParaRPr lang="ar-SY" sz="2400" dirty="0"/>
          </a:p>
          <a:p>
            <a:pPr marL="0" indent="0">
              <a:lnSpc>
                <a:spcPct val="150000"/>
              </a:lnSpc>
              <a:buNone/>
            </a:pPr>
            <a:endParaRPr lang="ar-SY" sz="2400" dirty="0"/>
          </a:p>
          <a:p>
            <a:pPr lvl="1">
              <a:lnSpc>
                <a:spcPct val="150000"/>
              </a:lnSpc>
            </a:pPr>
            <a:endParaRPr lang="ar-SY" sz="2000" dirty="0"/>
          </a:p>
          <a:p>
            <a:pPr lvl="1">
              <a:lnSpc>
                <a:spcPct val="150000"/>
              </a:lnSpc>
            </a:pPr>
            <a:endParaRPr lang="en-US" sz="2400" dirty="0"/>
          </a:p>
          <a:p>
            <a:pPr>
              <a:lnSpc>
                <a:spcPct val="150000"/>
              </a:lnSpc>
            </a:pPr>
            <a:endParaRPr lang="en-US" dirty="0"/>
          </a:p>
        </p:txBody>
      </p:sp>
      <p:sp>
        <p:nvSpPr>
          <p:cNvPr id="3" name="Slide Number Placeholder 2"/>
          <p:cNvSpPr>
            <a:spLocks noGrp="1"/>
          </p:cNvSpPr>
          <p:nvPr>
            <p:ph type="sldNum" sz="quarter" idx="12"/>
          </p:nvPr>
        </p:nvSpPr>
        <p:spPr/>
        <p:txBody>
          <a:bodyPr/>
          <a:lstStyle/>
          <a:p>
            <a:r>
              <a:rPr lang="en-US"/>
              <a:t>  </a:t>
            </a:r>
            <a:fld id="{C75717E5-55CE-4ACF-95E6-F48FCD792317}" type="slidenum">
              <a:rPr lang="en-US" smtClean="0"/>
              <a:pPr/>
              <a:t>15</a:t>
            </a:fld>
            <a:endParaRPr lang="en-US" dirty="0"/>
          </a:p>
        </p:txBody>
      </p:sp>
      <p:sp>
        <p:nvSpPr>
          <p:cNvPr id="4" name="TextBox 3">
            <a:extLst>
              <a:ext uri="{FF2B5EF4-FFF2-40B4-BE49-F238E27FC236}">
                <a16:creationId xmlns:a16="http://schemas.microsoft.com/office/drawing/2014/main" id="{BC96C567-442A-9D3F-A45D-3C8098D92C5C}"/>
              </a:ext>
            </a:extLst>
          </p:cNvPr>
          <p:cNvSpPr txBox="1"/>
          <p:nvPr/>
        </p:nvSpPr>
        <p:spPr>
          <a:xfrm>
            <a:off x="2226470" y="559077"/>
            <a:ext cx="9887788" cy="1077218"/>
          </a:xfrm>
          <a:prstGeom prst="rect">
            <a:avLst/>
          </a:prstGeom>
          <a:noFill/>
        </p:spPr>
        <p:txBody>
          <a:bodyPr wrap="square" rtlCol="0">
            <a:spAutoFit/>
          </a:bodyPr>
          <a:lstStyle/>
          <a:p>
            <a:pPr algn="r"/>
            <a:r>
              <a:rPr lang="ar-SY" sz="3200" dirty="0">
                <a:solidFill>
                  <a:srgbClr val="001689"/>
                </a:solidFill>
                <a:latin typeface="Sakkal Majalla" panose="02000000000000000000" pitchFamily="2" charset="-78"/>
                <a:cs typeface="Sakkal Majalla" panose="02000000000000000000" pitchFamily="2" charset="-78"/>
              </a:rPr>
              <a:t>ملحق العقد الثاني</a:t>
            </a:r>
            <a:br>
              <a:rPr lang="ar-SY" sz="3200" dirty="0">
                <a:solidFill>
                  <a:srgbClr val="001689"/>
                </a:solidFill>
                <a:latin typeface="Sakkal Majalla" panose="02000000000000000000" pitchFamily="2" charset="-78"/>
                <a:cs typeface="Sakkal Majalla" panose="02000000000000000000" pitchFamily="2" charset="-78"/>
              </a:rPr>
            </a:br>
            <a:endParaRPr lang="ar-SY" sz="3200" dirty="0">
              <a:solidFill>
                <a:srgbClr val="001689"/>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35221543"/>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7669" y="1876425"/>
            <a:ext cx="11811000" cy="5257800"/>
          </a:xfrm>
        </p:spPr>
        <p:txBody>
          <a:bodyPr>
            <a:normAutofit fontScale="92500"/>
          </a:bodyPr>
          <a:lstStyle/>
          <a:p>
            <a:pPr>
              <a:lnSpc>
                <a:spcPct val="200000"/>
              </a:lnSpc>
            </a:pPr>
            <a:r>
              <a:rPr lang="ar-SY" sz="2400" dirty="0"/>
              <a:t>بلاغ رئاسة مجلس الوزراء ( إعادة تقييم الدراسات التي مضى عليها عامان).</a:t>
            </a:r>
          </a:p>
          <a:p>
            <a:pPr>
              <a:lnSpc>
                <a:spcPct val="200000"/>
              </a:lnSpc>
            </a:pPr>
            <a:r>
              <a:rPr lang="ar-SY" sz="2400" dirty="0"/>
              <a:t>تعديل المصور التنظيمي 101/3.</a:t>
            </a:r>
          </a:p>
          <a:p>
            <a:pPr>
              <a:lnSpc>
                <a:spcPct val="200000"/>
              </a:lnSpc>
            </a:pPr>
            <a:r>
              <a:rPr lang="ar-SY" sz="2400" dirty="0"/>
              <a:t>دراسة شبكة التحكم المروري والأمني وشبكة المدينة الذكية ومستلزماتها وتجهيزاتها (المحكِمات- مركز التحكم الرئيسي- نظام فوترة موحد).</a:t>
            </a:r>
          </a:p>
          <a:p>
            <a:pPr>
              <a:lnSpc>
                <a:spcPct val="200000"/>
              </a:lnSpc>
            </a:pPr>
            <a:r>
              <a:rPr lang="ar-SY" sz="2400" dirty="0"/>
              <a:t>إعادة دراسة الفرش </a:t>
            </a:r>
            <a:r>
              <a:rPr lang="ar-SY" sz="2400" dirty="0" err="1"/>
              <a:t>الحدائقي</a:t>
            </a:r>
            <a:r>
              <a:rPr lang="ar-SY" sz="2400" dirty="0"/>
              <a:t>.</a:t>
            </a:r>
          </a:p>
          <a:p>
            <a:pPr>
              <a:lnSpc>
                <a:spcPct val="200000"/>
              </a:lnSpc>
            </a:pPr>
            <a:r>
              <a:rPr lang="ar-SY" sz="2400" dirty="0"/>
              <a:t>إعادة تقييم دراسة محطات تحويل الكهرباء.</a:t>
            </a:r>
          </a:p>
          <a:p>
            <a:pPr>
              <a:lnSpc>
                <a:spcPct val="200000"/>
              </a:lnSpc>
            </a:pPr>
            <a:r>
              <a:rPr lang="ar-SY" sz="2400" dirty="0"/>
              <a:t>إعادة تقييم دراسة شبكة الغاز والتأكد من توفر الغاز على نحو مستدام من قبل الشركة السورية للنفط.</a:t>
            </a:r>
          </a:p>
          <a:p>
            <a:pPr>
              <a:lnSpc>
                <a:spcPct val="200000"/>
              </a:lnSpc>
            </a:pPr>
            <a:endParaRPr lang="ar-SY" sz="2400" dirty="0"/>
          </a:p>
        </p:txBody>
      </p:sp>
      <p:sp>
        <p:nvSpPr>
          <p:cNvPr id="3" name="Slide Number Placeholder 2"/>
          <p:cNvSpPr>
            <a:spLocks noGrp="1"/>
          </p:cNvSpPr>
          <p:nvPr>
            <p:ph type="sldNum" sz="quarter" idx="12"/>
          </p:nvPr>
        </p:nvSpPr>
        <p:spPr/>
        <p:txBody>
          <a:bodyPr/>
          <a:lstStyle/>
          <a:p>
            <a:r>
              <a:rPr lang="en-US"/>
              <a:t>  </a:t>
            </a:r>
            <a:fld id="{C75717E5-55CE-4ACF-95E6-F48FCD792317}" type="slidenum">
              <a:rPr lang="en-US" smtClean="0"/>
              <a:pPr/>
              <a:t>16</a:t>
            </a:fld>
            <a:endParaRPr lang="en-US" dirty="0"/>
          </a:p>
        </p:txBody>
      </p:sp>
      <p:sp>
        <p:nvSpPr>
          <p:cNvPr id="4" name="TextBox 3">
            <a:extLst>
              <a:ext uri="{FF2B5EF4-FFF2-40B4-BE49-F238E27FC236}">
                <a16:creationId xmlns:a16="http://schemas.microsoft.com/office/drawing/2014/main" id="{BC96C567-442A-9D3F-A45D-3C8098D92C5C}"/>
              </a:ext>
            </a:extLst>
          </p:cNvPr>
          <p:cNvSpPr txBox="1"/>
          <p:nvPr/>
        </p:nvSpPr>
        <p:spPr>
          <a:xfrm>
            <a:off x="2226470" y="559077"/>
            <a:ext cx="9887788" cy="1077218"/>
          </a:xfrm>
          <a:prstGeom prst="rect">
            <a:avLst/>
          </a:prstGeom>
          <a:noFill/>
        </p:spPr>
        <p:txBody>
          <a:bodyPr wrap="square" rtlCol="0">
            <a:spAutoFit/>
          </a:bodyPr>
          <a:lstStyle/>
          <a:p>
            <a:pPr algn="r"/>
            <a:r>
              <a:rPr lang="ar-SY" sz="3200" dirty="0">
                <a:solidFill>
                  <a:srgbClr val="001689"/>
                </a:solidFill>
                <a:latin typeface="Sakkal Majalla" panose="02000000000000000000" pitchFamily="2" charset="-78"/>
                <a:cs typeface="Sakkal Majalla" panose="02000000000000000000" pitchFamily="2" charset="-78"/>
              </a:rPr>
              <a:t>أسباب الحاجة للإعادة تقييم وتعديل دراسة البنى التحتية</a:t>
            </a:r>
            <a:br>
              <a:rPr lang="ar-SY" sz="3200" dirty="0">
                <a:solidFill>
                  <a:srgbClr val="001689"/>
                </a:solidFill>
                <a:latin typeface="Sakkal Majalla" panose="02000000000000000000" pitchFamily="2" charset="-78"/>
                <a:cs typeface="Sakkal Majalla" panose="02000000000000000000" pitchFamily="2" charset="-78"/>
              </a:rPr>
            </a:br>
            <a:endParaRPr lang="ar-SY" sz="3200" dirty="0">
              <a:solidFill>
                <a:srgbClr val="001689"/>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2993256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7669" y="1876425"/>
            <a:ext cx="11811000" cy="5257800"/>
          </a:xfrm>
        </p:spPr>
        <p:txBody>
          <a:bodyPr>
            <a:noAutofit/>
          </a:bodyPr>
          <a:lstStyle/>
          <a:p>
            <a:pPr algn="just">
              <a:lnSpc>
                <a:spcPct val="150000"/>
              </a:lnSpc>
            </a:pPr>
            <a:r>
              <a:rPr lang="ar-SY" sz="2400" dirty="0"/>
              <a:t>تنظيم الملحق الثاني للعقد يتضمن بنود الأعمال التي لا تتأثر بإعادة تقييم وتعديل الدراسة وفق جدول الكميات المعد للملحق الثاني للعقد، بحيث تنفذ خلال فترة إعداد الدراسة المعدلة وذلك للحفاظ على الوقت وعلى القيمة الشرائية للاعتمادات المرصودة لتنفيذ البنى التحتية.</a:t>
            </a:r>
          </a:p>
          <a:p>
            <a:pPr algn="just">
              <a:lnSpc>
                <a:spcPct val="150000"/>
              </a:lnSpc>
            </a:pPr>
            <a:r>
              <a:rPr lang="ar-SY" sz="2400" dirty="0"/>
              <a:t>إجراء عقد لإعادة تقييم وتعديل الدراسة السابقة واستكمال دراسات البنى التحتية للوصول إلى كشف نهائي يتضمن كافة الأعمال المطلوبة لإنهاء تنفيذ أعمال البنى التحتية في المنطقة التنظيمية ماروتا سيتي.</a:t>
            </a:r>
          </a:p>
          <a:p>
            <a:pPr algn="just">
              <a:lnSpc>
                <a:spcPct val="150000"/>
              </a:lnSpc>
            </a:pPr>
            <a:r>
              <a:rPr lang="ar-SY" sz="2400" dirty="0"/>
              <a:t>بعد الانتهاء من إعادة تقييم وتعديل الدراسة يتم إعداد عقود نهائية لكل اختصاص ولكافة الأعمال اللازمة لاستكمال إنجاز البنى التحتية وفق الإجراءات والقوانين والأنظمة، ويتم دراسة إمكانية تنفيذ جزء من خدمات البنى التحتية من خلال عقود استثمار مثل الغاز والمدينة الذكية.</a:t>
            </a:r>
          </a:p>
          <a:p>
            <a:pPr>
              <a:lnSpc>
                <a:spcPct val="150000"/>
              </a:lnSpc>
            </a:pPr>
            <a:endParaRPr lang="ar-SY" sz="2800" dirty="0"/>
          </a:p>
        </p:txBody>
      </p:sp>
      <p:sp>
        <p:nvSpPr>
          <p:cNvPr id="3" name="Slide Number Placeholder 2"/>
          <p:cNvSpPr>
            <a:spLocks noGrp="1"/>
          </p:cNvSpPr>
          <p:nvPr>
            <p:ph type="sldNum" sz="quarter" idx="12"/>
          </p:nvPr>
        </p:nvSpPr>
        <p:spPr/>
        <p:txBody>
          <a:bodyPr/>
          <a:lstStyle/>
          <a:p>
            <a:r>
              <a:rPr lang="en-US"/>
              <a:t>  </a:t>
            </a:r>
            <a:fld id="{C75717E5-55CE-4ACF-95E6-F48FCD792317}" type="slidenum">
              <a:rPr lang="en-US" smtClean="0"/>
              <a:pPr/>
              <a:t>17</a:t>
            </a:fld>
            <a:endParaRPr lang="en-US" dirty="0"/>
          </a:p>
        </p:txBody>
      </p:sp>
      <p:sp>
        <p:nvSpPr>
          <p:cNvPr id="4" name="TextBox 3">
            <a:extLst>
              <a:ext uri="{FF2B5EF4-FFF2-40B4-BE49-F238E27FC236}">
                <a16:creationId xmlns:a16="http://schemas.microsoft.com/office/drawing/2014/main" id="{BC96C567-442A-9D3F-A45D-3C8098D92C5C}"/>
              </a:ext>
            </a:extLst>
          </p:cNvPr>
          <p:cNvSpPr txBox="1"/>
          <p:nvPr/>
        </p:nvSpPr>
        <p:spPr>
          <a:xfrm>
            <a:off x="2226470" y="559077"/>
            <a:ext cx="9887788" cy="1077218"/>
          </a:xfrm>
          <a:prstGeom prst="rect">
            <a:avLst/>
          </a:prstGeom>
          <a:noFill/>
        </p:spPr>
        <p:txBody>
          <a:bodyPr wrap="square" rtlCol="0">
            <a:spAutoFit/>
          </a:bodyPr>
          <a:lstStyle/>
          <a:p>
            <a:pPr algn="r"/>
            <a:r>
              <a:rPr lang="ar-SY" sz="3200" dirty="0">
                <a:solidFill>
                  <a:srgbClr val="001689"/>
                </a:solidFill>
                <a:latin typeface="Sakkal Majalla" panose="02000000000000000000" pitchFamily="2" charset="-78"/>
                <a:cs typeface="Sakkal Majalla" panose="02000000000000000000" pitchFamily="2" charset="-78"/>
              </a:rPr>
              <a:t>اقتراحات لجنة البنى التحتية المشكلة بالقرار رقم (2960) تاريخ 18/5/2022 </a:t>
            </a:r>
            <a:br>
              <a:rPr lang="ar-SY" sz="3200" dirty="0">
                <a:solidFill>
                  <a:srgbClr val="001689"/>
                </a:solidFill>
                <a:latin typeface="Sakkal Majalla" panose="02000000000000000000" pitchFamily="2" charset="-78"/>
                <a:cs typeface="Sakkal Majalla" panose="02000000000000000000" pitchFamily="2" charset="-78"/>
              </a:rPr>
            </a:br>
            <a:endParaRPr lang="ar-SY" sz="3200" dirty="0">
              <a:solidFill>
                <a:srgbClr val="001689"/>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08484495"/>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51CCF90-E519-1C89-A531-60CDF598497F}"/>
              </a:ext>
            </a:extLst>
          </p:cNvPr>
          <p:cNvGraphicFramePr>
            <a:graphicFrameLocks noGrp="1"/>
          </p:cNvGraphicFramePr>
          <p:nvPr>
            <p:ph idx="1"/>
            <p:extLst>
              <p:ext uri="{D42A27DB-BD31-4B8C-83A1-F6EECF244321}">
                <p14:modId xmlns:p14="http://schemas.microsoft.com/office/powerpoint/2010/main" val="1418804517"/>
              </p:ext>
            </p:extLst>
          </p:nvPr>
        </p:nvGraphicFramePr>
        <p:xfrm>
          <a:off x="1388269" y="2181225"/>
          <a:ext cx="10241756"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0C41484A-C159-308D-9578-7AC1AF67DFC5}"/>
              </a:ext>
            </a:extLst>
          </p:cNvPr>
          <p:cNvSpPr>
            <a:spLocks noGrp="1"/>
          </p:cNvSpPr>
          <p:nvPr>
            <p:ph type="sldNum" sz="quarter" idx="12"/>
          </p:nvPr>
        </p:nvSpPr>
        <p:spPr/>
        <p:txBody>
          <a:bodyPr/>
          <a:lstStyle/>
          <a:p>
            <a:r>
              <a:rPr lang="en-US"/>
              <a:t>  </a:t>
            </a:r>
            <a:fld id="{C75717E5-55CE-4ACF-95E6-F48FCD792317}" type="slidenum">
              <a:rPr lang="en-US" smtClean="0"/>
              <a:pPr/>
              <a:t>18</a:t>
            </a:fld>
            <a:endParaRPr lang="en-US" dirty="0"/>
          </a:p>
        </p:txBody>
      </p:sp>
      <p:sp>
        <p:nvSpPr>
          <p:cNvPr id="4" name="TextBox 3">
            <a:extLst>
              <a:ext uri="{FF2B5EF4-FFF2-40B4-BE49-F238E27FC236}">
                <a16:creationId xmlns:a16="http://schemas.microsoft.com/office/drawing/2014/main" id="{8665BED9-0F05-EF6D-BF25-1593FCB43F12}"/>
              </a:ext>
            </a:extLst>
          </p:cNvPr>
          <p:cNvSpPr txBox="1"/>
          <p:nvPr/>
        </p:nvSpPr>
        <p:spPr>
          <a:xfrm>
            <a:off x="2302669" y="433621"/>
            <a:ext cx="9887788" cy="1077218"/>
          </a:xfrm>
          <a:prstGeom prst="rect">
            <a:avLst/>
          </a:prstGeom>
          <a:noFill/>
        </p:spPr>
        <p:txBody>
          <a:bodyPr wrap="square" rtlCol="0">
            <a:spAutoFit/>
          </a:bodyPr>
          <a:lstStyle/>
          <a:p>
            <a:pPr algn="r"/>
            <a:r>
              <a:rPr lang="ar-SA" sz="3200" dirty="0">
                <a:solidFill>
                  <a:srgbClr val="001689"/>
                </a:solidFill>
                <a:latin typeface="Sakkal Majalla" panose="02000000000000000000" pitchFamily="2" charset="-78"/>
                <a:cs typeface="Sakkal Majalla" panose="02000000000000000000" pitchFamily="2" charset="-78"/>
              </a:rPr>
              <a:t>تقييم المشروع –قبل التحرير</a:t>
            </a:r>
            <a:br>
              <a:rPr lang="ar-SY" sz="3200" dirty="0">
                <a:solidFill>
                  <a:srgbClr val="001689"/>
                </a:solidFill>
                <a:latin typeface="Sakkal Majalla" panose="02000000000000000000" pitchFamily="2" charset="-78"/>
                <a:cs typeface="Sakkal Majalla" panose="02000000000000000000" pitchFamily="2" charset="-78"/>
              </a:rPr>
            </a:br>
            <a:endParaRPr lang="ar-SY" sz="3200" dirty="0">
              <a:solidFill>
                <a:srgbClr val="001689"/>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44550686"/>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933E9C-7FC6-7130-40D9-AB92444366A3}"/>
              </a:ext>
            </a:extLst>
          </p:cNvPr>
          <p:cNvSpPr>
            <a:spLocks noGrp="1"/>
          </p:cNvSpPr>
          <p:nvPr>
            <p:ph type="sldNum" sz="quarter" idx="12"/>
          </p:nvPr>
        </p:nvSpPr>
        <p:spPr/>
        <p:txBody>
          <a:bodyPr/>
          <a:lstStyle/>
          <a:p>
            <a:r>
              <a:rPr lang="en-US"/>
              <a:t>  </a:t>
            </a:r>
            <a:fld id="{C75717E5-55CE-4ACF-95E6-F48FCD792317}" type="slidenum">
              <a:rPr lang="en-US" smtClean="0"/>
              <a:pPr/>
              <a:t>19</a:t>
            </a:fld>
            <a:endParaRPr lang="en-US" dirty="0"/>
          </a:p>
        </p:txBody>
      </p:sp>
      <p:sp>
        <p:nvSpPr>
          <p:cNvPr id="4" name="TextBox 3">
            <a:extLst>
              <a:ext uri="{FF2B5EF4-FFF2-40B4-BE49-F238E27FC236}">
                <a16:creationId xmlns:a16="http://schemas.microsoft.com/office/drawing/2014/main" id="{BDE9E4A3-3AB4-2CE8-22F4-AEF9CABAA4AF}"/>
              </a:ext>
            </a:extLst>
          </p:cNvPr>
          <p:cNvSpPr txBox="1"/>
          <p:nvPr/>
        </p:nvSpPr>
        <p:spPr>
          <a:xfrm>
            <a:off x="2302669" y="433621"/>
            <a:ext cx="9887788" cy="1077218"/>
          </a:xfrm>
          <a:prstGeom prst="rect">
            <a:avLst/>
          </a:prstGeom>
          <a:noFill/>
        </p:spPr>
        <p:txBody>
          <a:bodyPr wrap="square" rtlCol="0">
            <a:spAutoFit/>
          </a:bodyPr>
          <a:lstStyle/>
          <a:p>
            <a:pPr algn="r"/>
            <a:r>
              <a:rPr lang="ar-SA" sz="3200" dirty="0">
                <a:solidFill>
                  <a:srgbClr val="001689"/>
                </a:solidFill>
                <a:latin typeface="Sakkal Majalla" panose="02000000000000000000" pitchFamily="2" charset="-78"/>
                <a:cs typeface="Sakkal Majalla" panose="02000000000000000000" pitchFamily="2" charset="-78"/>
              </a:rPr>
              <a:t>تحديات تنفيذ مشروع البنى التحتية- قبل التحرير</a:t>
            </a:r>
            <a:br>
              <a:rPr lang="ar-SY" sz="3200" dirty="0">
                <a:solidFill>
                  <a:srgbClr val="001689"/>
                </a:solidFill>
                <a:latin typeface="Sakkal Majalla" panose="02000000000000000000" pitchFamily="2" charset="-78"/>
                <a:cs typeface="Sakkal Majalla" panose="02000000000000000000" pitchFamily="2" charset="-78"/>
              </a:rPr>
            </a:br>
            <a:endParaRPr lang="ar-SY" sz="3200" dirty="0">
              <a:solidFill>
                <a:srgbClr val="001689"/>
              </a:solidFill>
              <a:latin typeface="Sakkal Majalla" panose="02000000000000000000" pitchFamily="2" charset="-78"/>
              <a:cs typeface="Sakkal Majalla" panose="02000000000000000000" pitchFamily="2" charset="-78"/>
            </a:endParaRPr>
          </a:p>
        </p:txBody>
      </p:sp>
      <p:graphicFrame>
        <p:nvGraphicFramePr>
          <p:cNvPr id="11" name="Content Placeholder 10">
            <a:extLst>
              <a:ext uri="{FF2B5EF4-FFF2-40B4-BE49-F238E27FC236}">
                <a16:creationId xmlns:a16="http://schemas.microsoft.com/office/drawing/2014/main" id="{C27EB5C3-BA70-629F-6047-BBB5048A0415}"/>
              </a:ext>
            </a:extLst>
          </p:cNvPr>
          <p:cNvGraphicFramePr>
            <a:graphicFrameLocks noGrp="1"/>
          </p:cNvGraphicFramePr>
          <p:nvPr>
            <p:ph idx="1"/>
            <p:extLst>
              <p:ext uri="{D42A27DB-BD31-4B8C-83A1-F6EECF244321}">
                <p14:modId xmlns:p14="http://schemas.microsoft.com/office/powerpoint/2010/main" val="3508579019"/>
              </p:ext>
            </p:extLst>
          </p:nvPr>
        </p:nvGraphicFramePr>
        <p:xfrm>
          <a:off x="245269" y="1741195"/>
          <a:ext cx="12101512" cy="4991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056488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0A2103-5D8B-342E-1B0D-ADE8D4C6AC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1" y="1242"/>
            <a:ext cx="13444538" cy="7561608"/>
          </a:xfrm>
          <a:prstGeom prst="rect">
            <a:avLst/>
          </a:prstGeom>
        </p:spPr>
      </p:pic>
      <p:sp>
        <p:nvSpPr>
          <p:cNvPr id="2" name="Slide Number Placeholder 1"/>
          <p:cNvSpPr>
            <a:spLocks noGrp="1"/>
          </p:cNvSpPr>
          <p:nvPr>
            <p:ph type="sldNum" sz="quarter" idx="12"/>
          </p:nvPr>
        </p:nvSpPr>
        <p:spPr/>
        <p:txBody>
          <a:bodyPr/>
          <a:lstStyle/>
          <a:p>
            <a:r>
              <a:rPr lang="en-US" dirty="0"/>
              <a:t>  </a:t>
            </a:r>
            <a:fld id="{C75717E5-55CE-4ACF-95E6-F48FCD792317}" type="slidenum">
              <a:rPr lang="en-US" smtClean="0"/>
              <a:pPr/>
              <a:t>2</a:t>
            </a:fld>
            <a:endParaRPr lang="en-US" dirty="0"/>
          </a:p>
        </p:txBody>
      </p:sp>
      <p:sp>
        <p:nvSpPr>
          <p:cNvPr id="9" name="Rectangle 8">
            <a:extLst>
              <a:ext uri="{FF2B5EF4-FFF2-40B4-BE49-F238E27FC236}">
                <a16:creationId xmlns:a16="http://schemas.microsoft.com/office/drawing/2014/main" id="{80476199-F3A4-FC71-B335-20773B734BFE}"/>
              </a:ext>
            </a:extLst>
          </p:cNvPr>
          <p:cNvSpPr/>
          <p:nvPr/>
        </p:nvSpPr>
        <p:spPr>
          <a:xfrm>
            <a:off x="7865269" y="1305591"/>
            <a:ext cx="4597520" cy="7294305"/>
          </a:xfrm>
          <a:prstGeom prst="rect">
            <a:avLst/>
          </a:prstGeom>
        </p:spPr>
        <p:txBody>
          <a:bodyPr wrap="square">
            <a:spAutoFit/>
          </a:bodyPr>
          <a:lstStyle/>
          <a:p>
            <a:pPr marL="285750" indent="-285750" algn="r" rtl="1">
              <a:lnSpc>
                <a:spcPct val="200000"/>
              </a:lnSpc>
              <a:buFont typeface="Wingdings" panose="05000000000000000000" pitchFamily="2" charset="2"/>
              <a:buChar char="q"/>
            </a:pPr>
            <a:r>
              <a:rPr lang="ar-SY" sz="1800" b="1" dirty="0">
                <a:solidFill>
                  <a:schemeClr val="lt1"/>
                </a:solidFill>
                <a:latin typeface="Sakkal Majalla" panose="02000000000000000000" pitchFamily="2" charset="-78"/>
                <a:cs typeface="Sakkal Majalla" panose="02000000000000000000" pitchFamily="2" charset="-78"/>
              </a:rPr>
              <a:t>مخطط زمني لتقدم أعمال المشروع</a:t>
            </a:r>
            <a:endParaRPr lang="en-US" sz="1800" b="1" dirty="0">
              <a:solidFill>
                <a:schemeClr val="lt1"/>
              </a:solidFill>
              <a:latin typeface="Sakkal Majalla" panose="02000000000000000000" pitchFamily="2" charset="-78"/>
              <a:cs typeface="Sakkal Majalla" panose="02000000000000000000" pitchFamily="2" charset="-78"/>
            </a:endParaRPr>
          </a:p>
          <a:p>
            <a:pPr marL="285750" indent="-285750" algn="r" rtl="1">
              <a:lnSpc>
                <a:spcPct val="200000"/>
              </a:lnSpc>
              <a:buFont typeface="Wingdings" panose="05000000000000000000" pitchFamily="2" charset="2"/>
              <a:buChar char="q"/>
            </a:pPr>
            <a:r>
              <a:rPr lang="ar-SY" sz="1800" b="1" dirty="0">
                <a:solidFill>
                  <a:schemeClr val="lt1"/>
                </a:solidFill>
                <a:latin typeface="Sakkal Majalla" panose="02000000000000000000" pitchFamily="2" charset="-78"/>
                <a:cs typeface="Sakkal Majalla" panose="02000000000000000000" pitchFamily="2" charset="-78"/>
              </a:rPr>
              <a:t>عقد دراسة البنى التحتية رقم 52 لعام 2013</a:t>
            </a:r>
            <a:endParaRPr lang="en-US" sz="1800" b="1" dirty="0">
              <a:solidFill>
                <a:schemeClr val="lt1"/>
              </a:solidFill>
              <a:latin typeface="Sakkal Majalla" panose="02000000000000000000" pitchFamily="2" charset="-78"/>
              <a:cs typeface="Sakkal Majalla" panose="02000000000000000000" pitchFamily="2" charset="-78"/>
            </a:endParaRPr>
          </a:p>
          <a:p>
            <a:pPr marL="285750" indent="-285750" algn="r" rtl="1">
              <a:lnSpc>
                <a:spcPct val="200000"/>
              </a:lnSpc>
              <a:buFont typeface="Wingdings" panose="05000000000000000000" pitchFamily="2" charset="2"/>
              <a:buChar char="q"/>
            </a:pPr>
            <a:r>
              <a:rPr lang="ar-SY" sz="1800" b="1" dirty="0">
                <a:solidFill>
                  <a:schemeClr val="lt1"/>
                </a:solidFill>
                <a:latin typeface="Sakkal Majalla" panose="02000000000000000000" pitchFamily="2" charset="-78"/>
                <a:cs typeface="Sakkal Majalla" panose="02000000000000000000" pitchFamily="2" charset="-78"/>
              </a:rPr>
              <a:t>العقد الأساسي لتنفيذ البنى التحتية</a:t>
            </a:r>
            <a:endParaRPr lang="en-US" sz="1800" b="1" dirty="0">
              <a:solidFill>
                <a:schemeClr val="lt1"/>
              </a:solidFill>
              <a:latin typeface="Sakkal Majalla" panose="02000000000000000000" pitchFamily="2" charset="-78"/>
              <a:cs typeface="Sakkal Majalla" panose="02000000000000000000" pitchFamily="2" charset="-78"/>
            </a:endParaRPr>
          </a:p>
          <a:p>
            <a:pPr marL="285750" indent="-285750" algn="r" rtl="1">
              <a:lnSpc>
                <a:spcPct val="200000"/>
              </a:lnSpc>
              <a:buFont typeface="Wingdings" panose="05000000000000000000" pitchFamily="2" charset="2"/>
              <a:buChar char="q"/>
            </a:pPr>
            <a:r>
              <a:rPr lang="ar-SY" sz="1800" b="1" dirty="0">
                <a:solidFill>
                  <a:schemeClr val="lt1"/>
                </a:solidFill>
                <a:latin typeface="Sakkal Majalla" panose="02000000000000000000" pitchFamily="2" charset="-78"/>
                <a:cs typeface="Sakkal Majalla" panose="02000000000000000000" pitchFamily="2" charset="-78"/>
              </a:rPr>
              <a:t>تعديل دراسة البنى التحتية عام 2016</a:t>
            </a:r>
            <a:endParaRPr lang="en-US" sz="1800" b="1" dirty="0">
              <a:solidFill>
                <a:schemeClr val="lt1"/>
              </a:solidFill>
              <a:latin typeface="Sakkal Majalla" panose="02000000000000000000" pitchFamily="2" charset="-78"/>
              <a:cs typeface="Sakkal Majalla" panose="02000000000000000000" pitchFamily="2" charset="-78"/>
            </a:endParaRPr>
          </a:p>
          <a:p>
            <a:pPr marL="285750" indent="-285750" algn="r" rtl="1">
              <a:lnSpc>
                <a:spcPct val="200000"/>
              </a:lnSpc>
              <a:buFont typeface="Wingdings" panose="05000000000000000000" pitchFamily="2" charset="2"/>
              <a:buChar char="q"/>
            </a:pPr>
            <a:r>
              <a:rPr lang="ar-SY" sz="1800" b="1" dirty="0">
                <a:solidFill>
                  <a:schemeClr val="lt1"/>
                </a:solidFill>
                <a:latin typeface="Sakkal Majalla" panose="02000000000000000000" pitchFamily="2" charset="-78"/>
                <a:cs typeface="Sakkal Majalla" panose="02000000000000000000" pitchFamily="2" charset="-78"/>
              </a:rPr>
              <a:t>تجزئة عقد البنى التحتية</a:t>
            </a:r>
          </a:p>
          <a:p>
            <a:pPr marL="285750" indent="-285750" algn="r" rtl="1">
              <a:lnSpc>
                <a:spcPct val="200000"/>
              </a:lnSpc>
              <a:buFont typeface="Wingdings" panose="05000000000000000000" pitchFamily="2" charset="2"/>
              <a:buChar char="q"/>
            </a:pPr>
            <a:r>
              <a:rPr lang="ar-SY" sz="1800" b="1" dirty="0">
                <a:solidFill>
                  <a:schemeClr val="lt1"/>
                </a:solidFill>
                <a:latin typeface="Sakkal Majalla" panose="02000000000000000000" pitchFamily="2" charset="-78"/>
                <a:cs typeface="Sakkal Majalla" panose="02000000000000000000" pitchFamily="2" charset="-78"/>
              </a:rPr>
              <a:t>ملحق العقد الأول ملحق العقد الثاني</a:t>
            </a:r>
            <a:endParaRPr lang="en-US" sz="1800" b="1" dirty="0">
              <a:solidFill>
                <a:schemeClr val="lt1"/>
              </a:solidFill>
              <a:latin typeface="Sakkal Majalla" panose="02000000000000000000" pitchFamily="2" charset="-78"/>
              <a:cs typeface="Sakkal Majalla" panose="02000000000000000000" pitchFamily="2" charset="-78"/>
            </a:endParaRPr>
          </a:p>
          <a:p>
            <a:pPr marL="285750" indent="-285750" algn="r" rtl="1">
              <a:lnSpc>
                <a:spcPct val="200000"/>
              </a:lnSpc>
              <a:buFont typeface="Wingdings" panose="05000000000000000000" pitchFamily="2" charset="2"/>
              <a:buChar char="q"/>
            </a:pPr>
            <a:r>
              <a:rPr lang="ar-SY" sz="1800" b="1" dirty="0">
                <a:solidFill>
                  <a:schemeClr val="lt1"/>
                </a:solidFill>
                <a:latin typeface="Sakkal Majalla" panose="02000000000000000000" pitchFamily="2" charset="-78"/>
                <a:cs typeface="Sakkal Majalla" panose="02000000000000000000" pitchFamily="2" charset="-78"/>
              </a:rPr>
              <a:t>الخطة المالية لتغطية أعمال البنى التحتية</a:t>
            </a:r>
            <a:endParaRPr lang="en-US" sz="1800" b="1" dirty="0">
              <a:solidFill>
                <a:schemeClr val="lt1"/>
              </a:solidFill>
              <a:latin typeface="Sakkal Majalla" panose="02000000000000000000" pitchFamily="2" charset="-78"/>
              <a:cs typeface="Sakkal Majalla" panose="02000000000000000000" pitchFamily="2" charset="-78"/>
            </a:endParaRPr>
          </a:p>
          <a:p>
            <a:pPr marL="285750" indent="-285750" algn="r" rtl="1">
              <a:lnSpc>
                <a:spcPct val="200000"/>
              </a:lnSpc>
              <a:buFont typeface="Wingdings" panose="05000000000000000000" pitchFamily="2" charset="2"/>
              <a:buChar char="q"/>
            </a:pPr>
            <a:r>
              <a:rPr lang="ar-SY" sz="1800" b="1" dirty="0">
                <a:solidFill>
                  <a:schemeClr val="lt1"/>
                </a:solidFill>
                <a:latin typeface="Sakkal Majalla" panose="02000000000000000000" pitchFamily="2" charset="-78"/>
                <a:cs typeface="Sakkal Majalla" panose="02000000000000000000" pitchFamily="2" charset="-78"/>
              </a:rPr>
              <a:t>أسباب الحاجة للإعادة تقييم وتعديل دراسة البنى التحتية</a:t>
            </a:r>
          </a:p>
          <a:p>
            <a:pPr marL="285750" indent="-285750" algn="r" rtl="1">
              <a:lnSpc>
                <a:spcPct val="200000"/>
              </a:lnSpc>
              <a:buFont typeface="Wingdings" panose="05000000000000000000" pitchFamily="2" charset="2"/>
              <a:buChar char="q"/>
            </a:pPr>
            <a:r>
              <a:rPr lang="ar-SY" sz="1800" b="1" dirty="0">
                <a:solidFill>
                  <a:schemeClr val="lt1"/>
                </a:solidFill>
                <a:latin typeface="Sakkal Majalla" panose="02000000000000000000" pitchFamily="2" charset="-78"/>
                <a:cs typeface="Sakkal Majalla" panose="02000000000000000000" pitchFamily="2" charset="-78"/>
              </a:rPr>
              <a:t>اقتراحات لجنة البنى التحتية</a:t>
            </a:r>
            <a:br>
              <a:rPr lang="ar-SY" sz="1800" dirty="0">
                <a:solidFill>
                  <a:srgbClr val="001689"/>
                </a:solidFill>
                <a:latin typeface="Sakkal Majalla" panose="02000000000000000000" pitchFamily="2" charset="-78"/>
                <a:cs typeface="Sakkal Majalla" panose="02000000000000000000" pitchFamily="2" charset="-78"/>
              </a:rPr>
            </a:br>
            <a:endParaRPr lang="ar-SY" sz="1800" dirty="0">
              <a:solidFill>
                <a:srgbClr val="001689"/>
              </a:solidFill>
              <a:latin typeface="Sakkal Majalla" panose="02000000000000000000" pitchFamily="2" charset="-78"/>
              <a:cs typeface="Sakkal Majalla" panose="02000000000000000000" pitchFamily="2" charset="-78"/>
            </a:endParaRPr>
          </a:p>
          <a:p>
            <a:pPr marL="285750" indent="-285750" algn="r" rtl="1">
              <a:lnSpc>
                <a:spcPct val="200000"/>
              </a:lnSpc>
              <a:buFont typeface="Wingdings" panose="05000000000000000000" pitchFamily="2" charset="2"/>
              <a:buChar char="q"/>
            </a:pPr>
            <a:endParaRPr lang="ar-SY" sz="1800" dirty="0">
              <a:solidFill>
                <a:srgbClr val="001689"/>
              </a:solidFill>
              <a:latin typeface="Sakkal Majalla" panose="02000000000000000000" pitchFamily="2" charset="-78"/>
              <a:cs typeface="Sakkal Majalla" panose="02000000000000000000" pitchFamily="2" charset="-78"/>
            </a:endParaRPr>
          </a:p>
          <a:p>
            <a:pPr marL="285750" indent="-285750" algn="r" rtl="1">
              <a:lnSpc>
                <a:spcPct val="200000"/>
              </a:lnSpc>
              <a:buFont typeface="Wingdings" panose="05000000000000000000" pitchFamily="2" charset="2"/>
              <a:buChar char="q"/>
            </a:pPr>
            <a:endParaRPr lang="en-US" sz="1800" b="1" dirty="0">
              <a:solidFill>
                <a:schemeClr val="lt1"/>
              </a:solidFill>
              <a:latin typeface="Sakkal Majalla" panose="02000000000000000000" pitchFamily="2" charset="-78"/>
              <a:cs typeface="Sakkal Majalla" panose="02000000000000000000" pitchFamily="2" charset="-78"/>
            </a:endParaRPr>
          </a:p>
          <a:p>
            <a:pPr marL="285750" indent="-285750" algn="r" rtl="1">
              <a:lnSpc>
                <a:spcPct val="200000"/>
              </a:lnSpc>
              <a:buFont typeface="Wingdings" panose="05000000000000000000" pitchFamily="2" charset="2"/>
              <a:buChar char="q"/>
            </a:pPr>
            <a:endParaRPr lang="ar-SY" sz="1800" b="1" dirty="0">
              <a:solidFill>
                <a:schemeClr val="lt1"/>
              </a:solidFill>
              <a:latin typeface="Sakkal Majalla" panose="02000000000000000000" pitchFamily="2" charset="-78"/>
              <a:cs typeface="Sakkal Majalla" panose="02000000000000000000" pitchFamily="2" charset="-78"/>
            </a:endParaRPr>
          </a:p>
        </p:txBody>
      </p:sp>
      <p:sp>
        <p:nvSpPr>
          <p:cNvPr id="8" name="Rectangle 7">
            <a:extLst>
              <a:ext uri="{FF2B5EF4-FFF2-40B4-BE49-F238E27FC236}">
                <a16:creationId xmlns:a16="http://schemas.microsoft.com/office/drawing/2014/main" id="{5D51B10D-941B-ED74-8AB8-C52E151349C3}"/>
              </a:ext>
            </a:extLst>
          </p:cNvPr>
          <p:cNvSpPr/>
          <p:nvPr/>
        </p:nvSpPr>
        <p:spPr>
          <a:xfrm>
            <a:off x="9366015" y="1109960"/>
            <a:ext cx="2850292" cy="461665"/>
          </a:xfrm>
          <a:prstGeom prst="rect">
            <a:avLst/>
          </a:prstGeom>
        </p:spPr>
        <p:txBody>
          <a:bodyPr wrap="square">
            <a:spAutoFit/>
          </a:bodyPr>
          <a:lstStyle/>
          <a:p>
            <a:pPr lvl="0" algn="r" rtl="1"/>
            <a:r>
              <a:rPr lang="ar-SY" sz="2400" b="1" dirty="0">
                <a:solidFill>
                  <a:schemeClr val="bg1"/>
                </a:solidFill>
                <a:latin typeface="Sakkal Majalla" panose="02000000000000000000" pitchFamily="2" charset="-78"/>
                <a:cs typeface="Sakkal Majalla" panose="02000000000000000000" pitchFamily="2" charset="-78"/>
              </a:rPr>
              <a:t>المحتويات</a:t>
            </a:r>
            <a:endParaRPr lang="en-US" sz="2400" b="1" dirty="0">
              <a:solidFill>
                <a:schemeClr val="bg1"/>
              </a:solidFill>
              <a:latin typeface="Sakkal Majalla" panose="02000000000000000000" pitchFamily="2" charset="-78"/>
              <a:cs typeface="Sakkal Majalla" panose="02000000000000000000" pitchFamily="2" charset="-78"/>
            </a:endParaRPr>
          </a:p>
        </p:txBody>
      </p:sp>
      <p:grpSp>
        <p:nvGrpSpPr>
          <p:cNvPr id="3" name="Group 2">
            <a:extLst>
              <a:ext uri="{FF2B5EF4-FFF2-40B4-BE49-F238E27FC236}">
                <a16:creationId xmlns:a16="http://schemas.microsoft.com/office/drawing/2014/main" id="{0D80326E-7705-1C3D-5BD8-4661ED92C7AC}"/>
              </a:ext>
            </a:extLst>
          </p:cNvPr>
          <p:cNvGrpSpPr/>
          <p:nvPr/>
        </p:nvGrpSpPr>
        <p:grpSpPr>
          <a:xfrm>
            <a:off x="321469" y="276225"/>
            <a:ext cx="3200400" cy="2300406"/>
            <a:chOff x="10769088" y="255631"/>
            <a:chExt cx="1138705" cy="699214"/>
          </a:xfrm>
        </p:grpSpPr>
        <p:pic>
          <p:nvPicPr>
            <p:cNvPr id="4" name="Graphic 3">
              <a:extLst>
                <a:ext uri="{FF2B5EF4-FFF2-40B4-BE49-F238E27FC236}">
                  <a16:creationId xmlns:a16="http://schemas.microsoft.com/office/drawing/2014/main" id="{97A318C0-EBEF-A5A9-CC63-F8FD1E027E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47436" y="255631"/>
              <a:ext cx="632698" cy="632698"/>
            </a:xfrm>
            <a:prstGeom prst="rect">
              <a:avLst/>
            </a:prstGeom>
          </p:spPr>
        </p:pic>
        <p:sp>
          <p:nvSpPr>
            <p:cNvPr id="5" name="Rectangle 4">
              <a:extLst>
                <a:ext uri="{FF2B5EF4-FFF2-40B4-BE49-F238E27FC236}">
                  <a16:creationId xmlns:a16="http://schemas.microsoft.com/office/drawing/2014/main" id="{2F00F13F-50ED-AC46-D327-53C7D11261B2}"/>
                </a:ext>
              </a:extLst>
            </p:cNvPr>
            <p:cNvSpPr/>
            <p:nvPr/>
          </p:nvSpPr>
          <p:spPr>
            <a:xfrm>
              <a:off x="10769088" y="821813"/>
              <a:ext cx="1138705" cy="133032"/>
            </a:xfrm>
            <a:prstGeom prst="rect">
              <a:avLst/>
            </a:prstGeom>
          </p:spPr>
          <p:txBody>
            <a:bodyPr wrap="square">
              <a:spAutoFit/>
            </a:bodyPr>
            <a:lstStyle/>
            <a:p>
              <a:pPr lvl="0" algn="ctr">
                <a:defRPr/>
              </a:pPr>
              <a:r>
                <a:rPr lang="ar-SY" sz="1100" dirty="0">
                  <a:solidFill>
                    <a:srgbClr val="414042"/>
                  </a:solidFill>
                  <a:latin typeface="DIN Next LT Arabic" panose="020B0503020203050203" pitchFamily="34" charset="-78"/>
                  <a:cs typeface="DIN Next LT Arabic" panose="020B0503020203050203" pitchFamily="34" charset="-78"/>
                </a:rPr>
                <a:t>محافظة دمشق</a:t>
              </a:r>
              <a:endParaRPr lang="ar-SY" sz="1100" dirty="0">
                <a:solidFill>
                  <a:schemeClr val="accent2">
                    <a:lumMod val="75000"/>
                  </a:schemeClr>
                </a:solidFill>
                <a:latin typeface="DIN Next LT Arabic" panose="020B0503020203050203" pitchFamily="34" charset="-78"/>
                <a:cs typeface="DIN Next LT Arabic" panose="020B0503020203050203" pitchFamily="34" charset="-78"/>
              </a:endParaRPr>
            </a:p>
          </p:txBody>
        </p:sp>
      </p:grpSp>
    </p:spTree>
    <p:extLst>
      <p:ext uri="{BB962C8B-B14F-4D97-AF65-F5344CB8AC3E}">
        <p14:creationId xmlns:p14="http://schemas.microsoft.com/office/powerpoint/2010/main" val="1010217367"/>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60B9C-FA0E-1A71-31FC-832C42A6227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37FE5C-42C6-7A5C-C5BA-C868FF2873C4}"/>
              </a:ext>
            </a:extLst>
          </p:cNvPr>
          <p:cNvSpPr>
            <a:spLocks noGrp="1"/>
          </p:cNvSpPr>
          <p:nvPr>
            <p:ph type="sldNum" sz="quarter" idx="12"/>
          </p:nvPr>
        </p:nvSpPr>
        <p:spPr/>
        <p:txBody>
          <a:bodyPr/>
          <a:lstStyle/>
          <a:p>
            <a:r>
              <a:rPr lang="en-US"/>
              <a:t>  </a:t>
            </a:r>
            <a:fld id="{C75717E5-55CE-4ACF-95E6-F48FCD792317}" type="slidenum">
              <a:rPr lang="en-US" smtClean="0"/>
              <a:pPr/>
              <a:t>20</a:t>
            </a:fld>
            <a:endParaRPr lang="en-US" dirty="0"/>
          </a:p>
        </p:txBody>
      </p:sp>
      <p:sp>
        <p:nvSpPr>
          <p:cNvPr id="4" name="TextBox 3">
            <a:extLst>
              <a:ext uri="{FF2B5EF4-FFF2-40B4-BE49-F238E27FC236}">
                <a16:creationId xmlns:a16="http://schemas.microsoft.com/office/drawing/2014/main" id="{DC6F3CE1-FE7F-AC86-FFCE-4A751E1EDDDE}"/>
              </a:ext>
            </a:extLst>
          </p:cNvPr>
          <p:cNvSpPr txBox="1"/>
          <p:nvPr/>
        </p:nvSpPr>
        <p:spPr>
          <a:xfrm>
            <a:off x="2302669" y="433621"/>
            <a:ext cx="9887788" cy="584775"/>
          </a:xfrm>
          <a:prstGeom prst="rect">
            <a:avLst/>
          </a:prstGeom>
          <a:noFill/>
        </p:spPr>
        <p:txBody>
          <a:bodyPr wrap="square" rtlCol="0">
            <a:spAutoFit/>
          </a:bodyPr>
          <a:lstStyle/>
          <a:p>
            <a:pPr algn="r"/>
            <a:r>
              <a:rPr lang="ar-SA" sz="3200" dirty="0">
                <a:solidFill>
                  <a:srgbClr val="001689"/>
                </a:solidFill>
                <a:latin typeface="Sakkal Majalla" panose="02000000000000000000" pitchFamily="2" charset="-78"/>
                <a:cs typeface="Sakkal Majalla" panose="02000000000000000000" pitchFamily="2" charset="-78"/>
              </a:rPr>
              <a:t>خطة المحافظة لمعالجة المعوقات واستكمال التنفيذ</a:t>
            </a:r>
            <a:endParaRPr lang="ar-SY" sz="3200" dirty="0">
              <a:solidFill>
                <a:srgbClr val="001689"/>
              </a:solidFill>
              <a:latin typeface="Sakkal Majalla" panose="02000000000000000000" pitchFamily="2" charset="-78"/>
              <a:cs typeface="Sakkal Majalla" panose="02000000000000000000" pitchFamily="2" charset="-78"/>
            </a:endParaRPr>
          </a:p>
        </p:txBody>
      </p:sp>
      <p:graphicFrame>
        <p:nvGraphicFramePr>
          <p:cNvPr id="6" name="Content Placeholder 5">
            <a:extLst>
              <a:ext uri="{FF2B5EF4-FFF2-40B4-BE49-F238E27FC236}">
                <a16:creationId xmlns:a16="http://schemas.microsoft.com/office/drawing/2014/main" id="{2A856E9D-5EE5-C406-E9BA-25E97A076B2C}"/>
              </a:ext>
            </a:extLst>
          </p:cNvPr>
          <p:cNvGraphicFramePr>
            <a:graphicFrameLocks noGrp="1"/>
          </p:cNvGraphicFramePr>
          <p:nvPr>
            <p:ph idx="1"/>
            <p:extLst>
              <p:ext uri="{D42A27DB-BD31-4B8C-83A1-F6EECF244321}">
                <p14:modId xmlns:p14="http://schemas.microsoft.com/office/powerpoint/2010/main" val="1364616109"/>
              </p:ext>
            </p:extLst>
          </p:nvPr>
        </p:nvGraphicFramePr>
        <p:xfrm>
          <a:off x="1448991" y="1495425"/>
          <a:ext cx="10546556"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483613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2066EA2A-2DAE-96EC-BC38-C2D28BAD1742}"/>
              </a:ext>
            </a:extLst>
          </p:cNvPr>
          <p:cNvSpPr>
            <a:spLocks noGrp="1"/>
          </p:cNvSpPr>
          <p:nvPr>
            <p:ph type="sldNum" sz="quarter" idx="12"/>
          </p:nvPr>
        </p:nvSpPr>
        <p:spPr/>
        <p:txBody>
          <a:bodyPr/>
          <a:lstStyle/>
          <a:p>
            <a:fld id="{C75717E5-55CE-4ACF-95E6-F48FCD792317}" type="slidenum">
              <a:rPr lang="en-US" smtClean="0"/>
              <a:pPr/>
              <a:t>21</a:t>
            </a:fld>
            <a:endParaRPr lang="en-US"/>
          </a:p>
        </p:txBody>
      </p:sp>
    </p:spTree>
    <p:extLst>
      <p:ext uri="{BB962C8B-B14F-4D97-AF65-F5344CB8AC3E}">
        <p14:creationId xmlns:p14="http://schemas.microsoft.com/office/powerpoint/2010/main" val="2773676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a:t>  </a:t>
            </a:r>
            <a:fld id="{C75717E5-55CE-4ACF-95E6-F48FCD792317}" type="slidenum">
              <a:rPr lang="en-US" smtClean="0"/>
              <a:pPr/>
              <a:t>22</a:t>
            </a:fld>
            <a:endParaRPr lang="en-US" dirty="0"/>
          </a:p>
        </p:txBody>
      </p:sp>
      <p:sp>
        <p:nvSpPr>
          <p:cNvPr id="5" name="Content Placeholder 4"/>
          <p:cNvSpPr>
            <a:spLocks noGrp="1"/>
          </p:cNvSpPr>
          <p:nvPr>
            <p:ph idx="1"/>
          </p:nvPr>
        </p:nvSpPr>
        <p:spPr/>
        <p:txBody>
          <a:bodyPr/>
          <a:lstStyle/>
          <a:p>
            <a:endParaRPr lang="en-US" dirty="0"/>
          </a:p>
        </p:txBody>
      </p:sp>
      <p:sp>
        <p:nvSpPr>
          <p:cNvPr id="7" name="TextBox 6"/>
          <p:cNvSpPr txBox="1"/>
          <p:nvPr/>
        </p:nvSpPr>
        <p:spPr>
          <a:xfrm>
            <a:off x="5134971" y="4924425"/>
            <a:ext cx="2564996" cy="523220"/>
          </a:xfrm>
          <a:prstGeom prst="rect">
            <a:avLst/>
          </a:prstGeom>
          <a:noFill/>
        </p:spPr>
        <p:txBody>
          <a:bodyPr wrap="square" rtlCol="0">
            <a:spAutoFit/>
          </a:bodyPr>
          <a:lstStyle/>
          <a:p>
            <a:r>
              <a:rPr lang="ar-SY" sz="2800" b="1" dirty="0">
                <a:solidFill>
                  <a:schemeClr val="accent1">
                    <a:lumMod val="50000"/>
                  </a:schemeClr>
                </a:solidFill>
                <a:latin typeface="Sakkal Majalla" panose="02000000000000000000" pitchFamily="2" charset="-78"/>
                <a:cs typeface="Sakkal Majalla" panose="02000000000000000000" pitchFamily="2" charset="-78"/>
              </a:rPr>
              <a:t>شكراً لحسن إصغائكم</a:t>
            </a:r>
            <a:endParaRPr lang="en-US" sz="2800" b="1" dirty="0">
              <a:solidFill>
                <a:schemeClr val="accent1">
                  <a:lumMod val="50000"/>
                </a:schemeClr>
              </a:solidFill>
              <a:latin typeface="Sakkal Majalla" panose="02000000000000000000" pitchFamily="2" charset="-78"/>
              <a:cs typeface="Sakkal Majalla" panose="02000000000000000000" pitchFamily="2" charset="-78"/>
            </a:endParaRPr>
          </a:p>
        </p:txBody>
      </p:sp>
      <p:grpSp>
        <p:nvGrpSpPr>
          <p:cNvPr id="2" name="Group 1">
            <a:extLst>
              <a:ext uri="{FF2B5EF4-FFF2-40B4-BE49-F238E27FC236}">
                <a16:creationId xmlns:a16="http://schemas.microsoft.com/office/drawing/2014/main" id="{DB820D61-95BB-AA2E-7A6D-EE66518F9663}"/>
              </a:ext>
            </a:extLst>
          </p:cNvPr>
          <p:cNvGrpSpPr/>
          <p:nvPr/>
        </p:nvGrpSpPr>
        <p:grpSpPr>
          <a:xfrm>
            <a:off x="4227534" y="2266644"/>
            <a:ext cx="4379869" cy="2919391"/>
            <a:chOff x="10769086" y="310673"/>
            <a:chExt cx="1138705" cy="644172"/>
          </a:xfrm>
        </p:grpSpPr>
        <p:pic>
          <p:nvPicPr>
            <p:cNvPr id="4" name="Graphic 3">
              <a:extLst>
                <a:ext uri="{FF2B5EF4-FFF2-40B4-BE49-F238E27FC236}">
                  <a16:creationId xmlns:a16="http://schemas.microsoft.com/office/drawing/2014/main" id="{8211BC46-94B8-F748-7506-84580F97B69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2090" y="310673"/>
              <a:ext cx="632698" cy="632698"/>
            </a:xfrm>
            <a:prstGeom prst="rect">
              <a:avLst/>
            </a:prstGeom>
          </p:spPr>
        </p:pic>
        <p:sp>
          <p:nvSpPr>
            <p:cNvPr id="8" name="Rectangle 7">
              <a:extLst>
                <a:ext uri="{FF2B5EF4-FFF2-40B4-BE49-F238E27FC236}">
                  <a16:creationId xmlns:a16="http://schemas.microsoft.com/office/drawing/2014/main" id="{FC122E7C-E1D4-095F-8215-0022C769EBE5}"/>
                </a:ext>
              </a:extLst>
            </p:cNvPr>
            <p:cNvSpPr/>
            <p:nvPr/>
          </p:nvSpPr>
          <p:spPr>
            <a:xfrm>
              <a:off x="10769086" y="821813"/>
              <a:ext cx="1138705" cy="133032"/>
            </a:xfrm>
            <a:prstGeom prst="rect">
              <a:avLst/>
            </a:prstGeom>
          </p:spPr>
          <p:txBody>
            <a:bodyPr wrap="square">
              <a:spAutoFit/>
            </a:bodyPr>
            <a:lstStyle/>
            <a:p>
              <a:pPr lvl="0" algn="ctr">
                <a:defRPr/>
              </a:pPr>
              <a:r>
                <a:rPr lang="ar-SY" sz="1100" dirty="0">
                  <a:solidFill>
                    <a:srgbClr val="414042"/>
                  </a:solidFill>
                  <a:latin typeface="DIN Next LT Arabic" panose="020B0503020203050203" pitchFamily="34" charset="-78"/>
                  <a:cs typeface="DIN Next LT Arabic" panose="020B0503020203050203" pitchFamily="34" charset="-78"/>
                </a:rPr>
                <a:t>محافظة دمشق</a:t>
              </a:r>
              <a:endParaRPr lang="ar-SY" sz="1100" dirty="0">
                <a:solidFill>
                  <a:schemeClr val="accent2">
                    <a:lumMod val="75000"/>
                  </a:schemeClr>
                </a:solidFill>
                <a:latin typeface="DIN Next LT Arabic" panose="020B0503020203050203" pitchFamily="34" charset="-78"/>
                <a:cs typeface="DIN Next LT Arabic" panose="020B0503020203050203" pitchFamily="34" charset="-78"/>
              </a:endParaRPr>
            </a:p>
          </p:txBody>
        </p:sp>
      </p:grpSp>
    </p:spTree>
    <p:extLst>
      <p:ext uri="{BB962C8B-B14F-4D97-AF65-F5344CB8AC3E}">
        <p14:creationId xmlns:p14="http://schemas.microsoft.com/office/powerpoint/2010/main" val="356343589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a:extLst>
              <a:ext uri="{FF2B5EF4-FFF2-40B4-BE49-F238E27FC236}">
                <a16:creationId xmlns:a16="http://schemas.microsoft.com/office/drawing/2014/main" id="{6585F03C-D071-8C5D-939C-F34F087F911F}"/>
              </a:ext>
            </a:extLst>
          </p:cNvPr>
          <p:cNvSpPr>
            <a:spLocks noGrp="1"/>
          </p:cNvSpPr>
          <p:nvPr>
            <p:ph type="sldNum" sz="quarter" idx="12"/>
          </p:nvPr>
        </p:nvSpPr>
        <p:spPr/>
        <p:txBody>
          <a:bodyPr/>
          <a:lstStyle/>
          <a:p>
            <a:fld id="{AC5418B0-CB07-44CE-97FE-8A2F735695C7}" type="slidenum">
              <a:rPr lang="en-GB" smtClean="0"/>
              <a:pPr/>
              <a:t>3</a:t>
            </a:fld>
            <a:endParaRPr lang="en-GB"/>
          </a:p>
        </p:txBody>
      </p:sp>
      <p:pic>
        <p:nvPicPr>
          <p:cNvPr id="6" name="صورة 5">
            <a:extLst>
              <a:ext uri="{FF2B5EF4-FFF2-40B4-BE49-F238E27FC236}">
                <a16:creationId xmlns:a16="http://schemas.microsoft.com/office/drawing/2014/main" id="{6F4CB90A-7ACE-64F6-5212-905275E26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331" y="142875"/>
            <a:ext cx="12294562" cy="7277100"/>
          </a:xfrm>
          <a:prstGeom prst="rect">
            <a:avLst/>
          </a:prstGeom>
        </p:spPr>
      </p:pic>
    </p:spTree>
    <p:extLst>
      <p:ext uri="{BB962C8B-B14F-4D97-AF65-F5344CB8AC3E}">
        <p14:creationId xmlns:p14="http://schemas.microsoft.com/office/powerpoint/2010/main" val="2528226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a:extLst>
              <a:ext uri="{FF2B5EF4-FFF2-40B4-BE49-F238E27FC236}">
                <a16:creationId xmlns:a16="http://schemas.microsoft.com/office/drawing/2014/main" id="{13903369-B5E7-208D-9926-AA8BBF4C17D5}"/>
              </a:ext>
            </a:extLst>
          </p:cNvPr>
          <p:cNvSpPr>
            <a:spLocks noGrp="1"/>
          </p:cNvSpPr>
          <p:nvPr>
            <p:ph type="sldNum" sz="quarter" idx="12"/>
          </p:nvPr>
        </p:nvSpPr>
        <p:spPr/>
        <p:txBody>
          <a:bodyPr/>
          <a:lstStyle/>
          <a:p>
            <a:fld id="{AC5418B0-CB07-44CE-97FE-8A2F735695C7}" type="slidenum">
              <a:rPr lang="en-GB" smtClean="0"/>
              <a:pPr/>
              <a:t>4</a:t>
            </a:fld>
            <a:endParaRPr lang="en-GB"/>
          </a:p>
        </p:txBody>
      </p:sp>
      <p:pic>
        <p:nvPicPr>
          <p:cNvPr id="12" name="صورة 11">
            <a:extLst>
              <a:ext uri="{FF2B5EF4-FFF2-40B4-BE49-F238E27FC236}">
                <a16:creationId xmlns:a16="http://schemas.microsoft.com/office/drawing/2014/main" id="{CC5BB81E-1F89-72D8-3B67-4876711DB0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9317" y="1495425"/>
            <a:ext cx="5657850" cy="6248400"/>
          </a:xfrm>
          <a:prstGeom prst="rect">
            <a:avLst/>
          </a:prstGeom>
        </p:spPr>
      </p:pic>
      <p:pic>
        <p:nvPicPr>
          <p:cNvPr id="14" name="صورة 13">
            <a:extLst>
              <a:ext uri="{FF2B5EF4-FFF2-40B4-BE49-F238E27FC236}">
                <a16:creationId xmlns:a16="http://schemas.microsoft.com/office/drawing/2014/main" id="{4509DE67-3907-66AC-CCCC-CAD436759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318" y="832387"/>
            <a:ext cx="6095999" cy="6730463"/>
          </a:xfrm>
          <a:prstGeom prst="rect">
            <a:avLst/>
          </a:prstGeom>
        </p:spPr>
      </p:pic>
    </p:spTree>
    <p:extLst>
      <p:ext uri="{BB962C8B-B14F-4D97-AF65-F5344CB8AC3E}">
        <p14:creationId xmlns:p14="http://schemas.microsoft.com/office/powerpoint/2010/main" val="2989235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a:extLst>
              <a:ext uri="{FF2B5EF4-FFF2-40B4-BE49-F238E27FC236}">
                <a16:creationId xmlns:a16="http://schemas.microsoft.com/office/drawing/2014/main" id="{13903369-B5E7-208D-9926-AA8BBF4C17D5}"/>
              </a:ext>
            </a:extLst>
          </p:cNvPr>
          <p:cNvSpPr>
            <a:spLocks noGrp="1"/>
          </p:cNvSpPr>
          <p:nvPr>
            <p:ph type="sldNum" sz="quarter" idx="12"/>
          </p:nvPr>
        </p:nvSpPr>
        <p:spPr/>
        <p:txBody>
          <a:bodyPr/>
          <a:lstStyle/>
          <a:p>
            <a:fld id="{AC5418B0-CB07-44CE-97FE-8A2F735695C7}" type="slidenum">
              <a:rPr lang="en-GB" smtClean="0"/>
              <a:pPr/>
              <a:t>5</a:t>
            </a:fld>
            <a:endParaRPr lang="en-GB"/>
          </a:p>
        </p:txBody>
      </p:sp>
      <p:pic>
        <p:nvPicPr>
          <p:cNvPr id="3" name="صورة 2">
            <a:extLst>
              <a:ext uri="{FF2B5EF4-FFF2-40B4-BE49-F238E27FC236}">
                <a16:creationId xmlns:a16="http://schemas.microsoft.com/office/drawing/2014/main" id="{60B399D2-7FA5-71DA-99D3-46D953FA0E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8869" y="962025"/>
            <a:ext cx="6038850" cy="5383357"/>
          </a:xfrm>
          <a:prstGeom prst="rect">
            <a:avLst/>
          </a:prstGeom>
        </p:spPr>
      </p:pic>
      <p:pic>
        <p:nvPicPr>
          <p:cNvPr id="6" name="صورة 5">
            <a:extLst>
              <a:ext uri="{FF2B5EF4-FFF2-40B4-BE49-F238E27FC236}">
                <a16:creationId xmlns:a16="http://schemas.microsoft.com/office/drawing/2014/main" id="{CDA73DA7-1A0D-F03A-BE54-6F0AA4AD6A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669" y="991720"/>
            <a:ext cx="5715000" cy="5353661"/>
          </a:xfrm>
          <a:prstGeom prst="rect">
            <a:avLst/>
          </a:prstGeom>
        </p:spPr>
      </p:pic>
    </p:spTree>
    <p:extLst>
      <p:ext uri="{BB962C8B-B14F-4D97-AF65-F5344CB8AC3E}">
        <p14:creationId xmlns:p14="http://schemas.microsoft.com/office/powerpoint/2010/main" val="4201876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a:extLst>
              <a:ext uri="{FF2B5EF4-FFF2-40B4-BE49-F238E27FC236}">
                <a16:creationId xmlns:a16="http://schemas.microsoft.com/office/drawing/2014/main" id="{13903369-B5E7-208D-9926-AA8BBF4C17D5}"/>
              </a:ext>
            </a:extLst>
          </p:cNvPr>
          <p:cNvSpPr>
            <a:spLocks noGrp="1"/>
          </p:cNvSpPr>
          <p:nvPr>
            <p:ph type="sldNum" sz="quarter" idx="12"/>
          </p:nvPr>
        </p:nvSpPr>
        <p:spPr/>
        <p:txBody>
          <a:bodyPr/>
          <a:lstStyle/>
          <a:p>
            <a:fld id="{AC5418B0-CB07-44CE-97FE-8A2F735695C7}" type="slidenum">
              <a:rPr lang="en-GB" smtClean="0"/>
              <a:pPr/>
              <a:t>6</a:t>
            </a:fld>
            <a:endParaRPr lang="en-GB"/>
          </a:p>
        </p:txBody>
      </p:sp>
      <p:pic>
        <p:nvPicPr>
          <p:cNvPr id="5" name="صورة 4">
            <a:extLst>
              <a:ext uri="{FF2B5EF4-FFF2-40B4-BE49-F238E27FC236}">
                <a16:creationId xmlns:a16="http://schemas.microsoft.com/office/drawing/2014/main" id="{20B8392A-622A-DD7A-6F7A-342876067F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5469" y="542925"/>
            <a:ext cx="8617888" cy="6477000"/>
          </a:xfrm>
          <a:prstGeom prst="rect">
            <a:avLst/>
          </a:prstGeom>
        </p:spPr>
      </p:pic>
    </p:spTree>
    <p:extLst>
      <p:ext uri="{BB962C8B-B14F-4D97-AF65-F5344CB8AC3E}">
        <p14:creationId xmlns:p14="http://schemas.microsoft.com/office/powerpoint/2010/main" val="1792566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038140" y="7009642"/>
            <a:ext cx="2494016" cy="402652"/>
          </a:xfrm>
        </p:spPr>
        <p:txBody>
          <a:bodyPr/>
          <a:lstStyle/>
          <a:p>
            <a:fld id="{C75717E5-55CE-4ACF-95E6-F48FCD792317}" type="slidenum">
              <a:rPr lang="en-US" smtClean="0"/>
              <a:pPr/>
              <a:t>7</a:t>
            </a:fld>
            <a:endParaRPr lang="en-US" dirty="0"/>
          </a:p>
        </p:txBody>
      </p:sp>
      <p:sp>
        <p:nvSpPr>
          <p:cNvPr id="5" name="Date Placeholder 3"/>
          <p:cNvSpPr>
            <a:spLocks noGrp="1"/>
          </p:cNvSpPr>
          <p:nvPr>
            <p:ph type="dt" sz="half" idx="10"/>
          </p:nvPr>
        </p:nvSpPr>
        <p:spPr>
          <a:xfrm>
            <a:off x="-59531" y="6606990"/>
            <a:ext cx="2494016" cy="402652"/>
          </a:xfrm>
          <a:prstGeom prst="rect">
            <a:avLst/>
          </a:prstGeom>
          <a:ln>
            <a:noFill/>
          </a:ln>
        </p:spPr>
        <p:txBody>
          <a:bodyPr vert="horz" lIns="104287" tIns="52144" rIns="104287" bIns="52144" rtlCol="0" anchor="ctr"/>
          <a:lstStyle>
            <a:lvl1pPr algn="ctr">
              <a:defRPr sz="1400">
                <a:solidFill>
                  <a:schemeClr val="tx1">
                    <a:tint val="75000"/>
                  </a:schemeClr>
                </a:solidFill>
              </a:defRPr>
            </a:lvl1pPr>
          </a:lstStyle>
          <a:p>
            <a:fld id="{BA59A163-6646-48B7-A984-3C408B10D74A}" type="datetime1">
              <a:rPr lang="en-GB" smtClean="0"/>
              <a:pPr/>
              <a:t>17/08/2025</a:t>
            </a:fld>
            <a:endParaRPr lang="en-US" dirty="0"/>
          </a:p>
        </p:txBody>
      </p:sp>
      <p:sp>
        <p:nvSpPr>
          <p:cNvPr id="2" name="TextBox 1">
            <a:extLst>
              <a:ext uri="{FF2B5EF4-FFF2-40B4-BE49-F238E27FC236}">
                <a16:creationId xmlns:a16="http://schemas.microsoft.com/office/drawing/2014/main" id="{FE6AB824-4B8B-D711-589D-664C121FD9BD}"/>
              </a:ext>
            </a:extLst>
          </p:cNvPr>
          <p:cNvSpPr txBox="1"/>
          <p:nvPr/>
        </p:nvSpPr>
        <p:spPr>
          <a:xfrm>
            <a:off x="7688753" y="610396"/>
            <a:ext cx="4041491" cy="584775"/>
          </a:xfrm>
          <a:prstGeom prst="rect">
            <a:avLst/>
          </a:prstGeom>
          <a:noFill/>
        </p:spPr>
        <p:txBody>
          <a:bodyPr wrap="none" rtlCol="0">
            <a:spAutoFit/>
          </a:bodyPr>
          <a:lstStyle/>
          <a:p>
            <a:r>
              <a:rPr lang="ar-SY" sz="3200" dirty="0">
                <a:solidFill>
                  <a:srgbClr val="001689"/>
                </a:solidFill>
                <a:latin typeface="Sakkal Majalla" panose="02000000000000000000" pitchFamily="2" charset="-78"/>
                <a:cs typeface="Sakkal Majalla" panose="02000000000000000000" pitchFamily="2" charset="-78"/>
              </a:rPr>
              <a:t>مخطط زمني لتقدم أعمال المشروع</a:t>
            </a:r>
            <a:endParaRPr lang="en-US" sz="3200" dirty="0">
              <a:solidFill>
                <a:srgbClr val="001689"/>
              </a:solidFill>
              <a:latin typeface="Sakkal Majalla" panose="02000000000000000000" pitchFamily="2" charset="-78"/>
              <a:cs typeface="Sakkal Majalla" panose="02000000000000000000" pitchFamily="2" charset="-78"/>
            </a:endParaRPr>
          </a:p>
        </p:txBody>
      </p:sp>
      <p:grpSp>
        <p:nvGrpSpPr>
          <p:cNvPr id="3" name="Group 1"/>
          <p:cNvGrpSpPr>
            <a:grpSpLocks/>
          </p:cNvGrpSpPr>
          <p:nvPr/>
        </p:nvGrpSpPr>
        <p:grpSpPr bwMode="auto">
          <a:xfrm>
            <a:off x="189476" y="2159380"/>
            <a:ext cx="12293600" cy="3764969"/>
            <a:chOff x="-110" y="-14"/>
            <a:chExt cx="1573" cy="150"/>
          </a:xfrm>
        </p:grpSpPr>
        <p:sp>
          <p:nvSpPr>
            <p:cNvPr id="6" name="Rectangle 73"/>
            <p:cNvSpPr>
              <a:spLocks noChangeArrowheads="1"/>
            </p:cNvSpPr>
            <p:nvPr/>
          </p:nvSpPr>
          <p:spPr bwMode="auto">
            <a:xfrm>
              <a:off x="-14" y="0"/>
              <a:ext cx="1379" cy="13"/>
            </a:xfrm>
            <a:prstGeom prst="rect">
              <a:avLst/>
            </a:prstGeom>
            <a:solidFill>
              <a:srgbClr val="FFFFFF"/>
            </a:solidFill>
            <a:ln w="1">
              <a:solidFill>
                <a:srgbClr val="444444"/>
              </a:solidFill>
              <a:miter lim="800000"/>
              <a:headEnd/>
              <a:tailEnd/>
            </a:ln>
          </p:spPr>
          <p:txBody>
            <a:bodyPr vert="horz" wrap="square" lIns="91440" tIns="45720" rIns="91440" bIns="45720" numCol="1" anchor="t" anchorCtr="0" compatLnSpc="1">
              <a:prstTxWarp prst="textNoShape">
                <a:avLst/>
              </a:prstTxWarp>
            </a:bodyPr>
            <a:lstStyle/>
            <a:p>
              <a:endParaRPr lang="en-US" sz="3200" b="1">
                <a:solidFill>
                  <a:schemeClr val="accent1">
                    <a:lumMod val="50000"/>
                  </a:schemeClr>
                </a:solidFill>
              </a:endParaRPr>
            </a:p>
          </p:txBody>
        </p:sp>
        <p:sp>
          <p:nvSpPr>
            <p:cNvPr id="7" name="Rectangle 72" descr="29/10/2013"/>
            <p:cNvSpPr>
              <a:spLocks noChangeArrowheads="1"/>
            </p:cNvSpPr>
            <p:nvPr/>
          </p:nvSpPr>
          <p:spPr bwMode="auto">
            <a:xfrm>
              <a:off x="-110" y="-3"/>
              <a:ext cx="90" cy="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Y" altLang="en-US" sz="1050" b="1" i="0" u="none" strike="noStrike" cap="none" normalizeH="0" baseline="0" dirty="0">
                  <a:ln>
                    <a:noFill/>
                  </a:ln>
                  <a:solidFill>
                    <a:schemeClr val="accent1">
                      <a:lumMod val="50000"/>
                    </a:schemeClr>
                  </a:solidFill>
                  <a:effectLst/>
                  <a:latin typeface="Arial" panose="020B0604020202020204" pitchFamily="34" charset="0"/>
                  <a:cs typeface="Arial" panose="020B0604020202020204" pitchFamily="34" charset="0"/>
                </a:rPr>
                <a:t>بدء المشروع</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a:ln>
                    <a:noFill/>
                  </a:ln>
                  <a:solidFill>
                    <a:schemeClr val="accent1">
                      <a:lumMod val="50000"/>
                    </a:schemeClr>
                  </a:solidFill>
                  <a:effectLst/>
                  <a:latin typeface="Arial" panose="020B0604020202020204" pitchFamily="34" charset="0"/>
                  <a:cs typeface="Arial" panose="020B0604020202020204" pitchFamily="34" charset="0"/>
                </a:rPr>
                <a:t>29/10/2013</a:t>
              </a:r>
              <a:endParaRPr kumimoji="0" lang="en-US" altLang="en-US" sz="2800" b="1" i="0" u="none" strike="noStrike" cap="none" normalizeH="0" baseline="0" dirty="0">
                <a:ln>
                  <a:noFill/>
                </a:ln>
                <a:solidFill>
                  <a:schemeClr val="accent1">
                    <a:lumMod val="50000"/>
                  </a:schemeClr>
                </a:solidFill>
                <a:effectLst/>
                <a:latin typeface="Arial" panose="020B0604020202020204" pitchFamily="34" charset="0"/>
              </a:endParaRPr>
            </a:p>
          </p:txBody>
        </p:sp>
        <p:sp>
          <p:nvSpPr>
            <p:cNvPr id="75" name="Rectangle 71" descr="15/05/2022"/>
            <p:cNvSpPr>
              <a:spLocks noChangeArrowheads="1"/>
            </p:cNvSpPr>
            <p:nvPr/>
          </p:nvSpPr>
          <p:spPr bwMode="auto">
            <a:xfrm>
              <a:off x="1363" y="3"/>
              <a:ext cx="100"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a:ln>
                    <a:noFill/>
                  </a:ln>
                  <a:solidFill>
                    <a:schemeClr val="accent1">
                      <a:lumMod val="50000"/>
                    </a:schemeClr>
                  </a:solidFill>
                  <a:effectLst/>
                  <a:latin typeface="Arial" panose="020B0604020202020204" pitchFamily="34" charset="0"/>
                  <a:cs typeface="Arial" panose="020B0604020202020204" pitchFamily="34" charset="0"/>
                </a:rPr>
                <a:t>15/05/2022</a:t>
              </a:r>
              <a:endParaRPr kumimoji="0" lang="en-US" altLang="en-US" sz="2800" b="1" i="0" u="none" strike="noStrike" cap="none" normalizeH="0" baseline="0" dirty="0">
                <a:ln>
                  <a:noFill/>
                </a:ln>
                <a:solidFill>
                  <a:schemeClr val="accent1">
                    <a:lumMod val="50000"/>
                  </a:schemeClr>
                </a:solidFill>
                <a:effectLst/>
                <a:latin typeface="Arial" panose="020B0604020202020204" pitchFamily="34" charset="0"/>
              </a:endParaRPr>
            </a:p>
          </p:txBody>
        </p:sp>
        <p:sp>
          <p:nvSpPr>
            <p:cNvPr id="76" name="Rectangle 70" descr="Half 2, 2013"/>
            <p:cNvSpPr>
              <a:spLocks noChangeArrowheads="1"/>
            </p:cNvSpPr>
            <p:nvPr/>
          </p:nvSpPr>
          <p:spPr bwMode="auto">
            <a:xfrm>
              <a:off x="8" y="-14"/>
              <a:ext cx="64"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575"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a:ln>
                    <a:noFill/>
                  </a:ln>
                  <a:solidFill>
                    <a:schemeClr val="accent1">
                      <a:lumMod val="50000"/>
                    </a:schemeClr>
                  </a:solidFill>
                  <a:effectLst/>
                  <a:latin typeface="Arial" panose="020B0604020202020204" pitchFamily="34" charset="0"/>
                  <a:cs typeface="Arial" panose="020B0604020202020204" pitchFamily="34" charset="0"/>
                </a:rPr>
                <a:t>Half 2, 2013</a:t>
              </a:r>
              <a:endParaRPr kumimoji="0" lang="en-US" altLang="en-US" sz="2800" b="1" i="0" u="none" strike="noStrike" cap="none" normalizeH="0" baseline="0">
                <a:ln>
                  <a:noFill/>
                </a:ln>
                <a:solidFill>
                  <a:schemeClr val="accent1">
                    <a:lumMod val="50000"/>
                  </a:schemeClr>
                </a:solidFill>
                <a:effectLst/>
                <a:latin typeface="Arial" panose="020B0604020202020204" pitchFamily="34" charset="0"/>
              </a:endParaRPr>
            </a:p>
          </p:txBody>
        </p:sp>
        <p:sp>
          <p:nvSpPr>
            <p:cNvPr id="77" name="Freeform 69"/>
            <p:cNvSpPr>
              <a:spLocks noChangeArrowheads="1"/>
            </p:cNvSpPr>
            <p:nvPr/>
          </p:nvSpPr>
          <p:spPr bwMode="auto">
            <a:xfrm>
              <a:off x="8" y="-14"/>
              <a:ext cx="0" cy="14"/>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sz="3200" b="1">
                <a:solidFill>
                  <a:schemeClr val="accent1">
                    <a:lumMod val="50000"/>
                  </a:schemeClr>
                </a:solidFill>
              </a:endParaRPr>
            </a:p>
          </p:txBody>
        </p:sp>
        <p:sp>
          <p:nvSpPr>
            <p:cNvPr id="78" name="Rectangle 68" descr="Half 1, 2014"/>
            <p:cNvSpPr>
              <a:spLocks noChangeArrowheads="1"/>
            </p:cNvSpPr>
            <p:nvPr/>
          </p:nvSpPr>
          <p:spPr bwMode="auto">
            <a:xfrm>
              <a:off x="89" y="-14"/>
              <a:ext cx="63"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575"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a:ln>
                    <a:noFill/>
                  </a:ln>
                  <a:solidFill>
                    <a:schemeClr val="accent1">
                      <a:lumMod val="50000"/>
                    </a:schemeClr>
                  </a:solidFill>
                  <a:effectLst/>
                  <a:latin typeface="Arial" panose="020B0604020202020204" pitchFamily="34" charset="0"/>
                  <a:cs typeface="Arial" panose="020B0604020202020204" pitchFamily="34" charset="0"/>
                </a:rPr>
                <a:t>Half 1, 2014</a:t>
              </a:r>
              <a:endParaRPr kumimoji="0" lang="en-US" altLang="en-US" sz="2800" b="1" i="0" u="none" strike="noStrike" cap="none" normalizeH="0" baseline="0">
                <a:ln>
                  <a:noFill/>
                </a:ln>
                <a:solidFill>
                  <a:schemeClr val="accent1">
                    <a:lumMod val="50000"/>
                  </a:schemeClr>
                </a:solidFill>
                <a:effectLst/>
                <a:latin typeface="Arial" panose="020B0604020202020204" pitchFamily="34" charset="0"/>
              </a:endParaRPr>
            </a:p>
          </p:txBody>
        </p:sp>
        <p:sp>
          <p:nvSpPr>
            <p:cNvPr id="79" name="Freeform 67"/>
            <p:cNvSpPr>
              <a:spLocks noChangeArrowheads="1"/>
            </p:cNvSpPr>
            <p:nvPr/>
          </p:nvSpPr>
          <p:spPr bwMode="auto">
            <a:xfrm>
              <a:off x="89" y="-14"/>
              <a:ext cx="0" cy="14"/>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sz="3200" b="1">
                <a:solidFill>
                  <a:schemeClr val="accent1">
                    <a:lumMod val="50000"/>
                  </a:schemeClr>
                </a:solidFill>
              </a:endParaRPr>
            </a:p>
          </p:txBody>
        </p:sp>
        <p:sp>
          <p:nvSpPr>
            <p:cNvPr id="80" name="Rectangle 66" descr="Half 2, 2014"/>
            <p:cNvSpPr>
              <a:spLocks noChangeArrowheads="1"/>
            </p:cNvSpPr>
            <p:nvPr/>
          </p:nvSpPr>
          <p:spPr bwMode="auto">
            <a:xfrm>
              <a:off x="170" y="-14"/>
              <a:ext cx="63"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575"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a:ln>
                    <a:noFill/>
                  </a:ln>
                  <a:solidFill>
                    <a:schemeClr val="accent1">
                      <a:lumMod val="50000"/>
                    </a:schemeClr>
                  </a:solidFill>
                  <a:effectLst/>
                  <a:latin typeface="Arial" panose="020B0604020202020204" pitchFamily="34" charset="0"/>
                  <a:cs typeface="Arial" panose="020B0604020202020204" pitchFamily="34" charset="0"/>
                </a:rPr>
                <a:t>Half 2, 2014</a:t>
              </a:r>
              <a:endParaRPr kumimoji="0" lang="en-US" altLang="en-US" sz="2800" b="1" i="0" u="none" strike="noStrike" cap="none" normalizeH="0" baseline="0">
                <a:ln>
                  <a:noFill/>
                </a:ln>
                <a:solidFill>
                  <a:schemeClr val="accent1">
                    <a:lumMod val="50000"/>
                  </a:schemeClr>
                </a:solidFill>
                <a:effectLst/>
                <a:latin typeface="Arial" panose="020B0604020202020204" pitchFamily="34" charset="0"/>
              </a:endParaRPr>
            </a:p>
          </p:txBody>
        </p:sp>
        <p:sp>
          <p:nvSpPr>
            <p:cNvPr id="81" name="Freeform 65"/>
            <p:cNvSpPr>
              <a:spLocks noChangeArrowheads="1"/>
            </p:cNvSpPr>
            <p:nvPr/>
          </p:nvSpPr>
          <p:spPr bwMode="auto">
            <a:xfrm>
              <a:off x="170" y="-14"/>
              <a:ext cx="0" cy="14"/>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sz="3200" b="1">
                <a:solidFill>
                  <a:schemeClr val="accent1">
                    <a:lumMod val="50000"/>
                  </a:schemeClr>
                </a:solidFill>
              </a:endParaRPr>
            </a:p>
          </p:txBody>
        </p:sp>
        <p:sp>
          <p:nvSpPr>
            <p:cNvPr id="82" name="Rectangle 64" descr="Half 1, 2015"/>
            <p:cNvSpPr>
              <a:spLocks noChangeArrowheads="1"/>
            </p:cNvSpPr>
            <p:nvPr/>
          </p:nvSpPr>
          <p:spPr bwMode="auto">
            <a:xfrm>
              <a:off x="251" y="-14"/>
              <a:ext cx="63"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575"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a:ln>
                    <a:noFill/>
                  </a:ln>
                  <a:solidFill>
                    <a:schemeClr val="accent1">
                      <a:lumMod val="50000"/>
                    </a:schemeClr>
                  </a:solidFill>
                  <a:effectLst/>
                  <a:latin typeface="Arial" panose="020B0604020202020204" pitchFamily="34" charset="0"/>
                  <a:cs typeface="Arial" panose="020B0604020202020204" pitchFamily="34" charset="0"/>
                </a:rPr>
                <a:t>Half 1, 2015</a:t>
              </a:r>
              <a:endParaRPr kumimoji="0" lang="en-US" altLang="en-US" sz="2800" b="1" i="0" u="none" strike="noStrike" cap="none" normalizeH="0" baseline="0">
                <a:ln>
                  <a:noFill/>
                </a:ln>
                <a:solidFill>
                  <a:schemeClr val="accent1">
                    <a:lumMod val="50000"/>
                  </a:schemeClr>
                </a:solidFill>
                <a:effectLst/>
                <a:latin typeface="Arial" panose="020B0604020202020204" pitchFamily="34" charset="0"/>
              </a:endParaRPr>
            </a:p>
          </p:txBody>
        </p:sp>
        <p:sp>
          <p:nvSpPr>
            <p:cNvPr id="83" name="Freeform 63"/>
            <p:cNvSpPr>
              <a:spLocks noChangeArrowheads="1"/>
            </p:cNvSpPr>
            <p:nvPr/>
          </p:nvSpPr>
          <p:spPr bwMode="auto">
            <a:xfrm>
              <a:off x="251" y="-14"/>
              <a:ext cx="0" cy="14"/>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sz="3200" b="1">
                <a:solidFill>
                  <a:schemeClr val="accent1">
                    <a:lumMod val="50000"/>
                  </a:schemeClr>
                </a:solidFill>
              </a:endParaRPr>
            </a:p>
          </p:txBody>
        </p:sp>
        <p:sp>
          <p:nvSpPr>
            <p:cNvPr id="84" name="Rectangle 62" descr="Half 2, 2015"/>
            <p:cNvSpPr>
              <a:spLocks noChangeArrowheads="1"/>
            </p:cNvSpPr>
            <p:nvPr/>
          </p:nvSpPr>
          <p:spPr bwMode="auto">
            <a:xfrm>
              <a:off x="331" y="-14"/>
              <a:ext cx="64"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575"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a:ln>
                    <a:noFill/>
                  </a:ln>
                  <a:solidFill>
                    <a:schemeClr val="accent1">
                      <a:lumMod val="50000"/>
                    </a:schemeClr>
                  </a:solidFill>
                  <a:effectLst/>
                  <a:latin typeface="Arial" panose="020B0604020202020204" pitchFamily="34" charset="0"/>
                  <a:cs typeface="Arial" panose="020B0604020202020204" pitchFamily="34" charset="0"/>
                </a:rPr>
                <a:t>Half 2, 2015</a:t>
              </a:r>
              <a:endParaRPr kumimoji="0" lang="en-US" altLang="en-US" sz="2800" b="1" i="0" u="none" strike="noStrike" cap="none" normalizeH="0" baseline="0">
                <a:ln>
                  <a:noFill/>
                </a:ln>
                <a:solidFill>
                  <a:schemeClr val="accent1">
                    <a:lumMod val="50000"/>
                  </a:schemeClr>
                </a:solidFill>
                <a:effectLst/>
                <a:latin typeface="Arial" panose="020B0604020202020204" pitchFamily="34" charset="0"/>
              </a:endParaRPr>
            </a:p>
          </p:txBody>
        </p:sp>
        <p:sp>
          <p:nvSpPr>
            <p:cNvPr id="85" name="Freeform 61"/>
            <p:cNvSpPr>
              <a:spLocks noChangeArrowheads="1"/>
            </p:cNvSpPr>
            <p:nvPr/>
          </p:nvSpPr>
          <p:spPr bwMode="auto">
            <a:xfrm>
              <a:off x="331" y="-14"/>
              <a:ext cx="0" cy="14"/>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sz="3200" b="1">
                <a:solidFill>
                  <a:schemeClr val="accent1">
                    <a:lumMod val="50000"/>
                  </a:schemeClr>
                </a:solidFill>
              </a:endParaRPr>
            </a:p>
          </p:txBody>
        </p:sp>
        <p:sp>
          <p:nvSpPr>
            <p:cNvPr id="86" name="Rectangle 60" descr="Half 1, 2016"/>
            <p:cNvSpPr>
              <a:spLocks noChangeArrowheads="1"/>
            </p:cNvSpPr>
            <p:nvPr/>
          </p:nvSpPr>
          <p:spPr bwMode="auto">
            <a:xfrm>
              <a:off x="412" y="-14"/>
              <a:ext cx="63"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575"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a:ln>
                    <a:noFill/>
                  </a:ln>
                  <a:solidFill>
                    <a:schemeClr val="accent1">
                      <a:lumMod val="50000"/>
                    </a:schemeClr>
                  </a:solidFill>
                  <a:effectLst/>
                  <a:latin typeface="Arial" panose="020B0604020202020204" pitchFamily="34" charset="0"/>
                  <a:cs typeface="Arial" panose="020B0604020202020204" pitchFamily="34" charset="0"/>
                </a:rPr>
                <a:t>Half 1, 2016</a:t>
              </a:r>
              <a:endParaRPr kumimoji="0" lang="en-US" altLang="en-US" sz="2800" b="1" i="0" u="none" strike="noStrike" cap="none" normalizeH="0" baseline="0">
                <a:ln>
                  <a:noFill/>
                </a:ln>
                <a:solidFill>
                  <a:schemeClr val="accent1">
                    <a:lumMod val="50000"/>
                  </a:schemeClr>
                </a:solidFill>
                <a:effectLst/>
                <a:latin typeface="Arial" panose="020B0604020202020204" pitchFamily="34" charset="0"/>
              </a:endParaRPr>
            </a:p>
          </p:txBody>
        </p:sp>
        <p:sp>
          <p:nvSpPr>
            <p:cNvPr id="87" name="Freeform 59"/>
            <p:cNvSpPr>
              <a:spLocks noChangeArrowheads="1"/>
            </p:cNvSpPr>
            <p:nvPr/>
          </p:nvSpPr>
          <p:spPr bwMode="auto">
            <a:xfrm>
              <a:off x="412" y="-14"/>
              <a:ext cx="0" cy="14"/>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sz="3200" b="1">
                <a:solidFill>
                  <a:schemeClr val="accent1">
                    <a:lumMod val="50000"/>
                  </a:schemeClr>
                </a:solidFill>
              </a:endParaRPr>
            </a:p>
          </p:txBody>
        </p:sp>
        <p:sp>
          <p:nvSpPr>
            <p:cNvPr id="88" name="Rectangle 58" descr="Half 2, 2016"/>
            <p:cNvSpPr>
              <a:spLocks noChangeArrowheads="1"/>
            </p:cNvSpPr>
            <p:nvPr/>
          </p:nvSpPr>
          <p:spPr bwMode="auto">
            <a:xfrm>
              <a:off x="493" y="-14"/>
              <a:ext cx="63"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575"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a:ln>
                    <a:noFill/>
                  </a:ln>
                  <a:solidFill>
                    <a:schemeClr val="accent1">
                      <a:lumMod val="50000"/>
                    </a:schemeClr>
                  </a:solidFill>
                  <a:effectLst/>
                  <a:latin typeface="Arial" panose="020B0604020202020204" pitchFamily="34" charset="0"/>
                  <a:cs typeface="Arial" panose="020B0604020202020204" pitchFamily="34" charset="0"/>
                </a:rPr>
                <a:t>Half 2, 2016</a:t>
              </a:r>
              <a:endParaRPr kumimoji="0" lang="en-US" altLang="en-US" sz="2800" b="1" i="0" u="none" strike="noStrike" cap="none" normalizeH="0" baseline="0">
                <a:ln>
                  <a:noFill/>
                </a:ln>
                <a:solidFill>
                  <a:schemeClr val="accent1">
                    <a:lumMod val="50000"/>
                  </a:schemeClr>
                </a:solidFill>
                <a:effectLst/>
                <a:latin typeface="Arial" panose="020B0604020202020204" pitchFamily="34" charset="0"/>
              </a:endParaRPr>
            </a:p>
          </p:txBody>
        </p:sp>
        <p:sp>
          <p:nvSpPr>
            <p:cNvPr id="89" name="Freeform 57"/>
            <p:cNvSpPr>
              <a:spLocks noChangeArrowheads="1"/>
            </p:cNvSpPr>
            <p:nvPr/>
          </p:nvSpPr>
          <p:spPr bwMode="auto">
            <a:xfrm>
              <a:off x="493" y="-14"/>
              <a:ext cx="0" cy="14"/>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sz="3200" b="1">
                <a:solidFill>
                  <a:schemeClr val="accent1">
                    <a:lumMod val="50000"/>
                  </a:schemeClr>
                </a:solidFill>
              </a:endParaRPr>
            </a:p>
          </p:txBody>
        </p:sp>
        <p:sp>
          <p:nvSpPr>
            <p:cNvPr id="90" name="Rectangle 56" descr="Half 1, 2017"/>
            <p:cNvSpPr>
              <a:spLocks noChangeArrowheads="1"/>
            </p:cNvSpPr>
            <p:nvPr/>
          </p:nvSpPr>
          <p:spPr bwMode="auto">
            <a:xfrm>
              <a:off x="574" y="-14"/>
              <a:ext cx="63"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575"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a:ln>
                    <a:noFill/>
                  </a:ln>
                  <a:solidFill>
                    <a:schemeClr val="accent1">
                      <a:lumMod val="50000"/>
                    </a:schemeClr>
                  </a:solidFill>
                  <a:effectLst/>
                  <a:latin typeface="Arial" panose="020B0604020202020204" pitchFamily="34" charset="0"/>
                  <a:cs typeface="Arial" panose="020B0604020202020204" pitchFamily="34" charset="0"/>
                </a:rPr>
                <a:t>Half 1, 2017</a:t>
              </a:r>
              <a:endParaRPr kumimoji="0" lang="en-US" altLang="en-US" sz="2800" b="1" i="0" u="none" strike="noStrike" cap="none" normalizeH="0" baseline="0" dirty="0">
                <a:ln>
                  <a:noFill/>
                </a:ln>
                <a:solidFill>
                  <a:schemeClr val="accent1">
                    <a:lumMod val="50000"/>
                  </a:schemeClr>
                </a:solidFill>
                <a:effectLst/>
                <a:latin typeface="Arial" panose="020B0604020202020204" pitchFamily="34" charset="0"/>
              </a:endParaRPr>
            </a:p>
          </p:txBody>
        </p:sp>
        <p:sp>
          <p:nvSpPr>
            <p:cNvPr id="91" name="Freeform 55"/>
            <p:cNvSpPr>
              <a:spLocks noChangeArrowheads="1"/>
            </p:cNvSpPr>
            <p:nvPr/>
          </p:nvSpPr>
          <p:spPr bwMode="auto">
            <a:xfrm>
              <a:off x="574" y="-14"/>
              <a:ext cx="0" cy="14"/>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sz="3200" b="1">
                <a:solidFill>
                  <a:schemeClr val="accent1">
                    <a:lumMod val="50000"/>
                  </a:schemeClr>
                </a:solidFill>
              </a:endParaRPr>
            </a:p>
          </p:txBody>
        </p:sp>
        <p:sp>
          <p:nvSpPr>
            <p:cNvPr id="92" name="Rectangle 54" descr="Half 2, 2017"/>
            <p:cNvSpPr>
              <a:spLocks noChangeArrowheads="1"/>
            </p:cNvSpPr>
            <p:nvPr/>
          </p:nvSpPr>
          <p:spPr bwMode="auto">
            <a:xfrm>
              <a:off x="654" y="-14"/>
              <a:ext cx="64"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575"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a:ln>
                    <a:noFill/>
                  </a:ln>
                  <a:solidFill>
                    <a:schemeClr val="accent1">
                      <a:lumMod val="50000"/>
                    </a:schemeClr>
                  </a:solidFill>
                  <a:effectLst/>
                  <a:latin typeface="Arial" panose="020B0604020202020204" pitchFamily="34" charset="0"/>
                  <a:cs typeface="Arial" panose="020B0604020202020204" pitchFamily="34" charset="0"/>
                </a:rPr>
                <a:t>Half 2, 2017</a:t>
              </a:r>
              <a:endParaRPr kumimoji="0" lang="en-US" altLang="en-US" sz="2800" b="1" i="0" u="none" strike="noStrike" cap="none" normalizeH="0" baseline="0">
                <a:ln>
                  <a:noFill/>
                </a:ln>
                <a:solidFill>
                  <a:schemeClr val="accent1">
                    <a:lumMod val="50000"/>
                  </a:schemeClr>
                </a:solidFill>
                <a:effectLst/>
                <a:latin typeface="Arial" panose="020B0604020202020204" pitchFamily="34" charset="0"/>
              </a:endParaRPr>
            </a:p>
          </p:txBody>
        </p:sp>
        <p:sp>
          <p:nvSpPr>
            <p:cNvPr id="93" name="Freeform 53"/>
            <p:cNvSpPr>
              <a:spLocks noChangeArrowheads="1"/>
            </p:cNvSpPr>
            <p:nvPr/>
          </p:nvSpPr>
          <p:spPr bwMode="auto">
            <a:xfrm>
              <a:off x="654" y="-14"/>
              <a:ext cx="0" cy="14"/>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sz="3200" b="1">
                <a:solidFill>
                  <a:schemeClr val="accent1">
                    <a:lumMod val="50000"/>
                  </a:schemeClr>
                </a:solidFill>
              </a:endParaRPr>
            </a:p>
          </p:txBody>
        </p:sp>
        <p:sp>
          <p:nvSpPr>
            <p:cNvPr id="94" name="Rectangle 52" descr="Half 1, 2018"/>
            <p:cNvSpPr>
              <a:spLocks noChangeArrowheads="1"/>
            </p:cNvSpPr>
            <p:nvPr/>
          </p:nvSpPr>
          <p:spPr bwMode="auto">
            <a:xfrm>
              <a:off x="735" y="-14"/>
              <a:ext cx="63"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575"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a:ln>
                    <a:noFill/>
                  </a:ln>
                  <a:solidFill>
                    <a:schemeClr val="accent1">
                      <a:lumMod val="50000"/>
                    </a:schemeClr>
                  </a:solidFill>
                  <a:effectLst/>
                  <a:latin typeface="Arial" panose="020B0604020202020204" pitchFamily="34" charset="0"/>
                  <a:cs typeface="Arial" panose="020B0604020202020204" pitchFamily="34" charset="0"/>
                </a:rPr>
                <a:t>Half 1, 2018</a:t>
              </a:r>
              <a:endParaRPr kumimoji="0" lang="en-US" altLang="en-US" sz="2800" b="1" i="0" u="none" strike="noStrike" cap="none" normalizeH="0" baseline="0">
                <a:ln>
                  <a:noFill/>
                </a:ln>
                <a:solidFill>
                  <a:schemeClr val="accent1">
                    <a:lumMod val="50000"/>
                  </a:schemeClr>
                </a:solidFill>
                <a:effectLst/>
                <a:latin typeface="Arial" panose="020B0604020202020204" pitchFamily="34" charset="0"/>
              </a:endParaRPr>
            </a:p>
          </p:txBody>
        </p:sp>
        <p:sp>
          <p:nvSpPr>
            <p:cNvPr id="95" name="Freeform 51"/>
            <p:cNvSpPr>
              <a:spLocks noChangeArrowheads="1"/>
            </p:cNvSpPr>
            <p:nvPr/>
          </p:nvSpPr>
          <p:spPr bwMode="auto">
            <a:xfrm>
              <a:off x="735" y="-14"/>
              <a:ext cx="0" cy="14"/>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sz="3200" b="1">
                <a:solidFill>
                  <a:schemeClr val="accent1">
                    <a:lumMod val="50000"/>
                  </a:schemeClr>
                </a:solidFill>
              </a:endParaRPr>
            </a:p>
          </p:txBody>
        </p:sp>
        <p:sp>
          <p:nvSpPr>
            <p:cNvPr id="96" name="Rectangle 50" descr="Half 2, 2018"/>
            <p:cNvSpPr>
              <a:spLocks noChangeArrowheads="1"/>
            </p:cNvSpPr>
            <p:nvPr/>
          </p:nvSpPr>
          <p:spPr bwMode="auto">
            <a:xfrm>
              <a:off x="815" y="-14"/>
              <a:ext cx="64"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575"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a:ln>
                    <a:noFill/>
                  </a:ln>
                  <a:solidFill>
                    <a:schemeClr val="accent1">
                      <a:lumMod val="50000"/>
                    </a:schemeClr>
                  </a:solidFill>
                  <a:effectLst/>
                  <a:latin typeface="Arial" panose="020B0604020202020204" pitchFamily="34" charset="0"/>
                  <a:cs typeface="Arial" panose="020B0604020202020204" pitchFamily="34" charset="0"/>
                </a:rPr>
                <a:t>Half 2, 2018</a:t>
              </a:r>
              <a:endParaRPr kumimoji="0" lang="en-US" altLang="en-US" sz="2800" b="1" i="0" u="none" strike="noStrike" cap="none" normalizeH="0" baseline="0">
                <a:ln>
                  <a:noFill/>
                </a:ln>
                <a:solidFill>
                  <a:schemeClr val="accent1">
                    <a:lumMod val="50000"/>
                  </a:schemeClr>
                </a:solidFill>
                <a:effectLst/>
                <a:latin typeface="Arial" panose="020B0604020202020204" pitchFamily="34" charset="0"/>
              </a:endParaRPr>
            </a:p>
          </p:txBody>
        </p:sp>
        <p:sp>
          <p:nvSpPr>
            <p:cNvPr id="97" name="Freeform 49"/>
            <p:cNvSpPr>
              <a:spLocks noChangeArrowheads="1"/>
            </p:cNvSpPr>
            <p:nvPr/>
          </p:nvSpPr>
          <p:spPr bwMode="auto">
            <a:xfrm>
              <a:off x="815" y="-14"/>
              <a:ext cx="0" cy="14"/>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sz="3200" b="1">
                <a:solidFill>
                  <a:schemeClr val="accent1">
                    <a:lumMod val="50000"/>
                  </a:schemeClr>
                </a:solidFill>
              </a:endParaRPr>
            </a:p>
          </p:txBody>
        </p:sp>
        <p:sp>
          <p:nvSpPr>
            <p:cNvPr id="98" name="Rectangle 48" descr="Half 1, 2019"/>
            <p:cNvSpPr>
              <a:spLocks noChangeArrowheads="1"/>
            </p:cNvSpPr>
            <p:nvPr/>
          </p:nvSpPr>
          <p:spPr bwMode="auto">
            <a:xfrm>
              <a:off x="896" y="-14"/>
              <a:ext cx="63"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575"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a:ln>
                    <a:noFill/>
                  </a:ln>
                  <a:solidFill>
                    <a:schemeClr val="accent1">
                      <a:lumMod val="50000"/>
                    </a:schemeClr>
                  </a:solidFill>
                  <a:effectLst/>
                  <a:latin typeface="Arial" panose="020B0604020202020204" pitchFamily="34" charset="0"/>
                  <a:cs typeface="Arial" panose="020B0604020202020204" pitchFamily="34" charset="0"/>
                </a:rPr>
                <a:t>Half 1, 2019</a:t>
              </a:r>
              <a:endParaRPr kumimoji="0" lang="en-US" altLang="en-US" sz="2800" b="1" i="0" u="none" strike="noStrike" cap="none" normalizeH="0" baseline="0">
                <a:ln>
                  <a:noFill/>
                </a:ln>
                <a:solidFill>
                  <a:schemeClr val="accent1">
                    <a:lumMod val="50000"/>
                  </a:schemeClr>
                </a:solidFill>
                <a:effectLst/>
                <a:latin typeface="Arial" panose="020B0604020202020204" pitchFamily="34" charset="0"/>
              </a:endParaRPr>
            </a:p>
          </p:txBody>
        </p:sp>
        <p:sp>
          <p:nvSpPr>
            <p:cNvPr id="99" name="Freeform 47"/>
            <p:cNvSpPr>
              <a:spLocks noChangeArrowheads="1"/>
            </p:cNvSpPr>
            <p:nvPr/>
          </p:nvSpPr>
          <p:spPr bwMode="auto">
            <a:xfrm>
              <a:off x="896" y="-14"/>
              <a:ext cx="0" cy="14"/>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sz="3200" b="1">
                <a:solidFill>
                  <a:schemeClr val="accent1">
                    <a:lumMod val="50000"/>
                  </a:schemeClr>
                </a:solidFill>
              </a:endParaRPr>
            </a:p>
          </p:txBody>
        </p:sp>
        <p:sp>
          <p:nvSpPr>
            <p:cNvPr id="100" name="Rectangle 46" descr="Half 2, 2019"/>
            <p:cNvSpPr>
              <a:spLocks noChangeArrowheads="1"/>
            </p:cNvSpPr>
            <p:nvPr/>
          </p:nvSpPr>
          <p:spPr bwMode="auto">
            <a:xfrm>
              <a:off x="977" y="-14"/>
              <a:ext cx="63"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575"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a:ln>
                    <a:noFill/>
                  </a:ln>
                  <a:solidFill>
                    <a:schemeClr val="accent1">
                      <a:lumMod val="50000"/>
                    </a:schemeClr>
                  </a:solidFill>
                  <a:effectLst/>
                  <a:latin typeface="Arial" panose="020B0604020202020204" pitchFamily="34" charset="0"/>
                  <a:cs typeface="Arial" panose="020B0604020202020204" pitchFamily="34" charset="0"/>
                </a:rPr>
                <a:t>Half 2, 2019</a:t>
              </a:r>
              <a:endParaRPr kumimoji="0" lang="en-US" altLang="en-US" sz="2800" b="1" i="0" u="none" strike="noStrike" cap="none" normalizeH="0" baseline="0">
                <a:ln>
                  <a:noFill/>
                </a:ln>
                <a:solidFill>
                  <a:schemeClr val="accent1">
                    <a:lumMod val="50000"/>
                  </a:schemeClr>
                </a:solidFill>
                <a:effectLst/>
                <a:latin typeface="Arial" panose="020B0604020202020204" pitchFamily="34" charset="0"/>
              </a:endParaRPr>
            </a:p>
          </p:txBody>
        </p:sp>
        <p:sp>
          <p:nvSpPr>
            <p:cNvPr id="101" name="Freeform 45"/>
            <p:cNvSpPr>
              <a:spLocks noChangeArrowheads="1"/>
            </p:cNvSpPr>
            <p:nvPr/>
          </p:nvSpPr>
          <p:spPr bwMode="auto">
            <a:xfrm>
              <a:off x="977" y="-14"/>
              <a:ext cx="0" cy="14"/>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sz="3200" b="1">
                <a:solidFill>
                  <a:schemeClr val="accent1">
                    <a:lumMod val="50000"/>
                  </a:schemeClr>
                </a:solidFill>
              </a:endParaRPr>
            </a:p>
          </p:txBody>
        </p:sp>
        <p:sp>
          <p:nvSpPr>
            <p:cNvPr id="102" name="Rectangle 44" descr="Half 1, 2020"/>
            <p:cNvSpPr>
              <a:spLocks noChangeArrowheads="1"/>
            </p:cNvSpPr>
            <p:nvPr/>
          </p:nvSpPr>
          <p:spPr bwMode="auto">
            <a:xfrm>
              <a:off x="1058" y="-14"/>
              <a:ext cx="63"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575"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a:ln>
                    <a:noFill/>
                  </a:ln>
                  <a:solidFill>
                    <a:schemeClr val="accent1">
                      <a:lumMod val="50000"/>
                    </a:schemeClr>
                  </a:solidFill>
                  <a:effectLst/>
                  <a:latin typeface="Arial" panose="020B0604020202020204" pitchFamily="34" charset="0"/>
                  <a:cs typeface="Arial" panose="020B0604020202020204" pitchFamily="34" charset="0"/>
                </a:rPr>
                <a:t>Half 1, 2020</a:t>
              </a:r>
              <a:endParaRPr kumimoji="0" lang="en-US" altLang="en-US" sz="2800" b="1" i="0" u="none" strike="noStrike" cap="none" normalizeH="0" baseline="0">
                <a:ln>
                  <a:noFill/>
                </a:ln>
                <a:solidFill>
                  <a:schemeClr val="accent1">
                    <a:lumMod val="50000"/>
                  </a:schemeClr>
                </a:solidFill>
                <a:effectLst/>
                <a:latin typeface="Arial" panose="020B0604020202020204" pitchFamily="34" charset="0"/>
              </a:endParaRPr>
            </a:p>
          </p:txBody>
        </p:sp>
        <p:sp>
          <p:nvSpPr>
            <p:cNvPr id="103" name="Freeform 43"/>
            <p:cNvSpPr>
              <a:spLocks noChangeArrowheads="1"/>
            </p:cNvSpPr>
            <p:nvPr/>
          </p:nvSpPr>
          <p:spPr bwMode="auto">
            <a:xfrm>
              <a:off x="1058" y="-14"/>
              <a:ext cx="0" cy="14"/>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sz="3200" b="1">
                <a:solidFill>
                  <a:schemeClr val="accent1">
                    <a:lumMod val="50000"/>
                  </a:schemeClr>
                </a:solidFill>
              </a:endParaRPr>
            </a:p>
          </p:txBody>
        </p:sp>
        <p:sp>
          <p:nvSpPr>
            <p:cNvPr id="104" name="Rectangle 42" descr="Half 2, 2020"/>
            <p:cNvSpPr>
              <a:spLocks noChangeArrowheads="1"/>
            </p:cNvSpPr>
            <p:nvPr/>
          </p:nvSpPr>
          <p:spPr bwMode="auto">
            <a:xfrm>
              <a:off x="1138" y="-14"/>
              <a:ext cx="64"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575"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a:ln>
                    <a:noFill/>
                  </a:ln>
                  <a:solidFill>
                    <a:schemeClr val="accent1">
                      <a:lumMod val="50000"/>
                    </a:schemeClr>
                  </a:solidFill>
                  <a:effectLst/>
                  <a:latin typeface="Arial" panose="020B0604020202020204" pitchFamily="34" charset="0"/>
                  <a:cs typeface="Arial" panose="020B0604020202020204" pitchFamily="34" charset="0"/>
                </a:rPr>
                <a:t>Half 2, 2020</a:t>
              </a:r>
              <a:endParaRPr kumimoji="0" lang="en-US" altLang="en-US" sz="2800" b="1" i="0" u="none" strike="noStrike" cap="none" normalizeH="0" baseline="0">
                <a:ln>
                  <a:noFill/>
                </a:ln>
                <a:solidFill>
                  <a:schemeClr val="accent1">
                    <a:lumMod val="50000"/>
                  </a:schemeClr>
                </a:solidFill>
                <a:effectLst/>
                <a:latin typeface="Arial" panose="020B0604020202020204" pitchFamily="34" charset="0"/>
              </a:endParaRPr>
            </a:p>
          </p:txBody>
        </p:sp>
        <p:sp>
          <p:nvSpPr>
            <p:cNvPr id="105" name="Freeform 41"/>
            <p:cNvSpPr>
              <a:spLocks noChangeArrowheads="1"/>
            </p:cNvSpPr>
            <p:nvPr/>
          </p:nvSpPr>
          <p:spPr bwMode="auto">
            <a:xfrm>
              <a:off x="1138" y="-14"/>
              <a:ext cx="0" cy="14"/>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sz="3200" b="1">
                <a:solidFill>
                  <a:schemeClr val="accent1">
                    <a:lumMod val="50000"/>
                  </a:schemeClr>
                </a:solidFill>
              </a:endParaRPr>
            </a:p>
          </p:txBody>
        </p:sp>
        <p:sp>
          <p:nvSpPr>
            <p:cNvPr id="106" name="Rectangle 40" descr="Half 1, 2021"/>
            <p:cNvSpPr>
              <a:spLocks noChangeArrowheads="1"/>
            </p:cNvSpPr>
            <p:nvPr/>
          </p:nvSpPr>
          <p:spPr bwMode="auto">
            <a:xfrm>
              <a:off x="1219" y="-14"/>
              <a:ext cx="63"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575"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a:ln>
                    <a:noFill/>
                  </a:ln>
                  <a:solidFill>
                    <a:schemeClr val="accent1">
                      <a:lumMod val="50000"/>
                    </a:schemeClr>
                  </a:solidFill>
                  <a:effectLst/>
                  <a:latin typeface="Arial" panose="020B0604020202020204" pitchFamily="34" charset="0"/>
                  <a:cs typeface="Arial" panose="020B0604020202020204" pitchFamily="34" charset="0"/>
                </a:rPr>
                <a:t>Half 1, 2021</a:t>
              </a:r>
              <a:endParaRPr kumimoji="0" lang="en-US" altLang="en-US" sz="2800" b="1" i="0" u="none" strike="noStrike" cap="none" normalizeH="0" baseline="0">
                <a:ln>
                  <a:noFill/>
                </a:ln>
                <a:solidFill>
                  <a:schemeClr val="accent1">
                    <a:lumMod val="50000"/>
                  </a:schemeClr>
                </a:solidFill>
                <a:effectLst/>
                <a:latin typeface="Arial" panose="020B0604020202020204" pitchFamily="34" charset="0"/>
              </a:endParaRPr>
            </a:p>
          </p:txBody>
        </p:sp>
        <p:sp>
          <p:nvSpPr>
            <p:cNvPr id="107" name="Freeform 39"/>
            <p:cNvSpPr>
              <a:spLocks noChangeArrowheads="1"/>
            </p:cNvSpPr>
            <p:nvPr/>
          </p:nvSpPr>
          <p:spPr bwMode="auto">
            <a:xfrm>
              <a:off x="1219" y="-14"/>
              <a:ext cx="0" cy="14"/>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sz="3200" b="1">
                <a:solidFill>
                  <a:schemeClr val="accent1">
                    <a:lumMod val="50000"/>
                  </a:schemeClr>
                </a:solidFill>
              </a:endParaRPr>
            </a:p>
          </p:txBody>
        </p:sp>
        <p:sp>
          <p:nvSpPr>
            <p:cNvPr id="108" name="Rectangle 38" descr="Half 2, 2021"/>
            <p:cNvSpPr>
              <a:spLocks noChangeArrowheads="1"/>
            </p:cNvSpPr>
            <p:nvPr/>
          </p:nvSpPr>
          <p:spPr bwMode="auto">
            <a:xfrm>
              <a:off x="1300" y="-14"/>
              <a:ext cx="63"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575"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a:ln>
                    <a:noFill/>
                  </a:ln>
                  <a:solidFill>
                    <a:schemeClr val="accent1">
                      <a:lumMod val="50000"/>
                    </a:schemeClr>
                  </a:solidFill>
                  <a:effectLst/>
                  <a:latin typeface="Arial" panose="020B0604020202020204" pitchFamily="34" charset="0"/>
                  <a:cs typeface="Arial" panose="020B0604020202020204" pitchFamily="34" charset="0"/>
                </a:rPr>
                <a:t>Half 2, 2021</a:t>
              </a:r>
              <a:endParaRPr kumimoji="0" lang="en-US" altLang="en-US" sz="2800" b="1" i="0" u="none" strike="noStrike" cap="none" normalizeH="0" baseline="0">
                <a:ln>
                  <a:noFill/>
                </a:ln>
                <a:solidFill>
                  <a:schemeClr val="accent1">
                    <a:lumMod val="50000"/>
                  </a:schemeClr>
                </a:solidFill>
                <a:effectLst/>
                <a:latin typeface="Arial" panose="020B0604020202020204" pitchFamily="34" charset="0"/>
              </a:endParaRPr>
            </a:p>
          </p:txBody>
        </p:sp>
        <p:sp>
          <p:nvSpPr>
            <p:cNvPr id="109" name="Freeform 37"/>
            <p:cNvSpPr>
              <a:spLocks noChangeArrowheads="1"/>
            </p:cNvSpPr>
            <p:nvPr/>
          </p:nvSpPr>
          <p:spPr bwMode="auto">
            <a:xfrm>
              <a:off x="1300" y="-14"/>
              <a:ext cx="0" cy="14"/>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sz="3200" b="1">
                <a:solidFill>
                  <a:schemeClr val="accent1">
                    <a:lumMod val="50000"/>
                  </a:schemeClr>
                </a:solidFill>
              </a:endParaRPr>
            </a:p>
          </p:txBody>
        </p:sp>
        <p:grpSp>
          <p:nvGrpSpPr>
            <p:cNvPr id="110" name="Group 34"/>
            <p:cNvGrpSpPr>
              <a:grpSpLocks/>
            </p:cNvGrpSpPr>
            <p:nvPr/>
          </p:nvGrpSpPr>
          <p:grpSpPr bwMode="auto">
            <a:xfrm>
              <a:off x="-23" y="6"/>
              <a:ext cx="18" cy="18"/>
              <a:chOff x="0" y="0"/>
              <a:chExt cx="100" cy="100"/>
            </a:xfrm>
          </p:grpSpPr>
          <p:sp>
            <p:nvSpPr>
              <p:cNvPr id="143" name="Freeform 36"/>
              <p:cNvSpPr>
                <a:spLocks noChangeArrowheads="1"/>
              </p:cNvSpPr>
              <p:nvPr/>
            </p:nvSpPr>
            <p:spPr bwMode="auto">
              <a:xfrm>
                <a:off x="0" y="0"/>
                <a:ext cx="100" cy="100"/>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Lst>
                <a:ahLst/>
                <a:cxnLst>
                  <a:cxn ang="0">
                    <a:pos x="T0" y="T1"/>
                  </a:cxn>
                  <a:cxn ang="0">
                    <a:pos x="T2" y="T3"/>
                  </a:cxn>
                  <a:cxn ang="0">
                    <a:pos x="T4" y="T5"/>
                  </a:cxn>
                  <a:cxn ang="0">
                    <a:pos x="T6" y="T7"/>
                  </a:cxn>
                  <a:cxn ang="0">
                    <a:pos x="T8" y="T9"/>
                  </a:cxn>
                </a:cxnLst>
                <a:rect l="0" t="0" r="r" b="b"/>
                <a:pathLst>
                  <a:path w="100" h="100">
                    <a:moveTo>
                      <a:pt x="50" y="0"/>
                    </a:moveTo>
                    <a:lnTo>
                      <a:pt x="100" y="50"/>
                    </a:lnTo>
                    <a:lnTo>
                      <a:pt x="50" y="100"/>
                    </a:lnTo>
                    <a:lnTo>
                      <a:pt x="0" y="50"/>
                    </a:lnTo>
                    <a:lnTo>
                      <a:pt x="5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b="1">
                  <a:solidFill>
                    <a:schemeClr val="accent1">
                      <a:lumMod val="50000"/>
                    </a:schemeClr>
                  </a:solidFill>
                </a:endParaRPr>
              </a:p>
            </p:txBody>
          </p:sp>
          <p:sp>
            <p:nvSpPr>
              <p:cNvPr id="144" name="Freeform 35"/>
              <p:cNvSpPr>
                <a:spLocks noChangeArrowheads="1"/>
              </p:cNvSpPr>
              <p:nvPr/>
            </p:nvSpPr>
            <p:spPr bwMode="auto">
              <a:xfrm>
                <a:off x="25" y="25"/>
                <a:ext cx="50" cy="5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path>
                </a:pathLst>
              </a:custGeom>
              <a:solidFill>
                <a:srgbClr val="444444"/>
              </a:solidFill>
              <a:ln w="1">
                <a:solidFill>
                  <a:srgbClr val="444444"/>
                </a:solidFill>
                <a:round/>
                <a:headEnd/>
                <a:tailEnd/>
              </a:ln>
            </p:spPr>
            <p:txBody>
              <a:bodyPr vert="horz" wrap="square" lIns="91440" tIns="45720" rIns="91440" bIns="45720" numCol="1" anchor="t" anchorCtr="0" compatLnSpc="1">
                <a:prstTxWarp prst="textNoShape">
                  <a:avLst/>
                </a:prstTxWarp>
              </a:bodyPr>
              <a:lstStyle/>
              <a:p>
                <a:endParaRPr lang="en-US" sz="3200" b="1">
                  <a:solidFill>
                    <a:schemeClr val="accent1">
                      <a:lumMod val="50000"/>
                    </a:schemeClr>
                  </a:solidFill>
                </a:endParaRPr>
              </a:p>
            </p:txBody>
          </p:sp>
        </p:grpSp>
        <p:sp>
          <p:nvSpPr>
            <p:cNvPr id="111" name="Freeform 33"/>
            <p:cNvSpPr>
              <a:spLocks noChangeArrowheads="1"/>
            </p:cNvSpPr>
            <p:nvPr/>
          </p:nvSpPr>
          <p:spPr bwMode="auto">
            <a:xfrm>
              <a:off x="-14" y="19"/>
              <a:ext cx="77" cy="47"/>
            </a:xfrm>
            <a:custGeom>
              <a:avLst/>
              <a:gdLst>
                <a:gd name="T0" fmla="*/ 0 w 77"/>
                <a:gd name="T1" fmla="*/ 0 h 47"/>
                <a:gd name="T2" fmla="*/ 77 w 77"/>
                <a:gd name="T3" fmla="*/ 47 h 47"/>
              </a:gdLst>
              <a:ahLst/>
              <a:cxnLst>
                <a:cxn ang="0">
                  <a:pos x="T0" y="T1"/>
                </a:cxn>
                <a:cxn ang="0">
                  <a:pos x="T2" y="T3"/>
                </a:cxn>
              </a:cxnLst>
              <a:rect l="0" t="0" r="r" b="b"/>
              <a:pathLst>
                <a:path w="77" h="47">
                  <a:moveTo>
                    <a:pt x="0" y="0"/>
                  </a:moveTo>
                  <a:lnTo>
                    <a:pt x="77" y="47"/>
                  </a:lnTo>
                </a:path>
              </a:pathLst>
            </a:custGeom>
            <a:solidFill>
              <a:srgbClr val="FFFFFF"/>
            </a:solidFill>
            <a:ln w="1">
              <a:solidFill>
                <a:srgbClr val="848484"/>
              </a:solidFill>
              <a:prstDash val="solid"/>
              <a:round/>
              <a:headEnd/>
              <a:tailEnd/>
            </a:ln>
          </p:spPr>
          <p:txBody>
            <a:bodyPr vert="horz" wrap="square" lIns="91440" tIns="45720" rIns="91440" bIns="45720" numCol="1" anchor="t" anchorCtr="0" compatLnSpc="1">
              <a:prstTxWarp prst="textNoShape">
                <a:avLst/>
              </a:prstTxWarp>
            </a:bodyPr>
            <a:lstStyle/>
            <a:p>
              <a:endParaRPr lang="en-US" sz="3200" b="1">
                <a:solidFill>
                  <a:schemeClr val="accent1">
                    <a:lumMod val="50000"/>
                  </a:schemeClr>
                </a:solidFill>
              </a:endParaRPr>
            </a:p>
          </p:txBody>
        </p:sp>
        <p:sp>
          <p:nvSpPr>
            <p:cNvPr id="112" name="Rectangle 32" descr="عقد دراسة البنى التحتية رقم 52 لعام 2013&#10;29/10/2013"/>
            <p:cNvSpPr>
              <a:spLocks noChangeArrowheads="1"/>
            </p:cNvSpPr>
            <p:nvPr/>
          </p:nvSpPr>
          <p:spPr bwMode="auto">
            <a:xfrm>
              <a:off x="-9" y="66"/>
              <a:ext cx="145"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altLang="en-US" sz="1200" b="1" i="0" u="none" strike="noStrike" cap="none" normalizeH="0" baseline="0" dirty="0">
                  <a:ln>
                    <a:noFill/>
                  </a:ln>
                  <a:solidFill>
                    <a:schemeClr val="accent1">
                      <a:lumMod val="50000"/>
                    </a:schemeClr>
                  </a:solidFill>
                  <a:effectLst/>
                  <a:latin typeface="Arial" panose="020B0604020202020204" pitchFamily="34" charset="0"/>
                  <a:cs typeface="Arial" panose="020B0604020202020204" pitchFamily="34" charset="0"/>
                </a:rPr>
                <a:t>عقد دراسة البنى </a:t>
              </a:r>
              <a:r>
                <a:rPr kumimoji="0" lang="ar-SA" altLang="en-US" sz="1200" b="1" i="0" u="none" strike="noStrike" cap="none" normalizeH="0" baseline="0" dirty="0" err="1">
                  <a:ln>
                    <a:noFill/>
                  </a:ln>
                  <a:solidFill>
                    <a:schemeClr val="accent1">
                      <a:lumMod val="50000"/>
                    </a:schemeClr>
                  </a:solidFill>
                  <a:effectLst/>
                  <a:latin typeface="Arial" panose="020B0604020202020204" pitchFamily="34" charset="0"/>
                  <a:cs typeface="Arial" panose="020B0604020202020204" pitchFamily="34" charset="0"/>
                </a:rPr>
                <a:t>التحتيةرقم</a:t>
              </a:r>
              <a:r>
                <a:rPr kumimoji="0" lang="ar-SA" altLang="en-US" sz="1200" b="1" i="0" u="none" strike="noStrike" cap="none" normalizeH="0" baseline="0" dirty="0">
                  <a:ln>
                    <a:noFill/>
                  </a:ln>
                  <a:solidFill>
                    <a:schemeClr val="accent1">
                      <a:lumMod val="50000"/>
                    </a:schemeClr>
                  </a:solidFill>
                  <a:effectLst/>
                  <a:latin typeface="Arial" panose="020B0604020202020204" pitchFamily="34" charset="0"/>
                  <a:cs typeface="Arial" panose="020B0604020202020204" pitchFamily="34" charset="0"/>
                </a:rPr>
                <a:t> 52 لعام 2013</a:t>
              </a:r>
              <a:br>
                <a:rPr kumimoji="0" lang="en-US" altLang="en-US" sz="1200" b="1" i="0" u="none" strike="noStrike" cap="none" normalizeH="0" baseline="0" dirty="0">
                  <a:ln>
                    <a:noFill/>
                  </a:ln>
                  <a:solidFill>
                    <a:schemeClr val="accent1">
                      <a:lumMod val="50000"/>
                    </a:schemeClr>
                  </a:solidFill>
                  <a:effectLst/>
                </a:rPr>
              </a:br>
              <a:r>
                <a:rPr kumimoji="0" lang="en-US" altLang="en-US" sz="1050" b="1" i="0" u="none" strike="noStrike" cap="none" normalizeH="0" baseline="0" dirty="0">
                  <a:ln>
                    <a:noFill/>
                  </a:ln>
                  <a:solidFill>
                    <a:schemeClr val="accent1">
                      <a:lumMod val="50000"/>
                    </a:schemeClr>
                  </a:solidFill>
                  <a:effectLst/>
                  <a:latin typeface="Arial" panose="020B0604020202020204" pitchFamily="34" charset="0"/>
                  <a:cs typeface="Arial" panose="020B0604020202020204" pitchFamily="34" charset="0"/>
                </a:rPr>
                <a:t>29/10/2013</a:t>
              </a:r>
              <a:endParaRPr kumimoji="0" lang="en-US" altLang="en-US" sz="2800" b="1" i="0" u="none" strike="noStrike" cap="none" normalizeH="0" baseline="0" dirty="0">
                <a:ln>
                  <a:noFill/>
                </a:ln>
                <a:solidFill>
                  <a:schemeClr val="accent1">
                    <a:lumMod val="50000"/>
                  </a:schemeClr>
                </a:solidFill>
                <a:effectLst/>
                <a:latin typeface="Arial" panose="020B0604020202020204" pitchFamily="34" charset="0"/>
              </a:endParaRPr>
            </a:p>
          </p:txBody>
        </p:sp>
        <p:grpSp>
          <p:nvGrpSpPr>
            <p:cNvPr id="113" name="Group 29"/>
            <p:cNvGrpSpPr>
              <a:grpSpLocks/>
            </p:cNvGrpSpPr>
            <p:nvPr/>
          </p:nvGrpSpPr>
          <p:grpSpPr bwMode="auto">
            <a:xfrm>
              <a:off x="261" y="6"/>
              <a:ext cx="18" cy="18"/>
              <a:chOff x="0" y="0"/>
              <a:chExt cx="100" cy="100"/>
            </a:xfrm>
          </p:grpSpPr>
          <p:sp>
            <p:nvSpPr>
              <p:cNvPr id="141" name="Freeform 31"/>
              <p:cNvSpPr>
                <a:spLocks noChangeArrowheads="1"/>
              </p:cNvSpPr>
              <p:nvPr/>
            </p:nvSpPr>
            <p:spPr bwMode="auto">
              <a:xfrm>
                <a:off x="0" y="0"/>
                <a:ext cx="100" cy="100"/>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Lst>
                <a:ahLst/>
                <a:cxnLst>
                  <a:cxn ang="0">
                    <a:pos x="T0" y="T1"/>
                  </a:cxn>
                  <a:cxn ang="0">
                    <a:pos x="T2" y="T3"/>
                  </a:cxn>
                  <a:cxn ang="0">
                    <a:pos x="T4" y="T5"/>
                  </a:cxn>
                  <a:cxn ang="0">
                    <a:pos x="T6" y="T7"/>
                  </a:cxn>
                  <a:cxn ang="0">
                    <a:pos x="T8" y="T9"/>
                  </a:cxn>
                </a:cxnLst>
                <a:rect l="0" t="0" r="r" b="b"/>
                <a:pathLst>
                  <a:path w="100" h="100">
                    <a:moveTo>
                      <a:pt x="50" y="0"/>
                    </a:moveTo>
                    <a:lnTo>
                      <a:pt x="100" y="50"/>
                    </a:lnTo>
                    <a:lnTo>
                      <a:pt x="50" y="100"/>
                    </a:lnTo>
                    <a:lnTo>
                      <a:pt x="0" y="50"/>
                    </a:lnTo>
                    <a:lnTo>
                      <a:pt x="5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b="1">
                  <a:solidFill>
                    <a:schemeClr val="accent1">
                      <a:lumMod val="50000"/>
                    </a:schemeClr>
                  </a:solidFill>
                </a:endParaRPr>
              </a:p>
            </p:txBody>
          </p:sp>
          <p:sp>
            <p:nvSpPr>
              <p:cNvPr id="142" name="Freeform 30"/>
              <p:cNvSpPr>
                <a:spLocks noChangeArrowheads="1"/>
              </p:cNvSpPr>
              <p:nvPr/>
            </p:nvSpPr>
            <p:spPr bwMode="auto">
              <a:xfrm>
                <a:off x="25" y="25"/>
                <a:ext cx="50" cy="5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path>
                </a:pathLst>
              </a:custGeom>
              <a:solidFill>
                <a:srgbClr val="444444"/>
              </a:solidFill>
              <a:ln w="1">
                <a:solidFill>
                  <a:srgbClr val="444444"/>
                </a:solidFill>
                <a:round/>
                <a:headEnd/>
                <a:tailEnd/>
              </a:ln>
            </p:spPr>
            <p:txBody>
              <a:bodyPr vert="horz" wrap="square" lIns="91440" tIns="45720" rIns="91440" bIns="45720" numCol="1" anchor="t" anchorCtr="0" compatLnSpc="1">
                <a:prstTxWarp prst="textNoShape">
                  <a:avLst/>
                </a:prstTxWarp>
              </a:bodyPr>
              <a:lstStyle/>
              <a:p>
                <a:endParaRPr lang="en-US" sz="3200" b="1">
                  <a:solidFill>
                    <a:schemeClr val="accent1">
                      <a:lumMod val="50000"/>
                    </a:schemeClr>
                  </a:solidFill>
                </a:endParaRPr>
              </a:p>
            </p:txBody>
          </p:sp>
        </p:grpSp>
        <p:sp>
          <p:nvSpPr>
            <p:cNvPr id="114" name="Freeform 28"/>
            <p:cNvSpPr>
              <a:spLocks noChangeArrowheads="1"/>
            </p:cNvSpPr>
            <p:nvPr/>
          </p:nvSpPr>
          <p:spPr bwMode="auto">
            <a:xfrm>
              <a:off x="198" y="19"/>
              <a:ext cx="72" cy="86"/>
            </a:xfrm>
            <a:custGeom>
              <a:avLst/>
              <a:gdLst>
                <a:gd name="T0" fmla="*/ 47 w 47"/>
                <a:gd name="T1" fmla="*/ 0 h 86"/>
                <a:gd name="T2" fmla="*/ 0 w 47"/>
                <a:gd name="T3" fmla="*/ 86 h 86"/>
              </a:gdLst>
              <a:ahLst/>
              <a:cxnLst>
                <a:cxn ang="0">
                  <a:pos x="T0" y="T1"/>
                </a:cxn>
                <a:cxn ang="0">
                  <a:pos x="T2" y="T3"/>
                </a:cxn>
              </a:cxnLst>
              <a:rect l="0" t="0" r="r" b="b"/>
              <a:pathLst>
                <a:path w="47" h="86">
                  <a:moveTo>
                    <a:pt x="47" y="0"/>
                  </a:moveTo>
                  <a:lnTo>
                    <a:pt x="0" y="86"/>
                  </a:lnTo>
                </a:path>
              </a:pathLst>
            </a:custGeom>
            <a:solidFill>
              <a:srgbClr val="FFFFFF"/>
            </a:solidFill>
            <a:ln w="1">
              <a:solidFill>
                <a:srgbClr val="848484"/>
              </a:solidFill>
              <a:prstDash val="solid"/>
              <a:round/>
              <a:headEnd/>
              <a:tailEnd/>
            </a:ln>
          </p:spPr>
          <p:txBody>
            <a:bodyPr vert="horz" wrap="square" lIns="91440" tIns="45720" rIns="91440" bIns="45720" numCol="1" anchor="t" anchorCtr="0" compatLnSpc="1">
              <a:prstTxWarp prst="textNoShape">
                <a:avLst/>
              </a:prstTxWarp>
            </a:bodyPr>
            <a:lstStyle/>
            <a:p>
              <a:endParaRPr lang="en-US" sz="3200" b="1">
                <a:solidFill>
                  <a:schemeClr val="accent1">
                    <a:lumMod val="50000"/>
                  </a:schemeClr>
                </a:solidFill>
              </a:endParaRPr>
            </a:p>
          </p:txBody>
        </p:sp>
        <p:sp>
          <p:nvSpPr>
            <p:cNvPr id="115" name="Rectangle 27" descr="العقد الأساسي رقم 23 لعام 2015&#10;04/08/2015"/>
            <p:cNvSpPr>
              <a:spLocks noChangeArrowheads="1"/>
            </p:cNvSpPr>
            <p:nvPr/>
          </p:nvSpPr>
          <p:spPr bwMode="auto">
            <a:xfrm>
              <a:off x="121" y="105"/>
              <a:ext cx="156"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altLang="en-US" sz="1200" b="1" i="0" u="none" strike="noStrike" cap="none" normalizeH="0" baseline="0" dirty="0">
                  <a:ln>
                    <a:noFill/>
                  </a:ln>
                  <a:solidFill>
                    <a:schemeClr val="accent1">
                      <a:lumMod val="50000"/>
                    </a:schemeClr>
                  </a:solidFill>
                  <a:effectLst/>
                  <a:latin typeface="Arial" panose="020B0604020202020204" pitchFamily="34" charset="0"/>
                  <a:cs typeface="Arial" panose="020B0604020202020204" pitchFamily="34" charset="0"/>
                </a:rPr>
                <a:t>العقد الأساسي</a:t>
              </a:r>
              <a:r>
                <a:rPr kumimoji="0" lang="ar-SY" altLang="en-US" sz="1200" b="1" i="0" u="none" strike="noStrike" cap="none" normalizeH="0" baseline="0" dirty="0">
                  <a:ln>
                    <a:noFill/>
                  </a:ln>
                  <a:solidFill>
                    <a:schemeClr val="accent1">
                      <a:lumMod val="50000"/>
                    </a:schemeClr>
                  </a:solidFill>
                  <a:effectLst/>
                  <a:latin typeface="Arial" panose="020B0604020202020204" pitchFamily="34" charset="0"/>
                  <a:cs typeface="Arial" panose="020B0604020202020204" pitchFamily="34" charset="0"/>
                </a:rPr>
                <a:t> لتنفيذ البنى التحتية للمنطقة التنظيمية 101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SA" altLang="en-US" sz="1200" b="1" i="0" u="none" strike="noStrike" cap="none" normalizeH="0" baseline="0" dirty="0">
                  <a:ln>
                    <a:noFill/>
                  </a:ln>
                  <a:solidFill>
                    <a:schemeClr val="accent1">
                      <a:lumMod val="50000"/>
                    </a:schemeClr>
                  </a:solidFill>
                  <a:effectLst/>
                  <a:latin typeface="Arial" panose="020B0604020202020204" pitchFamily="34" charset="0"/>
                  <a:cs typeface="Arial" panose="020B0604020202020204" pitchFamily="34" charset="0"/>
                </a:rPr>
                <a:t> رقم 23 لعام 2015</a:t>
              </a:r>
              <a:br>
                <a:rPr kumimoji="0" lang="en-US" altLang="en-US" sz="1200" b="1" i="0" u="none" strike="noStrike" cap="none" normalizeH="0" baseline="0" dirty="0">
                  <a:ln>
                    <a:noFill/>
                  </a:ln>
                  <a:solidFill>
                    <a:schemeClr val="accent1">
                      <a:lumMod val="50000"/>
                    </a:schemeClr>
                  </a:solidFill>
                  <a:effectLst/>
                </a:rPr>
              </a:br>
              <a:r>
                <a:rPr kumimoji="0" lang="en-US" altLang="en-US" sz="1050" b="1" i="0" u="none" strike="noStrike" cap="none" normalizeH="0" baseline="0" dirty="0">
                  <a:ln>
                    <a:noFill/>
                  </a:ln>
                  <a:solidFill>
                    <a:schemeClr val="accent1">
                      <a:lumMod val="50000"/>
                    </a:schemeClr>
                  </a:solidFill>
                  <a:effectLst/>
                  <a:latin typeface="Arial" panose="020B0604020202020204" pitchFamily="34" charset="0"/>
                  <a:cs typeface="Arial" panose="020B0604020202020204" pitchFamily="34" charset="0"/>
                </a:rPr>
                <a:t>04/08/2015</a:t>
              </a:r>
              <a:endParaRPr kumimoji="0" lang="ar-SY" altLang="en-US" sz="1050" b="1" i="0" u="none" strike="noStrike" cap="none" normalizeH="0" baseline="0" dirty="0">
                <a:ln>
                  <a:noFill/>
                </a:ln>
                <a:solidFill>
                  <a:schemeClr val="accent1">
                    <a:lumMod val="50000"/>
                  </a:schemeClr>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ar-SY" altLang="en-US" sz="1050" b="1" dirty="0">
                  <a:solidFill>
                    <a:schemeClr val="accent1">
                      <a:lumMod val="50000"/>
                    </a:schemeClr>
                  </a:solidFill>
                  <a:latin typeface="Arial" panose="020B0604020202020204" pitchFamily="34" charset="0"/>
                  <a:cs typeface="Arial" panose="020B0604020202020204" pitchFamily="34" charset="0"/>
                </a:rPr>
                <a:t>نسبة الإنجاز 28%</a:t>
              </a:r>
              <a:endParaRPr kumimoji="0" lang="en-US" altLang="en-US" sz="2800" b="1" i="0" u="none" strike="noStrike" cap="none" normalizeH="0" baseline="0" dirty="0">
                <a:ln>
                  <a:noFill/>
                </a:ln>
                <a:solidFill>
                  <a:schemeClr val="accent1">
                    <a:lumMod val="50000"/>
                  </a:schemeClr>
                </a:solidFill>
                <a:effectLst/>
                <a:latin typeface="Arial" panose="020B0604020202020204" pitchFamily="34" charset="0"/>
              </a:endParaRPr>
            </a:p>
          </p:txBody>
        </p:sp>
        <p:grpSp>
          <p:nvGrpSpPr>
            <p:cNvPr id="116" name="Group 24"/>
            <p:cNvGrpSpPr>
              <a:grpSpLocks/>
            </p:cNvGrpSpPr>
            <p:nvPr/>
          </p:nvGrpSpPr>
          <p:grpSpPr bwMode="auto">
            <a:xfrm>
              <a:off x="366" y="6"/>
              <a:ext cx="18" cy="18"/>
              <a:chOff x="0" y="0"/>
              <a:chExt cx="100" cy="100"/>
            </a:xfrm>
          </p:grpSpPr>
          <p:sp>
            <p:nvSpPr>
              <p:cNvPr id="139" name="Freeform 26"/>
              <p:cNvSpPr>
                <a:spLocks noChangeArrowheads="1"/>
              </p:cNvSpPr>
              <p:nvPr/>
            </p:nvSpPr>
            <p:spPr bwMode="auto">
              <a:xfrm>
                <a:off x="0" y="0"/>
                <a:ext cx="100" cy="100"/>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Lst>
                <a:ahLst/>
                <a:cxnLst>
                  <a:cxn ang="0">
                    <a:pos x="T0" y="T1"/>
                  </a:cxn>
                  <a:cxn ang="0">
                    <a:pos x="T2" y="T3"/>
                  </a:cxn>
                  <a:cxn ang="0">
                    <a:pos x="T4" y="T5"/>
                  </a:cxn>
                  <a:cxn ang="0">
                    <a:pos x="T6" y="T7"/>
                  </a:cxn>
                  <a:cxn ang="0">
                    <a:pos x="T8" y="T9"/>
                  </a:cxn>
                </a:cxnLst>
                <a:rect l="0" t="0" r="r" b="b"/>
                <a:pathLst>
                  <a:path w="100" h="100">
                    <a:moveTo>
                      <a:pt x="50" y="0"/>
                    </a:moveTo>
                    <a:lnTo>
                      <a:pt x="100" y="50"/>
                    </a:lnTo>
                    <a:lnTo>
                      <a:pt x="50" y="100"/>
                    </a:lnTo>
                    <a:lnTo>
                      <a:pt x="0" y="50"/>
                    </a:lnTo>
                    <a:lnTo>
                      <a:pt x="5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b="1">
                  <a:solidFill>
                    <a:schemeClr val="accent1">
                      <a:lumMod val="50000"/>
                    </a:schemeClr>
                  </a:solidFill>
                </a:endParaRPr>
              </a:p>
            </p:txBody>
          </p:sp>
          <p:sp>
            <p:nvSpPr>
              <p:cNvPr id="140" name="Freeform 25"/>
              <p:cNvSpPr>
                <a:spLocks noChangeArrowheads="1"/>
              </p:cNvSpPr>
              <p:nvPr/>
            </p:nvSpPr>
            <p:spPr bwMode="auto">
              <a:xfrm>
                <a:off x="25" y="25"/>
                <a:ext cx="50" cy="5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path>
                </a:pathLst>
              </a:custGeom>
              <a:solidFill>
                <a:srgbClr val="444444"/>
              </a:solidFill>
              <a:ln w="1">
                <a:solidFill>
                  <a:srgbClr val="444444"/>
                </a:solidFill>
                <a:round/>
                <a:headEnd/>
                <a:tailEnd/>
              </a:ln>
            </p:spPr>
            <p:txBody>
              <a:bodyPr vert="horz" wrap="square" lIns="91440" tIns="45720" rIns="91440" bIns="45720" numCol="1" anchor="t" anchorCtr="0" compatLnSpc="1">
                <a:prstTxWarp prst="textNoShape">
                  <a:avLst/>
                </a:prstTxWarp>
              </a:bodyPr>
              <a:lstStyle/>
              <a:p>
                <a:endParaRPr lang="en-US" sz="3200" b="1">
                  <a:solidFill>
                    <a:schemeClr val="accent1">
                      <a:lumMod val="50000"/>
                    </a:schemeClr>
                  </a:solidFill>
                </a:endParaRPr>
              </a:p>
            </p:txBody>
          </p:sp>
        </p:grpSp>
        <p:sp>
          <p:nvSpPr>
            <p:cNvPr id="117" name="Freeform 23"/>
            <p:cNvSpPr>
              <a:spLocks noChangeArrowheads="1"/>
            </p:cNvSpPr>
            <p:nvPr/>
          </p:nvSpPr>
          <p:spPr bwMode="auto">
            <a:xfrm>
              <a:off x="375" y="19"/>
              <a:ext cx="7" cy="58"/>
            </a:xfrm>
            <a:custGeom>
              <a:avLst/>
              <a:gdLst>
                <a:gd name="T0" fmla="*/ 0 w 7"/>
                <a:gd name="T1" fmla="*/ 0 h 58"/>
                <a:gd name="T2" fmla="*/ 7 w 7"/>
                <a:gd name="T3" fmla="*/ 58 h 58"/>
              </a:gdLst>
              <a:ahLst/>
              <a:cxnLst>
                <a:cxn ang="0">
                  <a:pos x="T0" y="T1"/>
                </a:cxn>
                <a:cxn ang="0">
                  <a:pos x="T2" y="T3"/>
                </a:cxn>
              </a:cxnLst>
              <a:rect l="0" t="0" r="r" b="b"/>
              <a:pathLst>
                <a:path w="7" h="58">
                  <a:moveTo>
                    <a:pt x="0" y="0"/>
                  </a:moveTo>
                  <a:lnTo>
                    <a:pt x="7" y="58"/>
                  </a:lnTo>
                </a:path>
              </a:pathLst>
            </a:custGeom>
            <a:solidFill>
              <a:srgbClr val="FFFFFF"/>
            </a:solidFill>
            <a:ln w="1">
              <a:solidFill>
                <a:srgbClr val="848484"/>
              </a:solidFill>
              <a:prstDash val="solid"/>
              <a:round/>
              <a:headEnd/>
              <a:tailEnd/>
            </a:ln>
          </p:spPr>
          <p:txBody>
            <a:bodyPr vert="horz" wrap="square" lIns="91440" tIns="45720" rIns="91440" bIns="45720" numCol="1" anchor="t" anchorCtr="0" compatLnSpc="1">
              <a:prstTxWarp prst="textNoShape">
                <a:avLst/>
              </a:prstTxWarp>
            </a:bodyPr>
            <a:lstStyle/>
            <a:p>
              <a:endParaRPr lang="en-US" sz="3200" b="1">
                <a:solidFill>
                  <a:schemeClr val="accent1">
                    <a:lumMod val="50000"/>
                  </a:schemeClr>
                </a:solidFill>
              </a:endParaRPr>
            </a:p>
          </p:txBody>
        </p:sp>
        <p:sp>
          <p:nvSpPr>
            <p:cNvPr id="118" name="Rectangle 22" descr="تعديل دراسة البنى التحتية &#10;29/03/2016"/>
            <p:cNvSpPr>
              <a:spLocks noChangeArrowheads="1"/>
            </p:cNvSpPr>
            <p:nvPr/>
          </p:nvSpPr>
          <p:spPr bwMode="auto">
            <a:xfrm>
              <a:off x="325" y="77"/>
              <a:ext cx="115"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altLang="en-US" sz="1200" b="1" i="0" u="none" strike="noStrike" cap="none" normalizeH="0" baseline="0" dirty="0">
                  <a:ln>
                    <a:noFill/>
                  </a:ln>
                  <a:solidFill>
                    <a:schemeClr val="accent1">
                      <a:lumMod val="50000"/>
                    </a:schemeClr>
                  </a:solidFill>
                  <a:effectLst/>
                  <a:latin typeface="Arial" panose="020B0604020202020204" pitchFamily="34" charset="0"/>
                  <a:cs typeface="Arial" panose="020B0604020202020204" pitchFamily="34" charset="0"/>
                </a:rPr>
                <a:t>تعديل دراسة البنى التحتية</a:t>
              </a:r>
              <a:r>
                <a:rPr kumimoji="0" lang="en-US" altLang="en-US" sz="1200" b="1" i="0" u="none" strike="noStrike" cap="none" normalizeH="0" baseline="0" dirty="0">
                  <a:ln>
                    <a:noFill/>
                  </a:ln>
                  <a:solidFill>
                    <a:schemeClr val="accent1">
                      <a:lumMod val="50000"/>
                    </a:schemeClr>
                  </a:solidFill>
                  <a:effectLst/>
                  <a:latin typeface="Arial" panose="020B0604020202020204" pitchFamily="34" charset="0"/>
                  <a:cs typeface="Arial" panose="020B0604020202020204" pitchFamily="34" charset="0"/>
                </a:rPr>
                <a:t> </a:t>
              </a:r>
              <a:br>
                <a:rPr kumimoji="0" lang="en-US" altLang="en-US" sz="1200" b="1" i="0" u="none" strike="noStrike" cap="none" normalizeH="0" baseline="0" dirty="0">
                  <a:ln>
                    <a:noFill/>
                  </a:ln>
                  <a:solidFill>
                    <a:schemeClr val="accent1">
                      <a:lumMod val="50000"/>
                    </a:schemeClr>
                  </a:solidFill>
                  <a:effectLst/>
                </a:rPr>
              </a:br>
              <a:r>
                <a:rPr kumimoji="0" lang="en-US" altLang="en-US" sz="1050" b="1" i="0" u="none" strike="noStrike" cap="none" normalizeH="0" baseline="0" dirty="0">
                  <a:ln>
                    <a:noFill/>
                  </a:ln>
                  <a:solidFill>
                    <a:schemeClr val="accent1">
                      <a:lumMod val="50000"/>
                    </a:schemeClr>
                  </a:solidFill>
                  <a:effectLst/>
                  <a:latin typeface="Arial" panose="020B0604020202020204" pitchFamily="34" charset="0"/>
                  <a:cs typeface="Arial" panose="020B0604020202020204" pitchFamily="34" charset="0"/>
                </a:rPr>
                <a:t>29/03/2016</a:t>
              </a:r>
              <a:endParaRPr kumimoji="0" lang="en-US" altLang="en-US" sz="2800" b="1" i="0" u="none" strike="noStrike" cap="none" normalizeH="0" baseline="0" dirty="0">
                <a:ln>
                  <a:noFill/>
                </a:ln>
                <a:solidFill>
                  <a:schemeClr val="accent1">
                    <a:lumMod val="50000"/>
                  </a:schemeClr>
                </a:solidFill>
                <a:effectLst/>
                <a:latin typeface="Arial" panose="020B0604020202020204" pitchFamily="34" charset="0"/>
              </a:endParaRPr>
            </a:p>
          </p:txBody>
        </p:sp>
        <p:grpSp>
          <p:nvGrpSpPr>
            <p:cNvPr id="119" name="Group 19"/>
            <p:cNvGrpSpPr>
              <a:grpSpLocks/>
            </p:cNvGrpSpPr>
            <p:nvPr/>
          </p:nvGrpSpPr>
          <p:grpSpPr bwMode="auto">
            <a:xfrm>
              <a:off x="490" y="6"/>
              <a:ext cx="18" cy="18"/>
              <a:chOff x="0" y="0"/>
              <a:chExt cx="100" cy="100"/>
            </a:xfrm>
          </p:grpSpPr>
          <p:sp>
            <p:nvSpPr>
              <p:cNvPr id="137" name="Freeform 21"/>
              <p:cNvSpPr>
                <a:spLocks noChangeArrowheads="1"/>
              </p:cNvSpPr>
              <p:nvPr/>
            </p:nvSpPr>
            <p:spPr bwMode="auto">
              <a:xfrm>
                <a:off x="0" y="0"/>
                <a:ext cx="100" cy="100"/>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Lst>
                <a:ahLst/>
                <a:cxnLst>
                  <a:cxn ang="0">
                    <a:pos x="T0" y="T1"/>
                  </a:cxn>
                  <a:cxn ang="0">
                    <a:pos x="T2" y="T3"/>
                  </a:cxn>
                  <a:cxn ang="0">
                    <a:pos x="T4" y="T5"/>
                  </a:cxn>
                  <a:cxn ang="0">
                    <a:pos x="T6" y="T7"/>
                  </a:cxn>
                  <a:cxn ang="0">
                    <a:pos x="T8" y="T9"/>
                  </a:cxn>
                </a:cxnLst>
                <a:rect l="0" t="0" r="r" b="b"/>
                <a:pathLst>
                  <a:path w="100" h="100">
                    <a:moveTo>
                      <a:pt x="50" y="0"/>
                    </a:moveTo>
                    <a:lnTo>
                      <a:pt x="100" y="50"/>
                    </a:lnTo>
                    <a:lnTo>
                      <a:pt x="50" y="100"/>
                    </a:lnTo>
                    <a:lnTo>
                      <a:pt x="0" y="50"/>
                    </a:lnTo>
                    <a:lnTo>
                      <a:pt x="5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b="1">
                  <a:solidFill>
                    <a:schemeClr val="accent1">
                      <a:lumMod val="50000"/>
                    </a:schemeClr>
                  </a:solidFill>
                </a:endParaRPr>
              </a:p>
            </p:txBody>
          </p:sp>
          <p:sp>
            <p:nvSpPr>
              <p:cNvPr id="138" name="Freeform 20"/>
              <p:cNvSpPr>
                <a:spLocks noChangeArrowheads="1"/>
              </p:cNvSpPr>
              <p:nvPr/>
            </p:nvSpPr>
            <p:spPr bwMode="auto">
              <a:xfrm>
                <a:off x="25" y="25"/>
                <a:ext cx="50" cy="5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path>
                </a:pathLst>
              </a:custGeom>
              <a:solidFill>
                <a:srgbClr val="444444"/>
              </a:solidFill>
              <a:ln w="1">
                <a:solidFill>
                  <a:srgbClr val="444444"/>
                </a:solidFill>
                <a:round/>
                <a:headEnd/>
                <a:tailEnd/>
              </a:ln>
            </p:spPr>
            <p:txBody>
              <a:bodyPr vert="horz" wrap="square" lIns="91440" tIns="45720" rIns="91440" bIns="45720" numCol="1" anchor="t" anchorCtr="0" compatLnSpc="1">
                <a:prstTxWarp prst="textNoShape">
                  <a:avLst/>
                </a:prstTxWarp>
              </a:bodyPr>
              <a:lstStyle/>
              <a:p>
                <a:endParaRPr lang="en-US" sz="3200" b="1">
                  <a:solidFill>
                    <a:schemeClr val="accent1">
                      <a:lumMod val="50000"/>
                    </a:schemeClr>
                  </a:solidFill>
                </a:endParaRPr>
              </a:p>
            </p:txBody>
          </p:sp>
        </p:grpSp>
        <p:sp>
          <p:nvSpPr>
            <p:cNvPr id="120" name="Freeform 18"/>
            <p:cNvSpPr>
              <a:spLocks noChangeArrowheads="1"/>
            </p:cNvSpPr>
            <p:nvPr/>
          </p:nvSpPr>
          <p:spPr bwMode="auto">
            <a:xfrm>
              <a:off x="499" y="19"/>
              <a:ext cx="38" cy="51"/>
            </a:xfrm>
            <a:custGeom>
              <a:avLst/>
              <a:gdLst>
                <a:gd name="T0" fmla="*/ 0 w 38"/>
                <a:gd name="T1" fmla="*/ 0 h 51"/>
                <a:gd name="T2" fmla="*/ 38 w 38"/>
                <a:gd name="T3" fmla="*/ 51 h 51"/>
              </a:gdLst>
              <a:ahLst/>
              <a:cxnLst>
                <a:cxn ang="0">
                  <a:pos x="T0" y="T1"/>
                </a:cxn>
                <a:cxn ang="0">
                  <a:pos x="T2" y="T3"/>
                </a:cxn>
              </a:cxnLst>
              <a:rect l="0" t="0" r="r" b="b"/>
              <a:pathLst>
                <a:path w="38" h="51">
                  <a:moveTo>
                    <a:pt x="0" y="0"/>
                  </a:moveTo>
                  <a:lnTo>
                    <a:pt x="38" y="51"/>
                  </a:lnTo>
                </a:path>
              </a:pathLst>
            </a:custGeom>
            <a:solidFill>
              <a:srgbClr val="FFFFFF"/>
            </a:solidFill>
            <a:ln w="1">
              <a:solidFill>
                <a:srgbClr val="848484"/>
              </a:solidFill>
              <a:prstDash val="solid"/>
              <a:round/>
              <a:headEnd/>
              <a:tailEnd/>
            </a:ln>
          </p:spPr>
          <p:txBody>
            <a:bodyPr vert="horz" wrap="square" lIns="91440" tIns="45720" rIns="91440" bIns="45720" numCol="1" anchor="t" anchorCtr="0" compatLnSpc="1">
              <a:prstTxWarp prst="textNoShape">
                <a:avLst/>
              </a:prstTxWarp>
            </a:bodyPr>
            <a:lstStyle/>
            <a:p>
              <a:endParaRPr lang="en-US" sz="3200" b="1">
                <a:solidFill>
                  <a:schemeClr val="accent1">
                    <a:lumMod val="50000"/>
                  </a:schemeClr>
                </a:solidFill>
              </a:endParaRPr>
            </a:p>
          </p:txBody>
        </p:sp>
        <p:sp>
          <p:nvSpPr>
            <p:cNvPr id="121" name="Rectangle 17" descr="تجزئة عقد البنى التحتية عام 2017&#10;03/01/2017"/>
            <p:cNvSpPr>
              <a:spLocks noChangeArrowheads="1"/>
            </p:cNvSpPr>
            <p:nvPr/>
          </p:nvSpPr>
          <p:spPr bwMode="auto">
            <a:xfrm>
              <a:off x="457" y="70"/>
              <a:ext cx="16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altLang="en-US" sz="1200" b="1" i="0" u="none" strike="noStrike" cap="none" normalizeH="0" baseline="0" dirty="0">
                  <a:ln>
                    <a:noFill/>
                  </a:ln>
                  <a:solidFill>
                    <a:schemeClr val="accent1">
                      <a:lumMod val="50000"/>
                    </a:schemeClr>
                  </a:solidFill>
                  <a:effectLst/>
                  <a:latin typeface="Arial" panose="020B0604020202020204" pitchFamily="34" charset="0"/>
                  <a:cs typeface="Arial" panose="020B0604020202020204" pitchFamily="34" charset="0"/>
                </a:rPr>
                <a:t>تجزئة عقد</a:t>
              </a:r>
              <a:r>
                <a:rPr kumimoji="0" lang="ar-SY" altLang="en-US" sz="1200" b="1" i="0" u="none" strike="noStrike" cap="none" normalizeH="0" baseline="0" dirty="0">
                  <a:ln>
                    <a:noFill/>
                  </a:ln>
                  <a:solidFill>
                    <a:schemeClr val="accent1">
                      <a:lumMod val="50000"/>
                    </a:schemeClr>
                  </a:solidFill>
                  <a:effectLst/>
                  <a:latin typeface="Arial" panose="020B0604020202020204" pitchFamily="34" charset="0"/>
                  <a:cs typeface="Arial" panose="020B0604020202020204" pitchFamily="34" charset="0"/>
                </a:rPr>
                <a:t> تنفيذ</a:t>
              </a:r>
              <a:r>
                <a:rPr kumimoji="0" lang="ar-SA" altLang="en-US" sz="1200" b="1" i="0" u="none" strike="noStrike" cap="none" normalizeH="0" baseline="0" dirty="0">
                  <a:ln>
                    <a:noFill/>
                  </a:ln>
                  <a:solidFill>
                    <a:schemeClr val="accent1">
                      <a:lumMod val="50000"/>
                    </a:schemeClr>
                  </a:solidFill>
                  <a:effectLst/>
                  <a:latin typeface="Arial" panose="020B0604020202020204" pitchFamily="34" charset="0"/>
                  <a:cs typeface="Arial" panose="020B0604020202020204" pitchFamily="34" charset="0"/>
                </a:rPr>
                <a:t> البنى التحتية</a:t>
              </a:r>
              <a:r>
                <a:rPr kumimoji="0" lang="ar-SY" altLang="en-US" sz="1200" b="1" i="0" u="none" strike="noStrike" cap="none" normalizeH="0" baseline="0" dirty="0">
                  <a:ln>
                    <a:noFill/>
                  </a:ln>
                  <a:solidFill>
                    <a:schemeClr val="accent1">
                      <a:lumMod val="50000"/>
                    </a:schemeClr>
                  </a:solidFill>
                  <a:effectLst/>
                  <a:latin typeface="Arial" panose="020B0604020202020204" pitchFamily="34" charset="0"/>
                  <a:cs typeface="Arial" panose="020B0604020202020204" pitchFamily="34" charset="0"/>
                </a:rPr>
                <a:t> للمنطقة التنظيمية 101</a:t>
              </a:r>
              <a:r>
                <a:rPr kumimoji="0" lang="ar-SA" altLang="en-US" sz="1200" b="1" i="0" u="none" strike="noStrike" cap="none" normalizeH="0" baseline="0" dirty="0">
                  <a:ln>
                    <a:noFill/>
                  </a:ln>
                  <a:solidFill>
                    <a:schemeClr val="accent1">
                      <a:lumMod val="50000"/>
                    </a:schemeClr>
                  </a:solidFill>
                  <a:effectLst/>
                  <a:latin typeface="Arial" panose="020B0604020202020204" pitchFamily="34" charset="0"/>
                  <a:cs typeface="Arial" panose="020B0604020202020204" pitchFamily="34" charset="0"/>
                </a:rPr>
                <a:t> </a:t>
              </a:r>
              <a:r>
                <a:rPr kumimoji="0" lang="ar-SY" altLang="en-US" sz="1200" b="1" i="0" u="none" strike="noStrike" cap="none" normalizeH="0" baseline="0" dirty="0">
                  <a:ln>
                    <a:noFill/>
                  </a:ln>
                  <a:solidFill>
                    <a:schemeClr val="accent1">
                      <a:lumMod val="50000"/>
                    </a:schemeClr>
                  </a:solidFill>
                  <a:effectLst/>
                  <a:latin typeface="Arial" panose="020B0604020202020204" pitchFamily="34" charset="0"/>
                  <a:cs typeface="Arial" panose="020B0604020202020204" pitchFamily="34" charset="0"/>
                </a:rPr>
                <a:t>وفقا للدراسة المعدلة</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SA" altLang="en-US" sz="1200" b="1" i="0" u="none" strike="noStrike" cap="none" normalizeH="0" baseline="0" dirty="0">
                  <a:ln>
                    <a:noFill/>
                  </a:ln>
                  <a:solidFill>
                    <a:schemeClr val="accent1">
                      <a:lumMod val="50000"/>
                    </a:schemeClr>
                  </a:solidFill>
                  <a:effectLst/>
                  <a:latin typeface="Arial" panose="020B0604020202020204" pitchFamily="34" charset="0"/>
                  <a:cs typeface="Arial" panose="020B0604020202020204" pitchFamily="34" charset="0"/>
                </a:rPr>
                <a:t>عام 2017</a:t>
              </a:r>
              <a:br>
                <a:rPr kumimoji="0" lang="en-US" altLang="en-US" sz="1200" b="1" i="0" u="none" strike="noStrike" cap="none" normalizeH="0" baseline="0" dirty="0">
                  <a:ln>
                    <a:noFill/>
                  </a:ln>
                  <a:solidFill>
                    <a:schemeClr val="accent1">
                      <a:lumMod val="50000"/>
                    </a:schemeClr>
                  </a:solidFill>
                  <a:effectLst/>
                </a:rPr>
              </a:br>
              <a:r>
                <a:rPr kumimoji="0" lang="en-US" altLang="en-US" sz="1050" b="1" i="0" u="none" strike="noStrike" cap="none" normalizeH="0" baseline="0" dirty="0">
                  <a:ln>
                    <a:noFill/>
                  </a:ln>
                  <a:solidFill>
                    <a:schemeClr val="accent1">
                      <a:lumMod val="50000"/>
                    </a:schemeClr>
                  </a:solidFill>
                  <a:effectLst/>
                  <a:latin typeface="Arial" panose="020B0604020202020204" pitchFamily="34" charset="0"/>
                  <a:cs typeface="Arial" panose="020B0604020202020204" pitchFamily="34" charset="0"/>
                </a:rPr>
                <a:t>03/01/2017</a:t>
              </a:r>
              <a:endParaRPr kumimoji="0" lang="en-US" altLang="en-US" sz="2800" b="1" i="0" u="none" strike="noStrike" cap="none" normalizeH="0" baseline="0" dirty="0">
                <a:ln>
                  <a:noFill/>
                </a:ln>
                <a:solidFill>
                  <a:schemeClr val="accent1">
                    <a:lumMod val="50000"/>
                  </a:schemeClr>
                </a:solidFill>
                <a:effectLst/>
                <a:latin typeface="Arial" panose="020B0604020202020204" pitchFamily="34" charset="0"/>
              </a:endParaRPr>
            </a:p>
          </p:txBody>
        </p:sp>
        <p:grpSp>
          <p:nvGrpSpPr>
            <p:cNvPr id="122" name="Group 14"/>
            <p:cNvGrpSpPr>
              <a:grpSpLocks/>
            </p:cNvGrpSpPr>
            <p:nvPr/>
          </p:nvGrpSpPr>
          <p:grpSpPr bwMode="auto">
            <a:xfrm>
              <a:off x="493" y="6"/>
              <a:ext cx="18" cy="18"/>
              <a:chOff x="0" y="0"/>
              <a:chExt cx="100" cy="100"/>
            </a:xfrm>
          </p:grpSpPr>
          <p:sp>
            <p:nvSpPr>
              <p:cNvPr id="135" name="Freeform 16"/>
              <p:cNvSpPr>
                <a:spLocks noChangeArrowheads="1"/>
              </p:cNvSpPr>
              <p:nvPr/>
            </p:nvSpPr>
            <p:spPr bwMode="auto">
              <a:xfrm>
                <a:off x="0" y="0"/>
                <a:ext cx="100" cy="100"/>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Lst>
                <a:ahLst/>
                <a:cxnLst>
                  <a:cxn ang="0">
                    <a:pos x="T0" y="T1"/>
                  </a:cxn>
                  <a:cxn ang="0">
                    <a:pos x="T2" y="T3"/>
                  </a:cxn>
                  <a:cxn ang="0">
                    <a:pos x="T4" y="T5"/>
                  </a:cxn>
                  <a:cxn ang="0">
                    <a:pos x="T6" y="T7"/>
                  </a:cxn>
                  <a:cxn ang="0">
                    <a:pos x="T8" y="T9"/>
                  </a:cxn>
                </a:cxnLst>
                <a:rect l="0" t="0" r="r" b="b"/>
                <a:pathLst>
                  <a:path w="100" h="100">
                    <a:moveTo>
                      <a:pt x="50" y="0"/>
                    </a:moveTo>
                    <a:lnTo>
                      <a:pt x="100" y="50"/>
                    </a:lnTo>
                    <a:lnTo>
                      <a:pt x="50" y="100"/>
                    </a:lnTo>
                    <a:lnTo>
                      <a:pt x="0" y="50"/>
                    </a:lnTo>
                    <a:lnTo>
                      <a:pt x="5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b="1">
                  <a:solidFill>
                    <a:schemeClr val="accent1">
                      <a:lumMod val="50000"/>
                    </a:schemeClr>
                  </a:solidFill>
                </a:endParaRPr>
              </a:p>
            </p:txBody>
          </p:sp>
          <p:sp>
            <p:nvSpPr>
              <p:cNvPr id="136" name="Freeform 15"/>
              <p:cNvSpPr>
                <a:spLocks noChangeArrowheads="1"/>
              </p:cNvSpPr>
              <p:nvPr/>
            </p:nvSpPr>
            <p:spPr bwMode="auto">
              <a:xfrm>
                <a:off x="25" y="25"/>
                <a:ext cx="50" cy="5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path>
                </a:pathLst>
              </a:custGeom>
              <a:solidFill>
                <a:srgbClr val="444444"/>
              </a:solidFill>
              <a:ln w="1">
                <a:solidFill>
                  <a:srgbClr val="444444"/>
                </a:solidFill>
                <a:round/>
                <a:headEnd/>
                <a:tailEnd/>
              </a:ln>
            </p:spPr>
            <p:txBody>
              <a:bodyPr vert="horz" wrap="square" lIns="91440" tIns="45720" rIns="91440" bIns="45720" numCol="1" anchor="t" anchorCtr="0" compatLnSpc="1">
                <a:prstTxWarp prst="textNoShape">
                  <a:avLst/>
                </a:prstTxWarp>
              </a:bodyPr>
              <a:lstStyle/>
              <a:p>
                <a:endParaRPr lang="en-US" sz="3200" b="1">
                  <a:solidFill>
                    <a:schemeClr val="accent1">
                      <a:lumMod val="50000"/>
                    </a:schemeClr>
                  </a:solidFill>
                </a:endParaRPr>
              </a:p>
            </p:txBody>
          </p:sp>
        </p:grpSp>
        <p:sp>
          <p:nvSpPr>
            <p:cNvPr id="123" name="Freeform 13"/>
            <p:cNvSpPr>
              <a:spLocks noChangeArrowheads="1"/>
            </p:cNvSpPr>
            <p:nvPr/>
          </p:nvSpPr>
          <p:spPr bwMode="auto">
            <a:xfrm>
              <a:off x="502" y="19"/>
              <a:ext cx="227" cy="27"/>
            </a:xfrm>
            <a:custGeom>
              <a:avLst/>
              <a:gdLst>
                <a:gd name="T0" fmla="*/ 0 w 199"/>
                <a:gd name="T1" fmla="*/ 0 h 47"/>
                <a:gd name="T2" fmla="*/ 199 w 199"/>
                <a:gd name="T3" fmla="*/ 47 h 47"/>
              </a:gdLst>
              <a:ahLst/>
              <a:cxnLst>
                <a:cxn ang="0">
                  <a:pos x="T0" y="T1"/>
                </a:cxn>
                <a:cxn ang="0">
                  <a:pos x="T2" y="T3"/>
                </a:cxn>
              </a:cxnLst>
              <a:rect l="0" t="0" r="r" b="b"/>
              <a:pathLst>
                <a:path w="199" h="47">
                  <a:moveTo>
                    <a:pt x="0" y="0"/>
                  </a:moveTo>
                  <a:lnTo>
                    <a:pt x="199" y="47"/>
                  </a:lnTo>
                </a:path>
              </a:pathLst>
            </a:custGeom>
            <a:solidFill>
              <a:srgbClr val="FFFFFF"/>
            </a:solidFill>
            <a:ln w="1">
              <a:solidFill>
                <a:srgbClr val="848484"/>
              </a:solidFill>
              <a:prstDash val="solid"/>
              <a:round/>
              <a:headEnd/>
              <a:tailEnd/>
            </a:ln>
          </p:spPr>
          <p:txBody>
            <a:bodyPr vert="horz" wrap="square" lIns="91440" tIns="45720" rIns="91440" bIns="45720" numCol="1" anchor="t" anchorCtr="0" compatLnSpc="1">
              <a:prstTxWarp prst="textNoShape">
                <a:avLst/>
              </a:prstTxWarp>
            </a:bodyPr>
            <a:lstStyle/>
            <a:p>
              <a:endParaRPr lang="en-US" sz="3200" b="1">
                <a:solidFill>
                  <a:schemeClr val="accent1">
                    <a:lumMod val="50000"/>
                  </a:schemeClr>
                </a:solidFill>
              </a:endParaRPr>
            </a:p>
          </p:txBody>
        </p:sp>
        <p:sp>
          <p:nvSpPr>
            <p:cNvPr id="124" name="Rectangle 12" descr="ملحق العقد رقم 1 لعام 2017&#10;10/01/2017"/>
            <p:cNvSpPr>
              <a:spLocks noChangeArrowheads="1"/>
            </p:cNvSpPr>
            <p:nvPr/>
          </p:nvSpPr>
          <p:spPr bwMode="auto">
            <a:xfrm>
              <a:off x="678" y="48"/>
              <a:ext cx="136"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altLang="en-US" sz="1200" b="1" i="0" u="none" strike="noStrike" cap="none" normalizeH="0" baseline="0" dirty="0">
                  <a:ln>
                    <a:noFill/>
                  </a:ln>
                  <a:solidFill>
                    <a:schemeClr val="accent1">
                      <a:lumMod val="50000"/>
                    </a:schemeClr>
                  </a:solidFill>
                  <a:effectLst/>
                  <a:latin typeface="Arial" panose="020B0604020202020204" pitchFamily="34" charset="0"/>
                  <a:cs typeface="Arial" panose="020B0604020202020204" pitchFamily="34" charset="0"/>
                </a:rPr>
                <a:t>ملحق العقد رقم 1 لعام 2017</a:t>
              </a:r>
              <a:br>
                <a:rPr kumimoji="0" lang="en-US" altLang="en-US" sz="1200" b="1" i="0" u="none" strike="noStrike" cap="none" normalizeH="0" baseline="0" dirty="0">
                  <a:ln>
                    <a:noFill/>
                  </a:ln>
                  <a:solidFill>
                    <a:schemeClr val="accent1">
                      <a:lumMod val="50000"/>
                    </a:schemeClr>
                  </a:solidFill>
                  <a:effectLst/>
                </a:rPr>
              </a:br>
              <a:r>
                <a:rPr kumimoji="0" lang="en-US" altLang="en-US" sz="1050" b="1" i="0" u="none" strike="noStrike" cap="none" normalizeH="0" baseline="0" dirty="0">
                  <a:ln>
                    <a:noFill/>
                  </a:ln>
                  <a:solidFill>
                    <a:schemeClr val="accent1">
                      <a:lumMod val="50000"/>
                    </a:schemeClr>
                  </a:solidFill>
                  <a:effectLst/>
                  <a:latin typeface="Arial" panose="020B0604020202020204" pitchFamily="34" charset="0"/>
                  <a:cs typeface="Arial" panose="020B0604020202020204" pitchFamily="34" charset="0"/>
                </a:rPr>
                <a:t>10/01/2017</a:t>
              </a:r>
              <a:endParaRPr kumimoji="0" lang="ar-SY" altLang="en-US" sz="1050" b="1" i="0" u="none" strike="noStrike" cap="none" normalizeH="0" baseline="0" dirty="0">
                <a:ln>
                  <a:noFill/>
                </a:ln>
                <a:solidFill>
                  <a:schemeClr val="accent1">
                    <a:lumMod val="50000"/>
                  </a:schemeClr>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ar-SY" altLang="en-US" sz="1050" b="1" dirty="0">
                  <a:solidFill>
                    <a:schemeClr val="accent1">
                      <a:lumMod val="50000"/>
                    </a:schemeClr>
                  </a:solidFill>
                  <a:latin typeface="Arial" panose="020B0604020202020204" pitchFamily="34" charset="0"/>
                  <a:cs typeface="Arial" panose="020B0604020202020204" pitchFamily="34" charset="0"/>
                </a:rPr>
                <a:t>نسبة الإنجاز 75%</a:t>
              </a:r>
              <a:endParaRPr kumimoji="0" lang="en-US" altLang="en-US" sz="2800" b="1" i="0" u="none" strike="noStrike" cap="none" normalizeH="0" baseline="0" dirty="0">
                <a:ln>
                  <a:noFill/>
                </a:ln>
                <a:solidFill>
                  <a:schemeClr val="accent1">
                    <a:lumMod val="50000"/>
                  </a:schemeClr>
                </a:solidFill>
                <a:effectLst/>
                <a:latin typeface="Arial" panose="020B0604020202020204" pitchFamily="34" charset="0"/>
              </a:endParaRPr>
            </a:p>
          </p:txBody>
        </p:sp>
        <p:grpSp>
          <p:nvGrpSpPr>
            <p:cNvPr id="125" name="Group 9"/>
            <p:cNvGrpSpPr>
              <a:grpSpLocks/>
            </p:cNvGrpSpPr>
            <p:nvPr/>
          </p:nvGrpSpPr>
          <p:grpSpPr bwMode="auto">
            <a:xfrm>
              <a:off x="1210" y="6"/>
              <a:ext cx="18" cy="18"/>
              <a:chOff x="0" y="0"/>
              <a:chExt cx="100" cy="100"/>
            </a:xfrm>
          </p:grpSpPr>
          <p:sp>
            <p:nvSpPr>
              <p:cNvPr id="133" name="Freeform 11"/>
              <p:cNvSpPr>
                <a:spLocks noChangeArrowheads="1"/>
              </p:cNvSpPr>
              <p:nvPr/>
            </p:nvSpPr>
            <p:spPr bwMode="auto">
              <a:xfrm>
                <a:off x="0" y="0"/>
                <a:ext cx="100" cy="100"/>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Lst>
                <a:ahLst/>
                <a:cxnLst>
                  <a:cxn ang="0">
                    <a:pos x="T0" y="T1"/>
                  </a:cxn>
                  <a:cxn ang="0">
                    <a:pos x="T2" y="T3"/>
                  </a:cxn>
                  <a:cxn ang="0">
                    <a:pos x="T4" y="T5"/>
                  </a:cxn>
                  <a:cxn ang="0">
                    <a:pos x="T6" y="T7"/>
                  </a:cxn>
                  <a:cxn ang="0">
                    <a:pos x="T8" y="T9"/>
                  </a:cxn>
                </a:cxnLst>
                <a:rect l="0" t="0" r="r" b="b"/>
                <a:pathLst>
                  <a:path w="100" h="100">
                    <a:moveTo>
                      <a:pt x="50" y="0"/>
                    </a:moveTo>
                    <a:lnTo>
                      <a:pt x="100" y="50"/>
                    </a:lnTo>
                    <a:lnTo>
                      <a:pt x="50" y="100"/>
                    </a:lnTo>
                    <a:lnTo>
                      <a:pt x="0" y="50"/>
                    </a:lnTo>
                    <a:lnTo>
                      <a:pt x="5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b="1">
                  <a:solidFill>
                    <a:schemeClr val="accent1">
                      <a:lumMod val="50000"/>
                    </a:schemeClr>
                  </a:solidFill>
                </a:endParaRPr>
              </a:p>
            </p:txBody>
          </p:sp>
          <p:sp>
            <p:nvSpPr>
              <p:cNvPr id="134" name="Freeform 10"/>
              <p:cNvSpPr>
                <a:spLocks noChangeArrowheads="1"/>
              </p:cNvSpPr>
              <p:nvPr/>
            </p:nvSpPr>
            <p:spPr bwMode="auto">
              <a:xfrm>
                <a:off x="25" y="25"/>
                <a:ext cx="50" cy="5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path>
                </a:pathLst>
              </a:custGeom>
              <a:solidFill>
                <a:srgbClr val="444444"/>
              </a:solidFill>
              <a:ln w="1">
                <a:solidFill>
                  <a:srgbClr val="444444"/>
                </a:solidFill>
                <a:round/>
                <a:headEnd/>
                <a:tailEnd/>
              </a:ln>
            </p:spPr>
            <p:txBody>
              <a:bodyPr vert="horz" wrap="square" lIns="91440" tIns="45720" rIns="91440" bIns="45720" numCol="1" anchor="t" anchorCtr="0" compatLnSpc="1">
                <a:prstTxWarp prst="textNoShape">
                  <a:avLst/>
                </a:prstTxWarp>
              </a:bodyPr>
              <a:lstStyle/>
              <a:p>
                <a:endParaRPr lang="en-US" sz="3200" b="1">
                  <a:solidFill>
                    <a:schemeClr val="accent1">
                      <a:lumMod val="50000"/>
                    </a:schemeClr>
                  </a:solidFill>
                </a:endParaRPr>
              </a:p>
            </p:txBody>
          </p:sp>
        </p:grpSp>
        <p:sp>
          <p:nvSpPr>
            <p:cNvPr id="126" name="Freeform 8"/>
            <p:cNvSpPr>
              <a:spLocks noChangeArrowheads="1"/>
            </p:cNvSpPr>
            <p:nvPr/>
          </p:nvSpPr>
          <p:spPr bwMode="auto">
            <a:xfrm>
              <a:off x="1121" y="19"/>
              <a:ext cx="98" cy="51"/>
            </a:xfrm>
            <a:custGeom>
              <a:avLst/>
              <a:gdLst>
                <a:gd name="T0" fmla="*/ 98 w 98"/>
                <a:gd name="T1" fmla="*/ 0 h 51"/>
                <a:gd name="T2" fmla="*/ 0 w 98"/>
                <a:gd name="T3" fmla="*/ 51 h 51"/>
              </a:gdLst>
              <a:ahLst/>
              <a:cxnLst>
                <a:cxn ang="0">
                  <a:pos x="T0" y="T1"/>
                </a:cxn>
                <a:cxn ang="0">
                  <a:pos x="T2" y="T3"/>
                </a:cxn>
              </a:cxnLst>
              <a:rect l="0" t="0" r="r" b="b"/>
              <a:pathLst>
                <a:path w="98" h="51">
                  <a:moveTo>
                    <a:pt x="98" y="0"/>
                  </a:moveTo>
                  <a:lnTo>
                    <a:pt x="0" y="51"/>
                  </a:lnTo>
                </a:path>
              </a:pathLst>
            </a:custGeom>
            <a:solidFill>
              <a:srgbClr val="FFFFFF"/>
            </a:solidFill>
            <a:ln w="1">
              <a:solidFill>
                <a:srgbClr val="848484"/>
              </a:solidFill>
              <a:prstDash val="solid"/>
              <a:round/>
              <a:headEnd/>
              <a:tailEnd/>
            </a:ln>
          </p:spPr>
          <p:txBody>
            <a:bodyPr vert="horz" wrap="square" lIns="91440" tIns="45720" rIns="91440" bIns="45720" numCol="1" anchor="t" anchorCtr="0" compatLnSpc="1">
              <a:prstTxWarp prst="textNoShape">
                <a:avLst/>
              </a:prstTxWarp>
            </a:bodyPr>
            <a:lstStyle/>
            <a:p>
              <a:endParaRPr lang="en-US" sz="3200" b="1">
                <a:solidFill>
                  <a:schemeClr val="accent1">
                    <a:lumMod val="50000"/>
                  </a:schemeClr>
                </a:solidFill>
              </a:endParaRPr>
            </a:p>
          </p:txBody>
        </p:sp>
        <p:sp>
          <p:nvSpPr>
            <p:cNvPr id="127" name="Rectangle 7" descr="الكشف 48 للعقد الأساسي وملحقه&#10;21/06/2021"/>
            <p:cNvSpPr>
              <a:spLocks noChangeArrowheads="1"/>
            </p:cNvSpPr>
            <p:nvPr/>
          </p:nvSpPr>
          <p:spPr bwMode="auto">
            <a:xfrm>
              <a:off x="1046" y="70"/>
              <a:ext cx="15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altLang="en-US" sz="1200" b="1" i="0" u="none" strike="noStrike" cap="none" normalizeH="0" baseline="0">
                  <a:ln>
                    <a:noFill/>
                  </a:ln>
                  <a:solidFill>
                    <a:schemeClr val="accent1">
                      <a:lumMod val="50000"/>
                    </a:schemeClr>
                  </a:solidFill>
                  <a:effectLst/>
                  <a:latin typeface="Arial" panose="020B0604020202020204" pitchFamily="34" charset="0"/>
                  <a:cs typeface="Arial" panose="020B0604020202020204" pitchFamily="34" charset="0"/>
                </a:rPr>
                <a:t>الكشف 48 للعقد الأساسي وملحقه</a:t>
              </a:r>
              <a:br>
                <a:rPr kumimoji="0" lang="en-US" altLang="en-US" sz="1200" b="1" i="0" u="none" strike="noStrike" cap="none" normalizeH="0" baseline="0">
                  <a:ln>
                    <a:noFill/>
                  </a:ln>
                  <a:solidFill>
                    <a:schemeClr val="accent1">
                      <a:lumMod val="50000"/>
                    </a:schemeClr>
                  </a:solidFill>
                  <a:effectLst/>
                </a:rPr>
              </a:br>
              <a:r>
                <a:rPr kumimoji="0" lang="en-US" altLang="en-US" sz="1050" b="1" i="0" u="none" strike="noStrike" cap="none" normalizeH="0" baseline="0">
                  <a:ln>
                    <a:noFill/>
                  </a:ln>
                  <a:solidFill>
                    <a:schemeClr val="accent1">
                      <a:lumMod val="50000"/>
                    </a:schemeClr>
                  </a:solidFill>
                  <a:effectLst/>
                  <a:latin typeface="Arial" panose="020B0604020202020204" pitchFamily="34" charset="0"/>
                  <a:cs typeface="Arial" panose="020B0604020202020204" pitchFamily="34" charset="0"/>
                </a:rPr>
                <a:t>21/06/2021</a:t>
              </a:r>
              <a:endParaRPr kumimoji="0" lang="en-US" altLang="en-US" sz="2800" b="1" i="0" u="none" strike="noStrike" cap="none" normalizeH="0" baseline="0">
                <a:ln>
                  <a:noFill/>
                </a:ln>
                <a:solidFill>
                  <a:schemeClr val="accent1">
                    <a:lumMod val="50000"/>
                  </a:schemeClr>
                </a:solidFill>
                <a:effectLst/>
                <a:latin typeface="Arial" panose="020B0604020202020204" pitchFamily="34" charset="0"/>
              </a:endParaRPr>
            </a:p>
          </p:txBody>
        </p:sp>
        <p:grpSp>
          <p:nvGrpSpPr>
            <p:cNvPr id="128" name="Group 4"/>
            <p:cNvGrpSpPr>
              <a:grpSpLocks/>
            </p:cNvGrpSpPr>
            <p:nvPr/>
          </p:nvGrpSpPr>
          <p:grpSpPr bwMode="auto">
            <a:xfrm>
              <a:off x="1355" y="6"/>
              <a:ext cx="18" cy="18"/>
              <a:chOff x="0" y="0"/>
              <a:chExt cx="100" cy="100"/>
            </a:xfrm>
          </p:grpSpPr>
          <p:sp>
            <p:nvSpPr>
              <p:cNvPr id="131" name="Freeform 6"/>
              <p:cNvSpPr>
                <a:spLocks noChangeArrowheads="1"/>
              </p:cNvSpPr>
              <p:nvPr/>
            </p:nvSpPr>
            <p:spPr bwMode="auto">
              <a:xfrm>
                <a:off x="0" y="0"/>
                <a:ext cx="100" cy="100"/>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Lst>
                <a:ahLst/>
                <a:cxnLst>
                  <a:cxn ang="0">
                    <a:pos x="T0" y="T1"/>
                  </a:cxn>
                  <a:cxn ang="0">
                    <a:pos x="T2" y="T3"/>
                  </a:cxn>
                  <a:cxn ang="0">
                    <a:pos x="T4" y="T5"/>
                  </a:cxn>
                  <a:cxn ang="0">
                    <a:pos x="T6" y="T7"/>
                  </a:cxn>
                  <a:cxn ang="0">
                    <a:pos x="T8" y="T9"/>
                  </a:cxn>
                </a:cxnLst>
                <a:rect l="0" t="0" r="r" b="b"/>
                <a:pathLst>
                  <a:path w="100" h="100">
                    <a:moveTo>
                      <a:pt x="50" y="0"/>
                    </a:moveTo>
                    <a:lnTo>
                      <a:pt x="100" y="50"/>
                    </a:lnTo>
                    <a:lnTo>
                      <a:pt x="50" y="100"/>
                    </a:lnTo>
                    <a:lnTo>
                      <a:pt x="0" y="50"/>
                    </a:lnTo>
                    <a:lnTo>
                      <a:pt x="5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b="1">
                  <a:solidFill>
                    <a:schemeClr val="accent1">
                      <a:lumMod val="50000"/>
                    </a:schemeClr>
                  </a:solidFill>
                </a:endParaRPr>
              </a:p>
            </p:txBody>
          </p:sp>
          <p:sp>
            <p:nvSpPr>
              <p:cNvPr id="132" name="Freeform 5"/>
              <p:cNvSpPr>
                <a:spLocks noChangeArrowheads="1"/>
              </p:cNvSpPr>
              <p:nvPr/>
            </p:nvSpPr>
            <p:spPr bwMode="auto">
              <a:xfrm>
                <a:off x="25" y="25"/>
                <a:ext cx="50" cy="5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path>
                </a:pathLst>
              </a:custGeom>
              <a:solidFill>
                <a:srgbClr val="444444"/>
              </a:solidFill>
              <a:ln w="1">
                <a:solidFill>
                  <a:srgbClr val="444444"/>
                </a:solidFill>
                <a:round/>
                <a:headEnd/>
                <a:tailEnd/>
              </a:ln>
            </p:spPr>
            <p:txBody>
              <a:bodyPr vert="horz" wrap="square" lIns="91440" tIns="45720" rIns="91440" bIns="45720" numCol="1" anchor="t" anchorCtr="0" compatLnSpc="1">
                <a:prstTxWarp prst="textNoShape">
                  <a:avLst/>
                </a:prstTxWarp>
              </a:bodyPr>
              <a:lstStyle/>
              <a:p>
                <a:endParaRPr lang="en-US" sz="3200" b="1">
                  <a:solidFill>
                    <a:schemeClr val="accent1">
                      <a:lumMod val="50000"/>
                    </a:schemeClr>
                  </a:solidFill>
                </a:endParaRPr>
              </a:p>
            </p:txBody>
          </p:sp>
        </p:grpSp>
        <p:sp>
          <p:nvSpPr>
            <p:cNvPr id="129" name="Freeform 3"/>
            <p:cNvSpPr>
              <a:spLocks noChangeArrowheads="1"/>
            </p:cNvSpPr>
            <p:nvPr/>
          </p:nvSpPr>
          <p:spPr bwMode="auto">
            <a:xfrm>
              <a:off x="1313" y="19"/>
              <a:ext cx="51" cy="58"/>
            </a:xfrm>
            <a:custGeom>
              <a:avLst/>
              <a:gdLst>
                <a:gd name="T0" fmla="*/ 87 w 87"/>
                <a:gd name="T1" fmla="*/ 0 h 59"/>
                <a:gd name="T2" fmla="*/ 0 w 87"/>
                <a:gd name="T3" fmla="*/ 59 h 59"/>
              </a:gdLst>
              <a:ahLst/>
              <a:cxnLst>
                <a:cxn ang="0">
                  <a:pos x="T0" y="T1"/>
                </a:cxn>
                <a:cxn ang="0">
                  <a:pos x="T2" y="T3"/>
                </a:cxn>
              </a:cxnLst>
              <a:rect l="0" t="0" r="r" b="b"/>
              <a:pathLst>
                <a:path w="87" h="59">
                  <a:moveTo>
                    <a:pt x="87" y="0"/>
                  </a:moveTo>
                  <a:lnTo>
                    <a:pt x="0" y="59"/>
                  </a:lnTo>
                </a:path>
              </a:pathLst>
            </a:custGeom>
            <a:solidFill>
              <a:srgbClr val="FFFFFF"/>
            </a:solidFill>
            <a:ln w="1">
              <a:solidFill>
                <a:srgbClr val="848484"/>
              </a:solidFill>
              <a:prstDash val="solid"/>
              <a:round/>
              <a:headEnd/>
              <a:tailEnd/>
            </a:ln>
          </p:spPr>
          <p:txBody>
            <a:bodyPr vert="horz" wrap="square" lIns="91440" tIns="45720" rIns="91440" bIns="45720" numCol="1" anchor="t" anchorCtr="0" compatLnSpc="1">
              <a:prstTxWarp prst="textNoShape">
                <a:avLst/>
              </a:prstTxWarp>
            </a:bodyPr>
            <a:lstStyle/>
            <a:p>
              <a:endParaRPr lang="en-US" sz="3200" b="1">
                <a:solidFill>
                  <a:schemeClr val="accent1">
                    <a:lumMod val="50000"/>
                  </a:schemeClr>
                </a:solidFill>
              </a:endParaRPr>
            </a:p>
          </p:txBody>
        </p:sp>
        <p:sp>
          <p:nvSpPr>
            <p:cNvPr id="130" name="Rectangle 2" descr="محضر اجتماع لجنى البنية التحتية&#10;15/05/2022"/>
            <p:cNvSpPr>
              <a:spLocks noChangeArrowheads="1"/>
            </p:cNvSpPr>
            <p:nvPr/>
          </p:nvSpPr>
          <p:spPr bwMode="auto">
            <a:xfrm>
              <a:off x="1243" y="77"/>
              <a:ext cx="151"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altLang="en-US" sz="1200" b="1" i="0" u="none" strike="noStrike" cap="none" normalizeH="0" baseline="0" dirty="0">
                  <a:ln>
                    <a:noFill/>
                  </a:ln>
                  <a:solidFill>
                    <a:schemeClr val="accent1">
                      <a:lumMod val="50000"/>
                    </a:schemeClr>
                  </a:solidFill>
                  <a:effectLst/>
                  <a:latin typeface="Arial" panose="020B0604020202020204" pitchFamily="34" charset="0"/>
                  <a:cs typeface="Arial" panose="020B0604020202020204" pitchFamily="34" charset="0"/>
                </a:rPr>
                <a:t>محضر اجتماع لجن</a:t>
              </a:r>
              <a:r>
                <a:rPr kumimoji="0" lang="ar-SY" altLang="en-US" sz="1200" b="1" i="0" u="none" strike="noStrike" cap="none" normalizeH="0" baseline="0" dirty="0">
                  <a:ln>
                    <a:noFill/>
                  </a:ln>
                  <a:solidFill>
                    <a:schemeClr val="accent1">
                      <a:lumMod val="50000"/>
                    </a:schemeClr>
                  </a:solidFill>
                  <a:effectLst/>
                  <a:latin typeface="Arial" panose="020B0604020202020204" pitchFamily="34" charset="0"/>
                  <a:cs typeface="Arial" panose="020B0604020202020204" pitchFamily="34" charset="0"/>
                </a:rPr>
                <a:t>ة</a:t>
              </a:r>
              <a:r>
                <a:rPr kumimoji="0" lang="ar-SA" altLang="en-US" sz="1200" b="1" i="0" u="none" strike="noStrike" cap="none" normalizeH="0" baseline="0" dirty="0">
                  <a:ln>
                    <a:noFill/>
                  </a:ln>
                  <a:solidFill>
                    <a:schemeClr val="accent1">
                      <a:lumMod val="50000"/>
                    </a:schemeClr>
                  </a:solidFill>
                  <a:effectLst/>
                  <a:latin typeface="Arial" panose="020B0604020202020204" pitchFamily="34" charset="0"/>
                  <a:cs typeface="Arial" panose="020B0604020202020204" pitchFamily="34" charset="0"/>
                </a:rPr>
                <a:t> البنية التحتية</a:t>
              </a:r>
              <a:br>
                <a:rPr kumimoji="0" lang="en-US" altLang="en-US" sz="1200" b="1" i="0" u="none" strike="noStrike" cap="none" normalizeH="0" baseline="0" dirty="0">
                  <a:ln>
                    <a:noFill/>
                  </a:ln>
                  <a:solidFill>
                    <a:schemeClr val="accent1">
                      <a:lumMod val="50000"/>
                    </a:schemeClr>
                  </a:solidFill>
                  <a:effectLst/>
                </a:rPr>
              </a:br>
              <a:r>
                <a:rPr kumimoji="0" lang="en-US" altLang="en-US" sz="1050" b="1" i="0" u="none" strike="noStrike" cap="none" normalizeH="0" baseline="0" dirty="0">
                  <a:ln>
                    <a:noFill/>
                  </a:ln>
                  <a:solidFill>
                    <a:schemeClr val="accent1">
                      <a:lumMod val="50000"/>
                    </a:schemeClr>
                  </a:solidFill>
                  <a:effectLst/>
                  <a:latin typeface="Arial" panose="020B0604020202020204" pitchFamily="34" charset="0"/>
                  <a:cs typeface="Arial" panose="020B0604020202020204" pitchFamily="34" charset="0"/>
                </a:rPr>
                <a:t>15/05/2022</a:t>
              </a:r>
              <a:endParaRPr kumimoji="0" lang="en-US" altLang="en-US" sz="2800" b="1" i="0" u="none" strike="noStrike" cap="none" normalizeH="0" baseline="0" dirty="0">
                <a:ln>
                  <a:noFill/>
                </a:ln>
                <a:solidFill>
                  <a:schemeClr val="accent1">
                    <a:lumMod val="50000"/>
                  </a:schemeClr>
                </a:solidFill>
                <a:effectLst/>
                <a:latin typeface="Arial" panose="020B0604020202020204" pitchFamily="34" charset="0"/>
              </a:endParaRPr>
            </a:p>
          </p:txBody>
        </p:sp>
      </p:grpSp>
      <p:sp>
        <p:nvSpPr>
          <p:cNvPr id="145" name="Left Brace 144"/>
          <p:cNvSpPr/>
          <p:nvPr/>
        </p:nvSpPr>
        <p:spPr>
          <a:xfrm rot="5400000" flipH="1">
            <a:off x="6629564" y="2598405"/>
            <a:ext cx="491236" cy="7435492"/>
          </a:xfrm>
          <a:prstGeom prst="leftBrace">
            <a:avLst>
              <a:gd name="adj1" fmla="val 0"/>
              <a:gd name="adj2" fmla="val 50000"/>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47" name="Straight Connector 146"/>
          <p:cNvCxnSpPr/>
          <p:nvPr/>
        </p:nvCxnSpPr>
        <p:spPr>
          <a:xfrm flipH="1">
            <a:off x="3157436" y="3072281"/>
            <a:ext cx="0" cy="308286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H="1">
            <a:off x="10592791" y="3072281"/>
            <a:ext cx="0" cy="30828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6263936" y="6584628"/>
            <a:ext cx="1327608" cy="307777"/>
          </a:xfrm>
          <a:prstGeom prst="rect">
            <a:avLst/>
          </a:prstGeom>
          <a:noFill/>
        </p:spPr>
        <p:txBody>
          <a:bodyPr wrap="none" rtlCol="0">
            <a:spAutoFit/>
          </a:bodyPr>
          <a:lstStyle/>
          <a:p>
            <a:r>
              <a:rPr lang="ar-SY" sz="1400" b="1" dirty="0">
                <a:solidFill>
                  <a:schemeClr val="accent1">
                    <a:lumMod val="50000"/>
                  </a:schemeClr>
                </a:solidFill>
              </a:rPr>
              <a:t>كشوف تنفيذ شهرية</a:t>
            </a:r>
            <a:endParaRPr lang="en-US" sz="1400" b="1" dirty="0">
              <a:solidFill>
                <a:schemeClr val="accent1">
                  <a:lumMod val="50000"/>
                </a:schemeClr>
              </a:solidFill>
            </a:endParaRPr>
          </a:p>
        </p:txBody>
      </p:sp>
    </p:spTree>
    <p:extLst>
      <p:ext uri="{BB962C8B-B14F-4D97-AF65-F5344CB8AC3E}">
        <p14:creationId xmlns:p14="http://schemas.microsoft.com/office/powerpoint/2010/main" val="348386320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2227" y="2105025"/>
            <a:ext cx="11442031" cy="4650781"/>
          </a:xfrm>
        </p:spPr>
        <p:txBody>
          <a:bodyPr>
            <a:normAutofit/>
          </a:bodyPr>
          <a:lstStyle/>
          <a:p>
            <a:pPr>
              <a:lnSpc>
                <a:spcPct val="200000"/>
              </a:lnSpc>
            </a:pPr>
            <a:r>
              <a:rPr lang="ar-SY" sz="2400" dirty="0"/>
              <a:t>تاريخ العقد  29/10/2013</a:t>
            </a:r>
          </a:p>
          <a:p>
            <a:pPr>
              <a:lnSpc>
                <a:spcPct val="200000"/>
              </a:lnSpc>
            </a:pPr>
            <a:r>
              <a:rPr lang="ar-SY" sz="2400" dirty="0"/>
              <a:t>الجهة المتعاقدة: مؤسسة تنفيذ الإنشاءات العسكرية (فرع الدراسات).</a:t>
            </a:r>
          </a:p>
          <a:p>
            <a:pPr>
              <a:lnSpc>
                <a:spcPct val="200000"/>
              </a:lnSpc>
            </a:pPr>
            <a:r>
              <a:rPr lang="ar-SY" sz="2400" dirty="0"/>
              <a:t>تم دراسة البنى التحتية ضمن الأرصفة والطرقات.</a:t>
            </a:r>
          </a:p>
          <a:p>
            <a:pPr>
              <a:lnSpc>
                <a:spcPct val="200000"/>
              </a:lnSpc>
            </a:pPr>
            <a:r>
              <a:rPr lang="ar-SY" sz="2400" dirty="0"/>
              <a:t>تم تقديم دفاتر شروط فنية وجداول كميات ومخططات هندسية.</a:t>
            </a:r>
            <a:endParaRPr lang="en-US" sz="2400" dirty="0"/>
          </a:p>
          <a:p>
            <a:pPr>
              <a:lnSpc>
                <a:spcPct val="200000"/>
              </a:lnSpc>
            </a:pPr>
            <a:endParaRPr lang="en-US" dirty="0"/>
          </a:p>
        </p:txBody>
      </p:sp>
      <p:sp>
        <p:nvSpPr>
          <p:cNvPr id="3" name="Slide Number Placeholder 2"/>
          <p:cNvSpPr>
            <a:spLocks noGrp="1"/>
          </p:cNvSpPr>
          <p:nvPr>
            <p:ph type="sldNum" sz="quarter" idx="12"/>
          </p:nvPr>
        </p:nvSpPr>
        <p:spPr/>
        <p:txBody>
          <a:bodyPr/>
          <a:lstStyle/>
          <a:p>
            <a:r>
              <a:rPr lang="en-US"/>
              <a:t>  </a:t>
            </a:r>
            <a:fld id="{C75717E5-55CE-4ACF-95E6-F48FCD792317}" type="slidenum">
              <a:rPr lang="en-US" smtClean="0"/>
              <a:pPr/>
              <a:t>8</a:t>
            </a:fld>
            <a:endParaRPr lang="en-US" dirty="0"/>
          </a:p>
        </p:txBody>
      </p:sp>
      <p:sp>
        <p:nvSpPr>
          <p:cNvPr id="4" name="TextBox 3">
            <a:extLst>
              <a:ext uri="{FF2B5EF4-FFF2-40B4-BE49-F238E27FC236}">
                <a16:creationId xmlns:a16="http://schemas.microsoft.com/office/drawing/2014/main" id="{BC96C567-442A-9D3F-A45D-3C8098D92C5C}"/>
              </a:ext>
            </a:extLst>
          </p:cNvPr>
          <p:cNvSpPr txBox="1"/>
          <p:nvPr/>
        </p:nvSpPr>
        <p:spPr>
          <a:xfrm>
            <a:off x="2226470" y="559077"/>
            <a:ext cx="9887788" cy="1077218"/>
          </a:xfrm>
          <a:prstGeom prst="rect">
            <a:avLst/>
          </a:prstGeom>
          <a:noFill/>
        </p:spPr>
        <p:txBody>
          <a:bodyPr wrap="square" rtlCol="0">
            <a:spAutoFit/>
          </a:bodyPr>
          <a:lstStyle/>
          <a:p>
            <a:pPr algn="r"/>
            <a:r>
              <a:rPr lang="ar-SY" sz="3200" dirty="0">
                <a:solidFill>
                  <a:srgbClr val="001689"/>
                </a:solidFill>
                <a:latin typeface="Sakkal Majalla" panose="02000000000000000000" pitchFamily="2" charset="-78"/>
                <a:cs typeface="Sakkal Majalla" panose="02000000000000000000" pitchFamily="2" charset="-78"/>
              </a:rPr>
              <a:t>عقد دراسة البنى التحتية رقم 52 لعام 2013</a:t>
            </a:r>
          </a:p>
          <a:p>
            <a:pPr algn="r"/>
            <a:endParaRPr lang="ar-SY" sz="3200" dirty="0">
              <a:solidFill>
                <a:srgbClr val="001689"/>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7806071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2227" y="2105025"/>
            <a:ext cx="11442031" cy="5029200"/>
          </a:xfrm>
        </p:spPr>
        <p:txBody>
          <a:bodyPr>
            <a:normAutofit lnSpcReduction="10000"/>
          </a:bodyPr>
          <a:lstStyle/>
          <a:p>
            <a:r>
              <a:rPr lang="ar-SY" sz="2400" dirty="0"/>
              <a:t>تاريخ العقد  4/8/2015</a:t>
            </a:r>
          </a:p>
          <a:p>
            <a:r>
              <a:rPr lang="ar-SY" sz="2400" dirty="0"/>
              <a:t>موضوع العقد: تنفيذ البنى التحتية للمنطقة التنظيمية 101.</a:t>
            </a:r>
          </a:p>
          <a:p>
            <a:r>
              <a:rPr lang="ar-SY" sz="2400" dirty="0"/>
              <a:t>الجهة المتعاقدة: مؤسسة تنفيذ الإنشاءات العسكرية</a:t>
            </a:r>
          </a:p>
          <a:p>
            <a:r>
              <a:rPr lang="ar-SY" sz="2400" dirty="0"/>
              <a:t>قيمة العقد 13.6 مليار ل.س مضافا لها الربع النظامي.</a:t>
            </a:r>
          </a:p>
          <a:p>
            <a:r>
              <a:rPr lang="ar-SY" sz="2400" dirty="0"/>
              <a:t>نسبة التنفيذ: 28%</a:t>
            </a:r>
          </a:p>
          <a:p>
            <a:r>
              <a:rPr lang="ar-SY" sz="2400" dirty="0"/>
              <a:t>أسباب تدني نسبة التنفيذ:</a:t>
            </a:r>
          </a:p>
          <a:p>
            <a:pPr lvl="1"/>
            <a:r>
              <a:rPr lang="ar-SY" sz="2000" dirty="0"/>
              <a:t>إلغاء تنفيذ جسور وأنفاق المشاة وسلالم متحركة.</a:t>
            </a:r>
          </a:p>
          <a:p>
            <a:pPr lvl="1"/>
            <a:r>
              <a:rPr lang="ar-SY" sz="2000" dirty="0"/>
              <a:t>إلغاء تنفيذ أعمال الحفر والردم والبحص العدسي ورمل </a:t>
            </a:r>
            <a:r>
              <a:rPr lang="ar-SY" sz="2000" dirty="0" err="1"/>
              <a:t>المازار</a:t>
            </a:r>
            <a:r>
              <a:rPr lang="ar-SY" sz="2000" dirty="0"/>
              <a:t> للأعمال الكهربائية وأعمال شبكة المياه الحلوة كونها ستنفذ في نفق الخدمة حسب الدراسة المعدلة.</a:t>
            </a:r>
          </a:p>
          <a:p>
            <a:pPr lvl="1"/>
            <a:r>
              <a:rPr lang="ar-SY" sz="2000" dirty="0"/>
              <a:t>تعديل لبعض الأعمال الكهرباء (محطات التحويل - أعمدة إنارة من حيث النوع والعدد - أقطار الكابلات - بعض اللوحات الكهربائية).</a:t>
            </a:r>
          </a:p>
          <a:p>
            <a:pPr lvl="1"/>
            <a:r>
              <a:rPr lang="ar-SY" sz="2000" dirty="0"/>
              <a:t>عدم تنفيذ بعض بنود شبكة الغاز الواردة في الدارسة الأساسية بسبب الحاجة لتعديل دراستها فنياً. </a:t>
            </a:r>
          </a:p>
          <a:p>
            <a:pPr lvl="1"/>
            <a:r>
              <a:rPr lang="ar-SY" sz="2000" dirty="0"/>
              <a:t>تأجيل تنفيذ محطات المعالجة والأعمال المرورية والفرش الطرقي </a:t>
            </a:r>
            <a:r>
              <a:rPr lang="ar-SY" sz="2000" dirty="0" err="1"/>
              <a:t>والحدائقي</a:t>
            </a:r>
            <a:r>
              <a:rPr lang="ar-SY" sz="2000" dirty="0"/>
              <a:t> بسبب عدم الحاجة إليها في تاريخه وللمحافظة عليها من الاهتلاك خلال فترة تنفيذ المشروع.</a:t>
            </a:r>
          </a:p>
          <a:p>
            <a:pPr lvl="1"/>
            <a:endParaRPr lang="en-US" sz="2400" dirty="0"/>
          </a:p>
          <a:p>
            <a:endParaRPr lang="en-US" dirty="0"/>
          </a:p>
        </p:txBody>
      </p:sp>
      <p:sp>
        <p:nvSpPr>
          <p:cNvPr id="3" name="Slide Number Placeholder 2"/>
          <p:cNvSpPr>
            <a:spLocks noGrp="1"/>
          </p:cNvSpPr>
          <p:nvPr>
            <p:ph type="sldNum" sz="quarter" idx="12"/>
          </p:nvPr>
        </p:nvSpPr>
        <p:spPr/>
        <p:txBody>
          <a:bodyPr/>
          <a:lstStyle/>
          <a:p>
            <a:r>
              <a:rPr lang="en-US"/>
              <a:t>  </a:t>
            </a:r>
            <a:fld id="{C75717E5-55CE-4ACF-95E6-F48FCD792317}" type="slidenum">
              <a:rPr lang="en-US" smtClean="0"/>
              <a:pPr/>
              <a:t>9</a:t>
            </a:fld>
            <a:endParaRPr lang="en-US" dirty="0"/>
          </a:p>
        </p:txBody>
      </p:sp>
      <p:sp>
        <p:nvSpPr>
          <p:cNvPr id="4" name="TextBox 3">
            <a:extLst>
              <a:ext uri="{FF2B5EF4-FFF2-40B4-BE49-F238E27FC236}">
                <a16:creationId xmlns:a16="http://schemas.microsoft.com/office/drawing/2014/main" id="{BC96C567-442A-9D3F-A45D-3C8098D92C5C}"/>
              </a:ext>
            </a:extLst>
          </p:cNvPr>
          <p:cNvSpPr txBox="1"/>
          <p:nvPr/>
        </p:nvSpPr>
        <p:spPr>
          <a:xfrm>
            <a:off x="2226470" y="559077"/>
            <a:ext cx="9887788" cy="1077218"/>
          </a:xfrm>
          <a:prstGeom prst="rect">
            <a:avLst/>
          </a:prstGeom>
          <a:noFill/>
        </p:spPr>
        <p:txBody>
          <a:bodyPr wrap="square" rtlCol="0">
            <a:spAutoFit/>
          </a:bodyPr>
          <a:lstStyle/>
          <a:p>
            <a:pPr algn="r"/>
            <a:r>
              <a:rPr lang="ar-SY" sz="3200" dirty="0">
                <a:solidFill>
                  <a:srgbClr val="001689"/>
                </a:solidFill>
                <a:latin typeface="Sakkal Majalla" panose="02000000000000000000" pitchFamily="2" charset="-78"/>
                <a:cs typeface="Sakkal Majalla" panose="02000000000000000000" pitchFamily="2" charset="-78"/>
              </a:rPr>
              <a:t>العقد الأساسي لتنفيذ البنى التحتية رقم 23 لعام 2015</a:t>
            </a:r>
            <a:br>
              <a:rPr lang="ar-SY" sz="3200" dirty="0">
                <a:solidFill>
                  <a:srgbClr val="001689"/>
                </a:solidFill>
                <a:latin typeface="Sakkal Majalla" panose="02000000000000000000" pitchFamily="2" charset="-78"/>
                <a:cs typeface="Sakkal Majalla" panose="02000000000000000000" pitchFamily="2" charset="-78"/>
              </a:rPr>
            </a:br>
            <a:endParaRPr lang="ar-SY" sz="3200" dirty="0">
              <a:solidFill>
                <a:srgbClr val="001689"/>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164161933"/>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8932</TotalTime>
  <Words>1379</Words>
  <Application>Microsoft Office PowerPoint</Application>
  <PresentationFormat>مخصص</PresentationFormat>
  <Paragraphs>205</Paragraphs>
  <Slides>22</Slides>
  <Notes>1</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22</vt:i4>
      </vt:variant>
    </vt:vector>
  </HeadingPairs>
  <TitlesOfParts>
    <vt:vector size="29" baseType="lpstr">
      <vt:lpstr>Arial</vt:lpstr>
      <vt:lpstr>Calibri</vt:lpstr>
      <vt:lpstr>Courier New</vt:lpstr>
      <vt:lpstr>DIN Next LT Arabic</vt:lpstr>
      <vt:lpstr>Sakkal Majalla</vt:lpstr>
      <vt:lpstr>Wingdings</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Tatiana Boustany Saba</dc:creator>
  <cp:lastModifiedBy>دعاء الباري</cp:lastModifiedBy>
  <cp:revision>711</cp:revision>
  <cp:lastPrinted>2022-08-07T11:02:24Z</cp:lastPrinted>
  <dcterms:created xsi:type="dcterms:W3CDTF">2014-10-27T05:51:13Z</dcterms:created>
  <dcterms:modified xsi:type="dcterms:W3CDTF">2025-08-17T09:18:39Z</dcterms:modified>
</cp:coreProperties>
</file>