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094" r:id="rId2"/>
    <p:sldMasterId id="2147484246" r:id="rId3"/>
  </p:sldMasterIdLst>
  <p:notesMasterIdLst>
    <p:notesMasterId r:id="rId17"/>
  </p:notesMasterIdLst>
  <p:handoutMasterIdLst>
    <p:handoutMasterId r:id="rId18"/>
  </p:handoutMasterIdLst>
  <p:sldIdLst>
    <p:sldId id="977" r:id="rId4"/>
    <p:sldId id="984" r:id="rId5"/>
    <p:sldId id="991" r:id="rId6"/>
    <p:sldId id="992" r:id="rId7"/>
    <p:sldId id="993" r:id="rId8"/>
    <p:sldId id="994" r:id="rId9"/>
    <p:sldId id="995" r:id="rId10"/>
    <p:sldId id="996" r:id="rId11"/>
    <p:sldId id="997" r:id="rId12"/>
    <p:sldId id="998" r:id="rId13"/>
    <p:sldId id="999" r:id="rId14"/>
    <p:sldId id="1000" r:id="rId15"/>
    <p:sldId id="1001" r:id="rId16"/>
  </p:sldIdLst>
  <p:sldSz cx="9144000" cy="6858000" type="screen4x3"/>
  <p:notesSz cx="7010400" cy="9296400"/>
  <p:defaultTextStyle>
    <a:defPPr>
      <a:defRPr lang="ar-JO"/>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5F27"/>
    <a:srgbClr val="417F59"/>
    <a:srgbClr val="10E038"/>
    <a:srgbClr val="2E3058"/>
    <a:srgbClr val="311E68"/>
    <a:srgbClr val="31859C"/>
    <a:srgbClr val="DDDDDD"/>
    <a:srgbClr val="A4E456"/>
    <a:srgbClr val="A87120"/>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95" autoAdjust="0"/>
  </p:normalViewPr>
  <p:slideViewPr>
    <p:cSldViewPr>
      <p:cViewPr varScale="1">
        <p:scale>
          <a:sx n="79" d="100"/>
          <a:sy n="79" d="100"/>
        </p:scale>
        <p:origin x="152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70" y="-102"/>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951" cy="464896"/>
          </a:xfrm>
          <a:prstGeom prst="rect">
            <a:avLst/>
          </a:prstGeom>
        </p:spPr>
        <p:txBody>
          <a:bodyPr vert="horz" lIns="92409" tIns="46205" rIns="92409" bIns="46205" rtlCol="0"/>
          <a:lstStyle>
            <a:lvl1pPr algn="l">
              <a:defRPr sz="1200">
                <a:latin typeface="Arial" charset="0"/>
                <a:cs typeface="Arial" charset="0"/>
              </a:defRPr>
            </a:lvl1pPr>
          </a:lstStyle>
          <a:p>
            <a:pPr>
              <a:defRPr/>
            </a:pPr>
            <a:endParaRPr lang="en-US" dirty="0"/>
          </a:p>
        </p:txBody>
      </p:sp>
      <p:sp>
        <p:nvSpPr>
          <p:cNvPr id="3" name="Date Placeholder 2"/>
          <p:cNvSpPr>
            <a:spLocks noGrp="1"/>
          </p:cNvSpPr>
          <p:nvPr>
            <p:ph type="dt" sz="quarter" idx="1"/>
          </p:nvPr>
        </p:nvSpPr>
        <p:spPr>
          <a:xfrm>
            <a:off x="3970776" y="0"/>
            <a:ext cx="3037951" cy="464896"/>
          </a:xfrm>
          <a:prstGeom prst="rect">
            <a:avLst/>
          </a:prstGeom>
        </p:spPr>
        <p:txBody>
          <a:bodyPr vert="horz" lIns="92409" tIns="46205" rIns="92409" bIns="46205" rtlCol="0"/>
          <a:lstStyle>
            <a:lvl1pPr algn="r">
              <a:defRPr sz="1200">
                <a:latin typeface="Arial" charset="0"/>
                <a:cs typeface="Arial" charset="0"/>
              </a:defRPr>
            </a:lvl1pPr>
          </a:lstStyle>
          <a:p>
            <a:pPr>
              <a:defRPr/>
            </a:pPr>
            <a:fld id="{AACC5EF7-847A-42F8-A441-EF1D6F480AB2}" type="datetimeFigureOut">
              <a:rPr lang="en-US"/>
              <a:pPr>
                <a:defRPr/>
              </a:pPr>
              <a:t>7/17/2024</a:t>
            </a:fld>
            <a:endParaRPr lang="en-US" dirty="0"/>
          </a:p>
        </p:txBody>
      </p:sp>
      <p:sp>
        <p:nvSpPr>
          <p:cNvPr id="4" name="Footer Placeholder 3"/>
          <p:cNvSpPr>
            <a:spLocks noGrp="1"/>
          </p:cNvSpPr>
          <p:nvPr>
            <p:ph type="ftr" sz="quarter" idx="2"/>
          </p:nvPr>
        </p:nvSpPr>
        <p:spPr>
          <a:xfrm>
            <a:off x="2" y="8829995"/>
            <a:ext cx="3037951" cy="464896"/>
          </a:xfrm>
          <a:prstGeom prst="rect">
            <a:avLst/>
          </a:prstGeom>
        </p:spPr>
        <p:txBody>
          <a:bodyPr vert="horz" lIns="92409" tIns="46205" rIns="92409" bIns="46205" rtlCol="0" anchor="b"/>
          <a:lstStyle>
            <a:lvl1pPr algn="l">
              <a:defRPr sz="1200">
                <a:latin typeface="Arial" charset="0"/>
                <a:cs typeface="Arial" charset="0"/>
              </a:defRPr>
            </a:lvl1pPr>
          </a:lstStyle>
          <a:p>
            <a:pPr>
              <a:defRPr/>
            </a:pPr>
            <a:endParaRPr lang="en-US" dirty="0"/>
          </a:p>
        </p:txBody>
      </p:sp>
      <p:sp>
        <p:nvSpPr>
          <p:cNvPr id="5" name="Slide Number Placeholder 4"/>
          <p:cNvSpPr>
            <a:spLocks noGrp="1"/>
          </p:cNvSpPr>
          <p:nvPr>
            <p:ph type="sldNum" sz="quarter" idx="3"/>
          </p:nvPr>
        </p:nvSpPr>
        <p:spPr>
          <a:xfrm>
            <a:off x="3970776" y="8829995"/>
            <a:ext cx="3037951" cy="464896"/>
          </a:xfrm>
          <a:prstGeom prst="rect">
            <a:avLst/>
          </a:prstGeom>
        </p:spPr>
        <p:txBody>
          <a:bodyPr vert="horz" wrap="square" lIns="92409" tIns="46205" rIns="92409" bIns="46205" numCol="1" anchor="b" anchorCtr="0" compatLnSpc="1">
            <a:prstTxWarp prst="textNoShape">
              <a:avLst/>
            </a:prstTxWarp>
          </a:bodyPr>
          <a:lstStyle>
            <a:lvl1pPr>
              <a:defRPr sz="1200" smtClean="0"/>
            </a:lvl1pPr>
          </a:lstStyle>
          <a:p>
            <a:pPr>
              <a:defRPr/>
            </a:pPr>
            <a:fld id="{7F7CB6AF-2C35-45CC-B330-499D131B2A97}" type="slidenum">
              <a:rPr lang="ar-SA"/>
              <a:pPr>
                <a:defRPr/>
              </a:pPr>
              <a:t>‹#›</a:t>
            </a:fld>
            <a:endParaRPr lang="en-US" dirty="0"/>
          </a:p>
        </p:txBody>
      </p:sp>
    </p:spTree>
    <p:extLst>
      <p:ext uri="{BB962C8B-B14F-4D97-AF65-F5344CB8AC3E}">
        <p14:creationId xmlns:p14="http://schemas.microsoft.com/office/powerpoint/2010/main" val="1908945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2450" y="0"/>
            <a:ext cx="3037951" cy="464896"/>
          </a:xfrm>
          <a:prstGeom prst="rect">
            <a:avLst/>
          </a:prstGeom>
        </p:spPr>
        <p:txBody>
          <a:bodyPr vert="horz" lIns="92409" tIns="46205" rIns="92409" bIns="46205" rtlCol="1"/>
          <a:lstStyle>
            <a:lvl1pPr algn="r" fontAlgn="auto">
              <a:spcBef>
                <a:spcPts val="0"/>
              </a:spcBef>
              <a:spcAft>
                <a:spcPts val="0"/>
              </a:spcAft>
              <a:defRPr sz="1200">
                <a:latin typeface="+mn-lt"/>
                <a:cs typeface="+mn-cs"/>
              </a:defRPr>
            </a:lvl1pPr>
          </a:lstStyle>
          <a:p>
            <a:pPr>
              <a:defRPr/>
            </a:pPr>
            <a:endParaRPr lang="ar-JO"/>
          </a:p>
        </p:txBody>
      </p:sp>
      <p:sp>
        <p:nvSpPr>
          <p:cNvPr id="3" name="Date Placeholder 2"/>
          <p:cNvSpPr>
            <a:spLocks noGrp="1"/>
          </p:cNvSpPr>
          <p:nvPr>
            <p:ph type="dt" idx="1"/>
          </p:nvPr>
        </p:nvSpPr>
        <p:spPr>
          <a:xfrm>
            <a:off x="1677" y="0"/>
            <a:ext cx="3037951" cy="464896"/>
          </a:xfrm>
          <a:prstGeom prst="rect">
            <a:avLst/>
          </a:prstGeom>
        </p:spPr>
        <p:txBody>
          <a:bodyPr vert="horz" lIns="92409" tIns="46205" rIns="92409" bIns="46205" rtlCol="1"/>
          <a:lstStyle>
            <a:lvl1pPr algn="l" fontAlgn="auto">
              <a:spcBef>
                <a:spcPts val="0"/>
              </a:spcBef>
              <a:spcAft>
                <a:spcPts val="0"/>
              </a:spcAft>
              <a:defRPr sz="1200">
                <a:latin typeface="+mn-lt"/>
                <a:cs typeface="+mn-cs"/>
              </a:defRPr>
            </a:lvl1pPr>
          </a:lstStyle>
          <a:p>
            <a:pPr>
              <a:defRPr/>
            </a:pPr>
            <a:fld id="{290731B5-2006-40AF-BD53-97B2ADF61AFC}" type="datetimeFigureOut">
              <a:rPr lang="ar-JO"/>
              <a:pPr>
                <a:defRPr/>
              </a:pPr>
              <a:t>11/01/1446</a:t>
            </a:fld>
            <a:endParaRPr lang="ar-JO"/>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2409" tIns="46205" rIns="92409" bIns="46205" rtlCol="1" anchor="ctr"/>
          <a:lstStyle/>
          <a:p>
            <a:pPr lvl="0"/>
            <a:endParaRPr lang="ar-JO" noProof="0"/>
          </a:p>
        </p:txBody>
      </p:sp>
      <p:sp>
        <p:nvSpPr>
          <p:cNvPr id="5" name="Notes Placeholder 4"/>
          <p:cNvSpPr>
            <a:spLocks noGrp="1"/>
          </p:cNvSpPr>
          <p:nvPr>
            <p:ph type="body" sz="quarter" idx="3"/>
          </p:nvPr>
        </p:nvSpPr>
        <p:spPr>
          <a:xfrm>
            <a:off x="701711" y="4416507"/>
            <a:ext cx="5606980" cy="4182551"/>
          </a:xfrm>
          <a:prstGeom prst="rect">
            <a:avLst/>
          </a:prstGeom>
        </p:spPr>
        <p:txBody>
          <a:bodyPr vert="horz" wrap="square" lIns="92409" tIns="46205" rIns="92409" bIns="46205"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972450" y="8829995"/>
            <a:ext cx="3037951" cy="464896"/>
          </a:xfrm>
          <a:prstGeom prst="rect">
            <a:avLst/>
          </a:prstGeom>
        </p:spPr>
        <p:txBody>
          <a:bodyPr vert="horz" lIns="92409" tIns="46205" rIns="92409" bIns="46205" rtlCol="1" anchor="b"/>
          <a:lstStyle>
            <a:lvl1pPr algn="r" fontAlgn="auto">
              <a:spcBef>
                <a:spcPts val="0"/>
              </a:spcBef>
              <a:spcAft>
                <a:spcPts val="0"/>
              </a:spcAft>
              <a:defRPr sz="1200">
                <a:latin typeface="+mn-lt"/>
                <a:cs typeface="+mn-cs"/>
              </a:defRPr>
            </a:lvl1pPr>
          </a:lstStyle>
          <a:p>
            <a:pPr>
              <a:defRPr/>
            </a:pPr>
            <a:endParaRPr lang="ar-JO"/>
          </a:p>
        </p:txBody>
      </p:sp>
      <p:sp>
        <p:nvSpPr>
          <p:cNvPr id="7" name="Slide Number Placeholder 6"/>
          <p:cNvSpPr>
            <a:spLocks noGrp="1"/>
          </p:cNvSpPr>
          <p:nvPr>
            <p:ph type="sldNum" sz="quarter" idx="5"/>
          </p:nvPr>
        </p:nvSpPr>
        <p:spPr>
          <a:xfrm>
            <a:off x="1677" y="8829995"/>
            <a:ext cx="3037951" cy="464896"/>
          </a:xfrm>
          <a:prstGeom prst="rect">
            <a:avLst/>
          </a:prstGeom>
        </p:spPr>
        <p:txBody>
          <a:bodyPr vert="horz" lIns="92409" tIns="46205" rIns="92409" bIns="46205" rtlCol="1" anchor="b"/>
          <a:lstStyle>
            <a:lvl1pPr algn="l" fontAlgn="auto">
              <a:spcBef>
                <a:spcPts val="0"/>
              </a:spcBef>
              <a:spcAft>
                <a:spcPts val="0"/>
              </a:spcAft>
              <a:defRPr sz="1200">
                <a:latin typeface="+mn-lt"/>
                <a:cs typeface="+mn-cs"/>
              </a:defRPr>
            </a:lvl1pPr>
          </a:lstStyle>
          <a:p>
            <a:pPr>
              <a:defRPr/>
            </a:pPr>
            <a:fld id="{0CC11994-E608-48ED-8CAF-3732BD21DCCE}" type="slidenum">
              <a:rPr lang="ar-JO"/>
              <a:pPr>
                <a:defRPr/>
              </a:pPr>
              <a:t>‹#›</a:t>
            </a:fld>
            <a:endParaRPr lang="ar-JO"/>
          </a:p>
        </p:txBody>
      </p:sp>
    </p:spTree>
    <p:extLst>
      <p:ext uri="{BB962C8B-B14F-4D97-AF65-F5344CB8AC3E}">
        <p14:creationId xmlns:p14="http://schemas.microsoft.com/office/powerpoint/2010/main" val="3528375079"/>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5" name="Date Placeholder 3"/>
          <p:cNvSpPr>
            <a:spLocks noGrp="1"/>
          </p:cNvSpPr>
          <p:nvPr>
            <p:ph type="dt" sz="half" idx="10"/>
          </p:nvPr>
        </p:nvSpPr>
        <p:spPr/>
        <p:txBody>
          <a:bodyPr/>
          <a:lstStyle>
            <a:lvl1pPr>
              <a:defRPr/>
            </a:lvl1pPr>
          </a:lstStyle>
          <a:p>
            <a:pPr>
              <a:defRPr/>
            </a:pPr>
            <a:fld id="{2BD85819-C929-411B-8CB5-38B29F6F5375}"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BB7115CA-4BA8-48D1-8423-CCB2CE350BA3}" type="slidenum">
              <a:rPr lang="ar-JO"/>
              <a:pPr>
                <a:defRPr/>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5651500"/>
          </a:xfrm>
          <a:prstGeom prst="rect">
            <a:avLst/>
          </a:prstGeom>
        </p:spPr>
        <p:txBody>
          <a:bodyPr/>
          <a:lstStyle/>
          <a:p>
            <a:r>
              <a:rPr lang="en-US" dirty="0"/>
              <a:t>Click to edit Master title style</a:t>
            </a:r>
            <a:endParaRPr lang="ar-JO"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pPr>
              <a:defRPr/>
            </a:pPr>
            <a:fld id="{8EC30226-6C44-4D27-B63E-6F84E630B748}"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1CD87B0F-4C59-468E-86F3-1EADAEE05C0B}" type="slidenum">
              <a:rPr lang="ar-JO"/>
              <a:pPr>
                <a:defRPr/>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96200" y="0"/>
            <a:ext cx="1447800" cy="6080125"/>
          </a:xfrm>
          <a:prstGeom prst="rect">
            <a:avLst/>
          </a:prstGeo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pPr>
              <a:defRPr/>
            </a:pPr>
            <a:fld id="{8FE05E14-53B8-4B7E-A371-EE0BAF31CA03}"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EF003BAC-7D6C-4A6D-83F6-F3AB41E3E220}" type="slidenum">
              <a:rPr lang="ar-JO"/>
              <a:pPr>
                <a:defRPr/>
              </a:pPr>
              <a:t>‹#›</a:t>
            </a:fld>
            <a:endParaRPr lang="ar-J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56515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0" y="152400"/>
            <a:ext cx="6934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5CB263-21DD-46AF-9DD8-79B2B7097009}"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FDCF78CA-013B-4410-B187-D8A584E880C7}" type="slidenum">
              <a:rPr lang="ar-JO"/>
              <a:pPr>
                <a:defRPr/>
              </a:pPr>
              <a:t>‹#›</a:t>
            </a:fld>
            <a:endParaRPr lang="ar-J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lvl1pPr>
              <a:defRPr/>
            </a:lvl1pPr>
          </a:lstStyle>
          <a:p>
            <a:pPr>
              <a:defRPr/>
            </a:pPr>
            <a:fld id="{CD4CA438-1A62-44B7-9A6F-D39978A007B4}"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ABF9A791-0EEB-41FD-9D26-56FF9D55FB7C}" type="slidenum">
              <a:rPr lang="ar-JO"/>
              <a:pPr>
                <a:defRPr/>
              </a:pPr>
              <a:t>‹#›</a:t>
            </a:fld>
            <a:endParaRPr lang="ar-J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700"/>
            <a:ext cx="9144000" cy="698500"/>
          </a:xfrm>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pPr>
              <a:defRPr/>
            </a:pPr>
            <a:fld id="{30401688-165B-4B00-B944-F0E28C857E7C}"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FE428BBE-FD87-4862-B216-D15A6F12CDF1}" type="slidenum">
              <a:rPr lang="ar-JO"/>
              <a:pPr>
                <a:defRPr/>
              </a:pPr>
              <a:t>‹#›</a:t>
            </a:fld>
            <a:endParaRPr lang="ar-J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Picture1.png"/>
          <p:cNvPicPr>
            <a:picLocks noChangeAspect="1"/>
          </p:cNvPicPr>
          <p:nvPr userDrawn="1"/>
        </p:nvPicPr>
        <p:blipFill>
          <a:blip r:embed="rId2" cstate="email"/>
          <a:stretch>
            <a:fillRect/>
          </a:stretch>
        </p:blipFill>
        <p:spPr>
          <a:xfrm>
            <a:off x="0" y="16646"/>
            <a:ext cx="9144000" cy="6824708"/>
          </a:xfrm>
          <a:prstGeom prst="rect">
            <a:avLst/>
          </a:prstGeom>
        </p:spPr>
      </p:pic>
      <p:sp>
        <p:nvSpPr>
          <p:cNvPr id="2" name="Title 1"/>
          <p:cNvSpPr>
            <a:spLocks noGrp="1"/>
          </p:cNvSpPr>
          <p:nvPr>
            <p:ph type="title"/>
          </p:nvPr>
        </p:nvSpPr>
        <p:spPr>
          <a:xfrm>
            <a:off x="2133599" y="4406900"/>
            <a:ext cx="6361113"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2133599" y="2906713"/>
            <a:ext cx="63611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24A1566F-1ED4-4D7D-9DC9-E09FA376BAE4}"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sz="1800"/>
            </a:lvl1pPr>
          </a:lstStyle>
          <a:p>
            <a:pPr>
              <a:defRPr/>
            </a:pPr>
            <a:fld id="{D2F1B1E2-FCAE-4716-B182-0B47C2BF62F7}" type="slidenum">
              <a:rPr lang="ar-JO"/>
              <a:pPr>
                <a:defRPr/>
              </a:pPr>
              <a:t>‹#›</a:t>
            </a:fld>
            <a:endParaRPr lang="ar-J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3"/>
          <p:cNvSpPr>
            <a:spLocks noGrp="1"/>
          </p:cNvSpPr>
          <p:nvPr>
            <p:ph type="dt" sz="half" idx="10"/>
          </p:nvPr>
        </p:nvSpPr>
        <p:spPr/>
        <p:txBody>
          <a:bodyPr/>
          <a:lstStyle>
            <a:lvl1pPr>
              <a:defRPr/>
            </a:lvl1pPr>
          </a:lstStyle>
          <a:p>
            <a:pPr>
              <a:defRPr/>
            </a:pPr>
            <a:fld id="{DD3D24F5-303B-4C7B-B5D4-D8E9E4FF18AF}"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a:xfrm>
            <a:off x="0" y="6492875"/>
            <a:ext cx="2133600" cy="365125"/>
          </a:xfrm>
        </p:spPr>
        <p:txBody>
          <a:bodyPr/>
          <a:lstStyle>
            <a:lvl1pPr algn="l">
              <a:defRPr sz="1400"/>
            </a:lvl1pPr>
          </a:lstStyle>
          <a:p>
            <a:pPr>
              <a:defRPr/>
            </a:pPr>
            <a:fld id="{0B9B2ED5-E7EB-4622-9112-DE62AEE29FD1}" type="slidenum">
              <a:rPr lang="ar-JO"/>
              <a:pPr>
                <a:defRPr/>
              </a:pPr>
              <a:t>‹#›</a:t>
            </a:fld>
            <a:endParaRPr lang="ar-J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3"/>
          <p:cNvSpPr>
            <a:spLocks noGrp="1"/>
          </p:cNvSpPr>
          <p:nvPr>
            <p:ph type="dt" sz="half" idx="10"/>
          </p:nvPr>
        </p:nvSpPr>
        <p:spPr/>
        <p:txBody>
          <a:bodyPr/>
          <a:lstStyle>
            <a:lvl1pPr>
              <a:defRPr/>
            </a:lvl1pPr>
          </a:lstStyle>
          <a:p>
            <a:pPr>
              <a:defRPr/>
            </a:pPr>
            <a:fld id="{CC1FBD29-8946-4DD2-A67B-F3CAF17D9AA0}" type="datetime8">
              <a:rPr lang="ar-JO"/>
              <a:pPr>
                <a:defRPr/>
              </a:pPr>
              <a:t>17 تموز، 24</a:t>
            </a:fld>
            <a:endParaRPr lang="ar-JO"/>
          </a:p>
        </p:txBody>
      </p:sp>
      <p:sp>
        <p:nvSpPr>
          <p:cNvPr id="8" name="Footer Placeholder 4"/>
          <p:cNvSpPr>
            <a:spLocks noGrp="1"/>
          </p:cNvSpPr>
          <p:nvPr>
            <p:ph type="ftr" sz="quarter" idx="11"/>
          </p:nvPr>
        </p:nvSpPr>
        <p:spPr/>
        <p:txBody>
          <a:bodyPr/>
          <a:lstStyle>
            <a:lvl1pPr>
              <a:defRPr/>
            </a:lvl1pPr>
          </a:lstStyle>
          <a:p>
            <a:pPr>
              <a:defRPr/>
            </a:pPr>
            <a:endParaRPr lang="ar-JO"/>
          </a:p>
        </p:txBody>
      </p:sp>
      <p:sp>
        <p:nvSpPr>
          <p:cNvPr id="9" name="Slide Number Placeholder 5"/>
          <p:cNvSpPr>
            <a:spLocks noGrp="1"/>
          </p:cNvSpPr>
          <p:nvPr>
            <p:ph type="sldNum" sz="quarter" idx="12"/>
          </p:nvPr>
        </p:nvSpPr>
        <p:spPr/>
        <p:txBody>
          <a:bodyPr/>
          <a:lstStyle>
            <a:lvl1pPr>
              <a:defRPr/>
            </a:lvl1pPr>
          </a:lstStyle>
          <a:p>
            <a:pPr>
              <a:defRPr/>
            </a:pPr>
            <a:fld id="{87734992-9B68-4178-9CC8-B32D4B615A37}" type="slidenum">
              <a:rPr lang="ar-JO"/>
              <a:pPr>
                <a:defRPr/>
              </a:pPr>
              <a:t>‹#›</a:t>
            </a:fld>
            <a:endParaRPr lang="ar-J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3"/>
          <p:cNvSpPr>
            <a:spLocks noGrp="1"/>
          </p:cNvSpPr>
          <p:nvPr>
            <p:ph type="dt" sz="half" idx="10"/>
          </p:nvPr>
        </p:nvSpPr>
        <p:spPr/>
        <p:txBody>
          <a:bodyPr/>
          <a:lstStyle>
            <a:lvl1pPr>
              <a:defRPr/>
            </a:lvl1pPr>
          </a:lstStyle>
          <a:p>
            <a:pPr>
              <a:defRPr/>
            </a:pPr>
            <a:fld id="{F0D834B5-1F3D-4BEF-93D2-5BB5AA93979A}" type="datetime8">
              <a:rPr lang="ar-JO"/>
              <a:pPr>
                <a:defRPr/>
              </a:pPr>
              <a:t>17 تموز، 24</a:t>
            </a:fld>
            <a:endParaRPr lang="ar-JO"/>
          </a:p>
        </p:txBody>
      </p:sp>
      <p:sp>
        <p:nvSpPr>
          <p:cNvPr id="4" name="Footer Placeholder 4"/>
          <p:cNvSpPr>
            <a:spLocks noGrp="1"/>
          </p:cNvSpPr>
          <p:nvPr>
            <p:ph type="ftr" sz="quarter" idx="11"/>
          </p:nvPr>
        </p:nvSpPr>
        <p:spPr/>
        <p:txBody>
          <a:bodyPr/>
          <a:lstStyle>
            <a:lvl1pPr>
              <a:defRPr/>
            </a:lvl1pPr>
          </a:lstStyle>
          <a:p>
            <a:pPr>
              <a:defRPr/>
            </a:pPr>
            <a:endParaRPr lang="ar-JO"/>
          </a:p>
        </p:txBody>
      </p:sp>
      <p:sp>
        <p:nvSpPr>
          <p:cNvPr id="5" name="Slide Number Placeholder 5"/>
          <p:cNvSpPr>
            <a:spLocks noGrp="1"/>
          </p:cNvSpPr>
          <p:nvPr>
            <p:ph type="sldNum" sz="quarter" idx="12"/>
          </p:nvPr>
        </p:nvSpPr>
        <p:spPr/>
        <p:txBody>
          <a:bodyPr/>
          <a:lstStyle>
            <a:lvl1pPr>
              <a:defRPr/>
            </a:lvl1pPr>
          </a:lstStyle>
          <a:p>
            <a:pPr>
              <a:defRPr/>
            </a:pPr>
            <a:fld id="{B3A055D7-77D9-4002-9725-083069F258C0}" type="slidenum">
              <a:rPr lang="ar-JO"/>
              <a:pPr>
                <a:defRPr/>
              </a:pPr>
              <a:t>‹#›</a:t>
            </a:fld>
            <a:endParaRPr lang="ar-J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B324709-AD47-46EF-86B0-0ECC0B7F5E45}" type="datetime8">
              <a:rPr lang="ar-JO"/>
              <a:pPr>
                <a:defRPr/>
              </a:pPr>
              <a:t>17 تموز، 24</a:t>
            </a:fld>
            <a:endParaRPr lang="ar-JO"/>
          </a:p>
        </p:txBody>
      </p:sp>
      <p:sp>
        <p:nvSpPr>
          <p:cNvPr id="3" name="Footer Placeholder 4"/>
          <p:cNvSpPr>
            <a:spLocks noGrp="1"/>
          </p:cNvSpPr>
          <p:nvPr>
            <p:ph type="ftr" sz="quarter" idx="11"/>
          </p:nvPr>
        </p:nvSpPr>
        <p:spPr/>
        <p:txBody>
          <a:bodyPr/>
          <a:lstStyle>
            <a:lvl1pPr>
              <a:defRPr/>
            </a:lvl1pPr>
          </a:lstStyle>
          <a:p>
            <a:pPr>
              <a:defRPr/>
            </a:pPr>
            <a:endParaRPr lang="ar-JO"/>
          </a:p>
        </p:txBody>
      </p:sp>
      <p:sp>
        <p:nvSpPr>
          <p:cNvPr id="4" name="Slide Number Placeholder 5"/>
          <p:cNvSpPr>
            <a:spLocks noGrp="1"/>
          </p:cNvSpPr>
          <p:nvPr>
            <p:ph type="sldNum" sz="quarter" idx="12"/>
          </p:nvPr>
        </p:nvSpPr>
        <p:spPr/>
        <p:txBody>
          <a:bodyPr/>
          <a:lstStyle>
            <a:lvl1pPr>
              <a:defRPr/>
            </a:lvl1pPr>
          </a:lstStyle>
          <a:p>
            <a:pPr>
              <a:defRPr/>
            </a:pPr>
            <a:fld id="{1E4B9DF9-D714-44C6-BED3-D8E15C6E9616}" type="slidenum">
              <a:rPr lang="ar-JO"/>
              <a:pPr>
                <a:defRPr/>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4203700"/>
          </a:xfrm>
          <a:prstGeom prst="rect">
            <a:avLst/>
          </a:prstGeom>
        </p:spPr>
        <p:txBody>
          <a:bodyPr/>
          <a:lstStyle>
            <a:lvl1pPr algn="r">
              <a:defRPr sz="3600"/>
            </a:lvl1p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JO" dirty="0"/>
          </a:p>
        </p:txBody>
      </p:sp>
      <p:sp>
        <p:nvSpPr>
          <p:cNvPr id="7" name="Date Placeholder 3"/>
          <p:cNvSpPr>
            <a:spLocks noGrp="1"/>
          </p:cNvSpPr>
          <p:nvPr>
            <p:ph type="dt" sz="half" idx="10"/>
          </p:nvPr>
        </p:nvSpPr>
        <p:spPr/>
        <p:txBody>
          <a:bodyPr/>
          <a:lstStyle>
            <a:lvl1pPr>
              <a:defRPr/>
            </a:lvl1pPr>
          </a:lstStyle>
          <a:p>
            <a:pPr>
              <a:defRPr/>
            </a:pPr>
            <a:fld id="{6462FA33-C6EC-4C7E-ABEC-2D3EFD727483}" type="datetime8">
              <a:rPr lang="ar-JO"/>
              <a:pPr>
                <a:defRPr/>
              </a:pPr>
              <a:t>17 تموز، 24</a:t>
            </a:fld>
            <a:endParaRPr lang="ar-JO"/>
          </a:p>
        </p:txBody>
      </p:sp>
      <p:sp>
        <p:nvSpPr>
          <p:cNvPr id="8" name="Footer Placeholder 4"/>
          <p:cNvSpPr>
            <a:spLocks noGrp="1"/>
          </p:cNvSpPr>
          <p:nvPr>
            <p:ph type="ftr" sz="quarter" idx="11"/>
          </p:nvPr>
        </p:nvSpPr>
        <p:spPr/>
        <p:txBody>
          <a:bodyPr/>
          <a:lstStyle>
            <a:lvl1pPr>
              <a:defRPr/>
            </a:lvl1pPr>
          </a:lstStyle>
          <a:p>
            <a:pPr>
              <a:defRPr/>
            </a:pPr>
            <a:endParaRPr lang="ar-JO"/>
          </a:p>
        </p:txBody>
      </p:sp>
      <p:sp>
        <p:nvSpPr>
          <p:cNvPr id="9" name="Slide Number Placeholder 5"/>
          <p:cNvSpPr>
            <a:spLocks noGrp="1"/>
          </p:cNvSpPr>
          <p:nvPr>
            <p:ph type="sldNum" sz="quarter" idx="12"/>
          </p:nvPr>
        </p:nvSpPr>
        <p:spPr>
          <a:xfrm>
            <a:off x="8534400" y="5715000"/>
            <a:ext cx="609600" cy="365125"/>
          </a:xfrm>
        </p:spPr>
        <p:txBody>
          <a:bodyPr/>
          <a:lstStyle>
            <a:lvl1pPr>
              <a:defRPr/>
            </a:lvl1pPr>
          </a:lstStyle>
          <a:p>
            <a:pPr>
              <a:defRPr/>
            </a:pPr>
            <a:fld id="{12B30B66-D2BE-4E10-8416-2072EBBA69E3}" type="slidenum">
              <a:rPr lang="ar-JO"/>
              <a:pPr>
                <a:defRPr/>
              </a:pPr>
              <a:t>‹#›</a:t>
            </a:fld>
            <a:endParaRPr lang="ar-JO"/>
          </a:p>
        </p:txBody>
      </p:sp>
      <p:pic>
        <p:nvPicPr>
          <p:cNvPr id="10" name="Picture 9" descr="Picture2.jpg"/>
          <p:cNvPicPr>
            <a:picLocks noChangeAspect="1"/>
          </p:cNvPicPr>
          <p:nvPr userDrawn="1"/>
        </p:nvPicPr>
        <p:blipFill>
          <a:blip r:embed="rId2" cstate="email"/>
          <a:srcRect l="11868" r="12968"/>
          <a:stretch>
            <a:fillRect/>
          </a:stretch>
        </p:blipFill>
        <p:spPr>
          <a:xfrm>
            <a:off x="7696200" y="0"/>
            <a:ext cx="1447800" cy="6858000"/>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2AAD3C-53EA-4A04-9D61-1D0F0F203FB9}"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9C2C6A58-F353-4E52-9CE6-994ACD2453C7}" type="slidenum">
              <a:rPr lang="ar-JO"/>
              <a:pPr>
                <a:defRPr/>
              </a:pPr>
              <a:t>‹#›</a:t>
            </a:fld>
            <a:endParaRPr lang="ar-J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324B74-DDF7-4F46-B195-A18530E929C0}"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E8352820-0643-4B1E-AED5-AE953D3718E1}" type="slidenum">
              <a:rPr lang="ar-JO"/>
              <a:pPr>
                <a:defRPr/>
              </a:pPr>
              <a:t>‹#›</a:t>
            </a:fld>
            <a:endParaRPr lang="ar-J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pPr>
              <a:defRPr/>
            </a:pPr>
            <a:fld id="{7A74022A-AD78-491F-A895-CB0A2F1426ED}"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EFC39C42-43B6-43A3-9E1C-9ADE82E92682}" type="slidenum">
              <a:rPr lang="ar-JO"/>
              <a:pPr>
                <a:defRPr/>
              </a:pPr>
              <a:t>‹#›</a:t>
            </a:fld>
            <a:endParaRPr lang="ar-JO"/>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pPr>
              <a:defRPr/>
            </a:pPr>
            <a:fld id="{A2C069B6-8032-4DFB-846D-D67C3C547381}" type="datetime8">
              <a:rPr lang="ar-JO"/>
              <a:pPr>
                <a:defRPr/>
              </a:pPr>
              <a:t>17 تموز، 24</a:t>
            </a:fld>
            <a:endParaRPr lang="ar-JO"/>
          </a:p>
        </p:txBody>
      </p:sp>
      <p:sp>
        <p:nvSpPr>
          <p:cNvPr id="5" name="Footer Placeholder 4"/>
          <p:cNvSpPr>
            <a:spLocks noGrp="1"/>
          </p:cNvSpPr>
          <p:nvPr>
            <p:ph type="ftr" sz="quarter" idx="11"/>
          </p:nvPr>
        </p:nvSpPr>
        <p:spPr/>
        <p:txBody>
          <a:bodyPr/>
          <a:lstStyle>
            <a:lvl1pPr>
              <a:defRPr/>
            </a:lvl1pPr>
          </a:lstStyle>
          <a:p>
            <a:pPr>
              <a:defRPr/>
            </a:pPr>
            <a:endParaRPr lang="ar-JO"/>
          </a:p>
        </p:txBody>
      </p:sp>
      <p:sp>
        <p:nvSpPr>
          <p:cNvPr id="6" name="Slide Number Placeholder 5"/>
          <p:cNvSpPr>
            <a:spLocks noGrp="1"/>
          </p:cNvSpPr>
          <p:nvPr>
            <p:ph type="sldNum" sz="quarter" idx="12"/>
          </p:nvPr>
        </p:nvSpPr>
        <p:spPr/>
        <p:txBody>
          <a:bodyPr/>
          <a:lstStyle>
            <a:lvl1pPr>
              <a:defRPr/>
            </a:lvl1pPr>
          </a:lstStyle>
          <a:p>
            <a:pPr>
              <a:defRPr/>
            </a:pPr>
            <a:fld id="{B114F8CB-595C-4DF7-A165-B29496BDF6F6}" type="slidenum">
              <a:rPr lang="ar-JO"/>
              <a:pPr>
                <a:defRPr/>
              </a:pPr>
              <a:t>‹#›</a:t>
            </a:fld>
            <a:endParaRPr lang="ar-JO"/>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92B59DCA-EA10-49D1-97E5-81513E7D99EE}" type="datetime8">
              <a:rPr lang="ar-SA"/>
              <a:pPr>
                <a:defRPr/>
              </a:pPr>
              <a:t>17 تموز، 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C704721-637B-4834-91EA-22B8D5991811}" type="slidenum">
              <a:rPr lang="ar-SA"/>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FB9FB09-317E-4AE4-8EA8-09C6C1FE1029}" type="datetime8">
              <a:rPr lang="ar-SA"/>
              <a:pPr>
                <a:defRPr/>
              </a:pPr>
              <a:t>17 تموز، 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0824579-99CC-41D8-8B3C-D97ED923C839}" type="slidenum">
              <a:rPr lang="ar-SA"/>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5B1D7F9-5C24-4E85-9D50-B1E01460E88A}" type="datetime8">
              <a:rPr lang="ar-SA"/>
              <a:pPr>
                <a:defRPr/>
              </a:pPr>
              <a:t>17 تموز، 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93D58FF-FAF8-4D27-81C7-A8DCB14394BD}" type="slidenum">
              <a:rPr lang="ar-SA"/>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CD65C568-F5D2-481B-B318-E0E49DC2B247}" type="datetime8">
              <a:rPr lang="ar-SA"/>
              <a:pPr>
                <a:defRPr/>
              </a:pPr>
              <a:t>17 تموز، 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89C208-C6AE-4983-9BD5-735D6EF71996}" type="slidenum">
              <a:rPr lang="ar-SA"/>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20730822-479D-4FFE-92E3-36DB7C0BCC9D}" type="datetime8">
              <a:rPr lang="ar-SA"/>
              <a:pPr>
                <a:defRPr/>
              </a:pPr>
              <a:t>17 تموز، 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7F583D6-9E1E-4062-AEB1-9DE21792B6A2}" type="slidenum">
              <a:rPr lang="ar-SA"/>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4B60A5B-2589-49E6-87C8-600E7CFAF6B6}" type="datetime8">
              <a:rPr lang="ar-SA"/>
              <a:pPr>
                <a:defRPr/>
              </a:pPr>
              <a:t>17 تموز، 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BCDC9D1-34CF-4B4B-BF93-AD132385D0F9}" type="slidenum">
              <a:rPr lang="ar-SA"/>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icture1.png"/>
          <p:cNvPicPr>
            <a:picLocks noChangeAspect="1"/>
          </p:cNvPicPr>
          <p:nvPr userDrawn="1"/>
        </p:nvPicPr>
        <p:blipFill>
          <a:blip r:embed="rId2" cstate="email"/>
          <a:stretch>
            <a:fillRect/>
          </a:stretch>
        </p:blipFill>
        <p:spPr>
          <a:xfrm>
            <a:off x="0" y="0"/>
            <a:ext cx="9144000" cy="6858000"/>
          </a:xfrm>
          <a:prstGeom prst="rect">
            <a:avLst/>
          </a:prstGeom>
        </p:spPr>
      </p:pic>
      <p:sp>
        <p:nvSpPr>
          <p:cNvPr id="2" name="Title 1"/>
          <p:cNvSpPr>
            <a:spLocks noGrp="1"/>
          </p:cNvSpPr>
          <p:nvPr>
            <p:ph type="title"/>
          </p:nvPr>
        </p:nvSpPr>
        <p:spPr>
          <a:xfrm>
            <a:off x="2133599" y="4406900"/>
            <a:ext cx="6361113" cy="1362075"/>
          </a:xfrm>
          <a:prstGeom prst="rect">
            <a:avLst/>
          </a:prstGeo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2133599" y="2906713"/>
            <a:ext cx="63611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A9591D2D-9B67-4B10-A8B0-3EB00FE28A4E}"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sz="1800"/>
            </a:lvl1pPr>
          </a:lstStyle>
          <a:p>
            <a:pPr>
              <a:defRPr/>
            </a:pPr>
            <a:fld id="{B0BFD3B5-6151-4AA4-8838-526F675C70C2}" type="slidenum">
              <a:rPr lang="ar-JO"/>
              <a:pPr>
                <a:defRPr/>
              </a:pPr>
              <a:t>‹#›</a:t>
            </a:fld>
            <a:endParaRPr lang="ar-JO"/>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824331D-030F-4F2E-B9DF-D230C0994146}" type="datetime8">
              <a:rPr lang="ar-SA"/>
              <a:pPr>
                <a:defRPr/>
              </a:pPr>
              <a:t>17 تموز، 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44AC738-0EEF-4952-8ABA-84EE8D2D015D}" type="slidenum">
              <a:rPr lang="ar-SA"/>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9D527E9-A151-4655-9B4F-5AACBEDE258C}" type="datetime8">
              <a:rPr lang="ar-SA"/>
              <a:pPr>
                <a:defRPr/>
              </a:pPr>
              <a:t>17 تموز، 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E707A00-A81E-4E04-B268-147355A99B32}" type="slidenum">
              <a:rPr lang="ar-SA"/>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E6A85FE-7440-4C95-9316-AF20EBEA68B6}" type="datetime8">
              <a:rPr lang="ar-SA"/>
              <a:pPr>
                <a:defRPr/>
              </a:pPr>
              <a:t>17 تموز، 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F12A3F-7020-47F4-BF77-B11ACE0D0333}" type="slidenum">
              <a:rPr lang="ar-SA"/>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BF00859-2288-4190-8563-5E80BAC0240B}" type="datetime8">
              <a:rPr lang="ar-SA"/>
              <a:pPr>
                <a:defRPr/>
              </a:pPr>
              <a:t>17 تموز، 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89D1684-BC05-455E-B68A-75C7D1CA3411}" type="slidenum">
              <a:rPr lang="ar-SA"/>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9EDC91E-F70A-4AD0-A7F7-571C808E93C4}" type="datetime8">
              <a:rPr lang="ar-SA"/>
              <a:pPr>
                <a:defRPr/>
              </a:pPr>
              <a:t>17 تموز، 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3297C76-9AB1-4D0D-A1F8-9B955A42FAAF}" type="slidenum">
              <a:rPr lang="ar-SA"/>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5651500"/>
          </a:xfrm>
          <a:prstGeom prst="rect">
            <a:avLst/>
          </a:prstGeom>
        </p:spPr>
        <p:txBody>
          <a:bodyPr/>
          <a:lstStyle/>
          <a:p>
            <a:r>
              <a:rPr lang="en-US" dirty="0"/>
              <a:t>Click to edit Master title style</a:t>
            </a:r>
            <a:endParaRPr lang="ar-JO"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3"/>
          <p:cNvSpPr>
            <a:spLocks noGrp="1"/>
          </p:cNvSpPr>
          <p:nvPr>
            <p:ph type="dt" sz="half" idx="10"/>
          </p:nvPr>
        </p:nvSpPr>
        <p:spPr/>
        <p:txBody>
          <a:bodyPr/>
          <a:lstStyle>
            <a:lvl1pPr>
              <a:defRPr/>
            </a:lvl1pPr>
          </a:lstStyle>
          <a:p>
            <a:pPr>
              <a:defRPr/>
            </a:pPr>
            <a:fld id="{20E20CB3-7C0B-4692-A383-F0CCAB004FB1}"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a:xfrm>
            <a:off x="0" y="6492875"/>
            <a:ext cx="2133600" cy="365125"/>
          </a:xfrm>
        </p:spPr>
        <p:txBody>
          <a:bodyPr/>
          <a:lstStyle>
            <a:lvl1pPr algn="l">
              <a:defRPr sz="1400"/>
            </a:lvl1pPr>
          </a:lstStyle>
          <a:p>
            <a:pPr>
              <a:defRPr/>
            </a:pPr>
            <a:fld id="{F0254946-8F5F-44D6-BBF4-7CB29A870EAF}" type="slidenum">
              <a:rPr lang="ar-JO"/>
              <a:pPr>
                <a:defRPr/>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5651500"/>
          </a:xfrm>
          <a:prstGeom prst="rect">
            <a:avLst/>
          </a:prstGeom>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JO" dirty="0"/>
          </a:p>
        </p:txBody>
      </p:sp>
      <p:sp>
        <p:nvSpPr>
          <p:cNvPr id="7" name="Date Placeholder 3"/>
          <p:cNvSpPr>
            <a:spLocks noGrp="1"/>
          </p:cNvSpPr>
          <p:nvPr>
            <p:ph type="dt" sz="half" idx="10"/>
          </p:nvPr>
        </p:nvSpPr>
        <p:spPr/>
        <p:txBody>
          <a:bodyPr/>
          <a:lstStyle>
            <a:lvl1pPr>
              <a:defRPr/>
            </a:lvl1pPr>
          </a:lstStyle>
          <a:p>
            <a:pPr>
              <a:defRPr/>
            </a:pPr>
            <a:fld id="{7D26C2DA-F11D-403E-B78D-B0D067F6DD06}" type="datetime8">
              <a:rPr lang="ar-JO"/>
              <a:pPr>
                <a:defRPr/>
              </a:pPr>
              <a:t>17 تموز، 24</a:t>
            </a:fld>
            <a:endParaRPr lang="ar-JO"/>
          </a:p>
        </p:txBody>
      </p:sp>
      <p:sp>
        <p:nvSpPr>
          <p:cNvPr id="8" name="Footer Placeholder 4"/>
          <p:cNvSpPr>
            <a:spLocks noGrp="1"/>
          </p:cNvSpPr>
          <p:nvPr>
            <p:ph type="ftr" sz="quarter" idx="11"/>
          </p:nvPr>
        </p:nvSpPr>
        <p:spPr/>
        <p:txBody>
          <a:bodyPr/>
          <a:lstStyle>
            <a:lvl1pPr>
              <a:defRPr/>
            </a:lvl1pPr>
          </a:lstStyle>
          <a:p>
            <a:pPr>
              <a:defRPr/>
            </a:pPr>
            <a:endParaRPr lang="ar-JO"/>
          </a:p>
        </p:txBody>
      </p:sp>
      <p:sp>
        <p:nvSpPr>
          <p:cNvPr id="9" name="Slide Number Placeholder 5"/>
          <p:cNvSpPr>
            <a:spLocks noGrp="1"/>
          </p:cNvSpPr>
          <p:nvPr>
            <p:ph type="sldNum" sz="quarter" idx="12"/>
          </p:nvPr>
        </p:nvSpPr>
        <p:spPr/>
        <p:txBody>
          <a:bodyPr/>
          <a:lstStyle>
            <a:lvl1pPr>
              <a:defRPr/>
            </a:lvl1pPr>
          </a:lstStyle>
          <a:p>
            <a:pPr>
              <a:defRPr/>
            </a:pPr>
            <a:fld id="{7D269131-7E2E-463B-9677-6C3531F9F672}" type="slidenum">
              <a:rPr lang="ar-JO"/>
              <a:pPr>
                <a:defRPr/>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96200" y="-12700"/>
            <a:ext cx="1447800" cy="5651500"/>
          </a:xfrm>
          <a:prstGeom prst="rect">
            <a:avLst/>
          </a:prstGeom>
        </p:spPr>
        <p:txBody>
          <a:bodyPr/>
          <a:lstStyle/>
          <a:p>
            <a:r>
              <a:rPr lang="en-US"/>
              <a:t>Click to edit Master title style</a:t>
            </a:r>
            <a:endParaRPr lang="ar-JO"/>
          </a:p>
        </p:txBody>
      </p:sp>
      <p:sp>
        <p:nvSpPr>
          <p:cNvPr id="3" name="Date Placeholder 3"/>
          <p:cNvSpPr>
            <a:spLocks noGrp="1"/>
          </p:cNvSpPr>
          <p:nvPr>
            <p:ph type="dt" sz="half" idx="10"/>
          </p:nvPr>
        </p:nvSpPr>
        <p:spPr/>
        <p:txBody>
          <a:bodyPr/>
          <a:lstStyle>
            <a:lvl1pPr>
              <a:defRPr/>
            </a:lvl1pPr>
          </a:lstStyle>
          <a:p>
            <a:pPr>
              <a:defRPr/>
            </a:pPr>
            <a:fld id="{ED401F5D-A264-45BB-A063-1E24AC732B1E}" type="datetime8">
              <a:rPr lang="ar-JO"/>
              <a:pPr>
                <a:defRPr/>
              </a:pPr>
              <a:t>17 تموز، 24</a:t>
            </a:fld>
            <a:endParaRPr lang="ar-JO"/>
          </a:p>
        </p:txBody>
      </p:sp>
      <p:sp>
        <p:nvSpPr>
          <p:cNvPr id="4" name="Footer Placeholder 4"/>
          <p:cNvSpPr>
            <a:spLocks noGrp="1"/>
          </p:cNvSpPr>
          <p:nvPr>
            <p:ph type="ftr" sz="quarter" idx="11"/>
          </p:nvPr>
        </p:nvSpPr>
        <p:spPr/>
        <p:txBody>
          <a:bodyPr/>
          <a:lstStyle>
            <a:lvl1pPr>
              <a:defRPr/>
            </a:lvl1pPr>
          </a:lstStyle>
          <a:p>
            <a:pPr>
              <a:defRPr/>
            </a:pPr>
            <a:endParaRPr lang="ar-JO"/>
          </a:p>
        </p:txBody>
      </p:sp>
      <p:sp>
        <p:nvSpPr>
          <p:cNvPr id="5" name="Slide Number Placeholder 5"/>
          <p:cNvSpPr>
            <a:spLocks noGrp="1"/>
          </p:cNvSpPr>
          <p:nvPr>
            <p:ph type="sldNum" sz="quarter" idx="12"/>
          </p:nvPr>
        </p:nvSpPr>
        <p:spPr/>
        <p:txBody>
          <a:bodyPr/>
          <a:lstStyle>
            <a:lvl1pPr>
              <a:defRPr/>
            </a:lvl1pPr>
          </a:lstStyle>
          <a:p>
            <a:pPr>
              <a:defRPr/>
            </a:pPr>
            <a:fld id="{DB501519-6C80-46B5-8C72-7438046B77E2}" type="slidenum">
              <a:rPr lang="ar-JO"/>
              <a:pPr>
                <a:defRPr/>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C753E6-3AEB-4B47-BD59-36557515D310}" type="datetime8">
              <a:rPr lang="ar-JO"/>
              <a:pPr>
                <a:defRPr/>
              </a:pPr>
              <a:t>17 تموز، 24</a:t>
            </a:fld>
            <a:endParaRPr lang="ar-JO"/>
          </a:p>
        </p:txBody>
      </p:sp>
      <p:sp>
        <p:nvSpPr>
          <p:cNvPr id="3" name="Footer Placeholder 4"/>
          <p:cNvSpPr>
            <a:spLocks noGrp="1"/>
          </p:cNvSpPr>
          <p:nvPr>
            <p:ph type="ftr" sz="quarter" idx="11"/>
          </p:nvPr>
        </p:nvSpPr>
        <p:spPr/>
        <p:txBody>
          <a:bodyPr/>
          <a:lstStyle>
            <a:lvl1pPr>
              <a:defRPr/>
            </a:lvl1pPr>
          </a:lstStyle>
          <a:p>
            <a:pPr>
              <a:defRPr/>
            </a:pPr>
            <a:endParaRPr lang="ar-JO"/>
          </a:p>
        </p:txBody>
      </p:sp>
      <p:sp>
        <p:nvSpPr>
          <p:cNvPr id="4" name="Slide Number Placeholder 5"/>
          <p:cNvSpPr>
            <a:spLocks noGrp="1"/>
          </p:cNvSpPr>
          <p:nvPr>
            <p:ph type="sldNum" sz="quarter" idx="12"/>
          </p:nvPr>
        </p:nvSpPr>
        <p:spPr/>
        <p:txBody>
          <a:bodyPr/>
          <a:lstStyle>
            <a:lvl1pPr>
              <a:defRPr/>
            </a:lvl1pPr>
          </a:lstStyle>
          <a:p>
            <a:pPr>
              <a:defRPr/>
            </a:pPr>
            <a:fld id="{C21A726E-9113-4DE8-B55A-2A403CBB28B8}" type="slidenum">
              <a:rPr lang="ar-JO"/>
              <a:pPr>
                <a:defRPr/>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FC1C257-E7CB-42DC-B76F-36DC3EE88076}"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5D873083-6893-4ABA-96DA-6C9DDABDF922}" type="slidenum">
              <a:rPr lang="ar-JO"/>
              <a:pPr>
                <a:defRPr/>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5146C9C-2079-402D-A047-3957A5E00F56}" type="datetime8">
              <a:rPr lang="ar-JO"/>
              <a:pPr>
                <a:defRPr/>
              </a:pPr>
              <a:t>17 تموز، 24</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41D64029-946B-4A3B-8E21-80B8441A5744}" type="slidenum">
              <a:rPr lang="ar-JO"/>
              <a:pPr>
                <a:defRPr/>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Text Placeholder 2"/>
          <p:cNvSpPr>
            <a:spLocks noGrp="1"/>
          </p:cNvSpPr>
          <p:nvPr>
            <p:ph type="body" idx="1"/>
          </p:nvPr>
        </p:nvSpPr>
        <p:spPr bwMode="auto">
          <a:xfrm>
            <a:off x="228600" y="152400"/>
            <a:ext cx="69342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l" rtl="0" fontAlgn="auto">
              <a:spcBef>
                <a:spcPts val="0"/>
              </a:spcBef>
              <a:spcAft>
                <a:spcPts val="0"/>
              </a:spcAft>
              <a:defRPr sz="1200">
                <a:solidFill>
                  <a:schemeClr val="tx1">
                    <a:tint val="75000"/>
                  </a:schemeClr>
                </a:solidFill>
                <a:latin typeface="AmmanV3 Sans Regular" pitchFamily="50" charset="-78"/>
                <a:cs typeface="AmmanV3 Sans Regular" pitchFamily="50" charset="-78"/>
              </a:defRPr>
            </a:lvl1pPr>
          </a:lstStyle>
          <a:p>
            <a:pPr>
              <a:defRPr/>
            </a:pPr>
            <a:fld id="{D336C303-A968-4D26-A8FC-41D80CCD8A2F}" type="datetime8">
              <a:rPr lang="ar-JO"/>
              <a:pPr>
                <a:defRPr/>
              </a:pPr>
              <a:t>17 تموز، 24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0" fontAlgn="auto">
              <a:spcBef>
                <a:spcPts val="0"/>
              </a:spcBef>
              <a:spcAft>
                <a:spcPts val="0"/>
              </a:spcAft>
              <a:defRPr sz="1200">
                <a:solidFill>
                  <a:schemeClr val="tx1">
                    <a:tint val="75000"/>
                  </a:schemeClr>
                </a:solidFill>
                <a:latin typeface="AmmanV3 Sans Regular" pitchFamily="50" charset="-78"/>
                <a:cs typeface="AmmanV3 Sans Regular" pitchFamily="50" charset="-78"/>
              </a:defRPr>
            </a:lvl1pPr>
          </a:lstStyle>
          <a:p>
            <a:pPr>
              <a:defRPr/>
            </a:pPr>
            <a:endParaRPr lang="ar-JO"/>
          </a:p>
        </p:txBody>
      </p:sp>
      <p:sp>
        <p:nvSpPr>
          <p:cNvPr id="6" name="Slide Number Placeholder 5"/>
          <p:cNvSpPr>
            <a:spLocks noGrp="1"/>
          </p:cNvSpPr>
          <p:nvPr>
            <p:ph type="sldNum" sz="quarter" idx="4"/>
          </p:nvPr>
        </p:nvSpPr>
        <p:spPr>
          <a:xfrm>
            <a:off x="0" y="6416675"/>
            <a:ext cx="609600" cy="365125"/>
          </a:xfrm>
          <a:prstGeom prst="rect">
            <a:avLst/>
          </a:prstGeom>
          <a:solidFill>
            <a:schemeClr val="bg1">
              <a:lumMod val="95000"/>
            </a:schemeClr>
          </a:solidFill>
        </p:spPr>
        <p:txBody>
          <a:bodyPr vert="horz" lIns="91440" tIns="45720" rIns="91440" bIns="45720" rtlCol="1" anchor="ctr"/>
          <a:lstStyle>
            <a:lvl1pPr algn="l" rtl="0" fontAlgn="auto">
              <a:spcBef>
                <a:spcPts val="0"/>
              </a:spcBef>
              <a:spcAft>
                <a:spcPts val="0"/>
              </a:spcAft>
              <a:defRPr sz="1600">
                <a:solidFill>
                  <a:schemeClr val="tx1">
                    <a:tint val="75000"/>
                  </a:schemeClr>
                </a:solidFill>
                <a:latin typeface="AmmanV3 Sans Regular" pitchFamily="50" charset="-78"/>
                <a:cs typeface="AmmanV3 Sans Regular" pitchFamily="50" charset="-78"/>
              </a:defRPr>
            </a:lvl1pPr>
          </a:lstStyle>
          <a:p>
            <a:pPr>
              <a:defRPr/>
            </a:pPr>
            <a:fld id="{88B441F7-37EE-40B9-BFFA-20BE7E098E12}" type="slidenum">
              <a:rPr lang="ar-JO"/>
              <a:pPr>
                <a:defRPr/>
              </a:pPr>
              <a:t>‹#›</a:t>
            </a:fld>
            <a:endParaRPr lang="ar-JO"/>
          </a:p>
        </p:txBody>
      </p:sp>
      <p:pic>
        <p:nvPicPr>
          <p:cNvPr id="11" name="Picture 10" descr="Picture2.jpg"/>
          <p:cNvPicPr>
            <a:picLocks noChangeAspect="1"/>
          </p:cNvPicPr>
          <p:nvPr userDrawn="1"/>
        </p:nvPicPr>
        <p:blipFill>
          <a:blip r:embed="rId14" cstate="email"/>
          <a:srcRect l="11868" r="12968"/>
          <a:stretch>
            <a:fillRect/>
          </a:stretch>
        </p:blipFill>
        <p:spPr>
          <a:xfrm>
            <a:off x="7696200" y="0"/>
            <a:ext cx="1447800" cy="6858000"/>
          </a:xfrm>
          <a:prstGeom prst="rect">
            <a:avLst/>
          </a:prstGeom>
        </p:spPr>
      </p:pic>
    </p:spTree>
  </p:cSld>
  <p:clrMap bg1="lt1" tx1="dk1" bg2="lt2" tx2="dk2" accent1="accent1" accent2="accent2" accent3="accent3" accent4="accent4" accent5="accent5" accent6="accent6" hlink="hlink" folHlink="folHlink"/>
  <p:sldLayoutIdLst>
    <p:sldLayoutId id="2147484315" r:id="rId1"/>
    <p:sldLayoutId id="2147484316" r:id="rId2"/>
    <p:sldLayoutId id="2147484317" r:id="rId3"/>
    <p:sldLayoutId id="2147484318" r:id="rId4"/>
    <p:sldLayoutId id="2147484287" r:id="rId5"/>
    <p:sldLayoutId id="2147484288" r:id="rId6"/>
    <p:sldLayoutId id="2147484289" r:id="rId7"/>
    <p:sldLayoutId id="2147484290" r:id="rId8"/>
    <p:sldLayoutId id="2147484291" r:id="rId9"/>
    <p:sldLayoutId id="2147484292" r:id="rId10"/>
    <p:sldLayoutId id="2147484293" r:id="rId11"/>
    <p:sldLayoutId id="2147484294" r:id="rId12"/>
  </p:sldLayoutIdLst>
  <p:hf hdr="0" ftr="0" dt="0"/>
  <p:txStyles>
    <p:titleStyle>
      <a:lvl1pPr algn="ctr" rtl="1" eaLnBrk="0" fontAlgn="base" hangingPunct="0">
        <a:spcBef>
          <a:spcPct val="0"/>
        </a:spcBef>
        <a:spcAft>
          <a:spcPct val="0"/>
        </a:spcAft>
        <a:defRPr sz="4400" kern="1200">
          <a:solidFill>
            <a:schemeClr val="bg1"/>
          </a:solidFill>
          <a:latin typeface="AmmanV3 Serif Bold" pitchFamily="50" charset="-78"/>
          <a:ea typeface="+mj-ea"/>
          <a:cs typeface="AmmanV3 Serif Bold" pitchFamily="50" charset="-78"/>
        </a:defRPr>
      </a:lvl1pPr>
      <a:lvl2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2pPr>
      <a:lvl3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3pPr>
      <a:lvl4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4pPr>
      <a:lvl5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5pPr>
      <a:lvl6pPr marL="457200" algn="ctr" rtl="0" fontAlgn="base">
        <a:spcBef>
          <a:spcPct val="0"/>
        </a:spcBef>
        <a:spcAft>
          <a:spcPct val="0"/>
        </a:spcAft>
        <a:defRPr sz="4400">
          <a:solidFill>
            <a:schemeClr val="bg1"/>
          </a:solidFill>
          <a:latin typeface="AmmanV3 Serif Bold" pitchFamily="50" charset="-78"/>
          <a:cs typeface="AmmanV3 Serif Bold" pitchFamily="50" charset="-78"/>
        </a:defRPr>
      </a:lvl6pPr>
      <a:lvl7pPr marL="914400" algn="ctr" rtl="0" fontAlgn="base">
        <a:spcBef>
          <a:spcPct val="0"/>
        </a:spcBef>
        <a:spcAft>
          <a:spcPct val="0"/>
        </a:spcAft>
        <a:defRPr sz="4400">
          <a:solidFill>
            <a:schemeClr val="bg1"/>
          </a:solidFill>
          <a:latin typeface="AmmanV3 Serif Bold" pitchFamily="50" charset="-78"/>
          <a:cs typeface="AmmanV3 Serif Bold" pitchFamily="50" charset="-78"/>
        </a:defRPr>
      </a:lvl7pPr>
      <a:lvl8pPr marL="1371600" algn="ctr" rtl="0" fontAlgn="base">
        <a:spcBef>
          <a:spcPct val="0"/>
        </a:spcBef>
        <a:spcAft>
          <a:spcPct val="0"/>
        </a:spcAft>
        <a:defRPr sz="4400">
          <a:solidFill>
            <a:schemeClr val="bg1"/>
          </a:solidFill>
          <a:latin typeface="AmmanV3 Serif Bold" pitchFamily="50" charset="-78"/>
          <a:cs typeface="AmmanV3 Serif Bold" pitchFamily="50" charset="-78"/>
        </a:defRPr>
      </a:lvl8pPr>
      <a:lvl9pPr marL="1828800" algn="ctr" rtl="0" fontAlgn="base">
        <a:spcBef>
          <a:spcPct val="0"/>
        </a:spcBef>
        <a:spcAft>
          <a:spcPct val="0"/>
        </a:spcAft>
        <a:defRPr sz="4400">
          <a:solidFill>
            <a:schemeClr val="bg1"/>
          </a:solidFill>
          <a:latin typeface="AmmanV3 Serif Bold" pitchFamily="50" charset="-78"/>
          <a:cs typeface="AmmanV3 Serif Bold" pitchFamily="50"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rgbClr val="5A4920"/>
          </a:solidFill>
          <a:latin typeface="AmmanV3 Sans Regular" pitchFamily="50" charset="-78"/>
          <a:ea typeface="+mn-ea"/>
          <a:cs typeface="AmmanV3 Sans Regular" pitchFamily="50" charset="-78"/>
        </a:defRPr>
      </a:lvl1pPr>
      <a:lvl2pPr marL="742950" indent="-285750" algn="r" rtl="1" eaLnBrk="0" fontAlgn="base" hangingPunct="0">
        <a:spcBef>
          <a:spcPct val="20000"/>
        </a:spcBef>
        <a:spcAft>
          <a:spcPct val="0"/>
        </a:spcAft>
        <a:buFont typeface="Arial" pitchFamily="34" charset="0"/>
        <a:buChar char="–"/>
        <a:defRPr sz="2800" kern="1200">
          <a:solidFill>
            <a:srgbClr val="5A4920"/>
          </a:solidFill>
          <a:latin typeface="AmmanV3 Sans Regular" pitchFamily="50" charset="-78"/>
          <a:ea typeface="+mn-ea"/>
          <a:cs typeface="AmmanV3 Sans Regular" pitchFamily="50" charset="-78"/>
        </a:defRPr>
      </a:lvl2pPr>
      <a:lvl3pPr marL="1143000" indent="-228600" algn="r" rtl="1" eaLnBrk="0" fontAlgn="base" hangingPunct="0">
        <a:spcBef>
          <a:spcPct val="20000"/>
        </a:spcBef>
        <a:spcAft>
          <a:spcPct val="0"/>
        </a:spcAft>
        <a:buFont typeface="Arial" pitchFamily="34" charset="0"/>
        <a:buChar char="•"/>
        <a:defRPr sz="2400" kern="1200">
          <a:solidFill>
            <a:srgbClr val="5A4920"/>
          </a:solidFill>
          <a:latin typeface="AmmanV3 Sans Regular" pitchFamily="50" charset="-78"/>
          <a:ea typeface="+mn-ea"/>
          <a:cs typeface="AmmanV3 Sans Regular" pitchFamily="50" charset="-78"/>
        </a:defRPr>
      </a:lvl3pPr>
      <a:lvl4pPr marL="1600200" indent="-228600" algn="r" rtl="1" eaLnBrk="0" fontAlgn="base" hangingPunct="0">
        <a:spcBef>
          <a:spcPct val="20000"/>
        </a:spcBef>
        <a:spcAft>
          <a:spcPct val="0"/>
        </a:spcAft>
        <a:buFont typeface="Arial" pitchFamily="34" charset="0"/>
        <a:buChar char="–"/>
        <a:defRPr sz="2000" kern="1200">
          <a:solidFill>
            <a:srgbClr val="5A4920"/>
          </a:solidFill>
          <a:latin typeface="AmmanV3 Sans Regular" pitchFamily="50" charset="-78"/>
          <a:ea typeface="+mn-ea"/>
          <a:cs typeface="AmmanV3 Sans Regular" pitchFamily="50" charset="-78"/>
        </a:defRPr>
      </a:lvl4pPr>
      <a:lvl5pPr marL="2057400" indent="-228600" algn="r" rtl="1" eaLnBrk="0" fontAlgn="base" hangingPunct="0">
        <a:spcBef>
          <a:spcPct val="20000"/>
        </a:spcBef>
        <a:spcAft>
          <a:spcPct val="0"/>
        </a:spcAft>
        <a:buFont typeface="Arial" pitchFamily="34" charset="0"/>
        <a:buChar char="»"/>
        <a:defRPr sz="2000" kern="1200">
          <a:solidFill>
            <a:srgbClr val="5A4920"/>
          </a:solidFill>
          <a:latin typeface="AmmanV3 Sans Regular" pitchFamily="50" charset="-78"/>
          <a:ea typeface="+mn-ea"/>
          <a:cs typeface="AmmanV3 Sans Regular" pitchFamily="50" charset="-78"/>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1" name="Title Placeholder 1"/>
          <p:cNvSpPr>
            <a:spLocks noGrp="1"/>
          </p:cNvSpPr>
          <p:nvPr>
            <p:ph type="title"/>
          </p:nvPr>
        </p:nvSpPr>
        <p:spPr bwMode="auto">
          <a:xfrm>
            <a:off x="7239000" y="-12700"/>
            <a:ext cx="1905000" cy="565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228600" y="152400"/>
            <a:ext cx="69342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l" rtl="0" fontAlgn="auto">
              <a:spcBef>
                <a:spcPts val="0"/>
              </a:spcBef>
              <a:spcAft>
                <a:spcPts val="0"/>
              </a:spcAft>
              <a:defRPr sz="1200">
                <a:solidFill>
                  <a:schemeClr val="tx1">
                    <a:tint val="75000"/>
                  </a:schemeClr>
                </a:solidFill>
                <a:latin typeface="AmmanV3 Sans Regular" pitchFamily="50" charset="-78"/>
                <a:cs typeface="AmmanV3 Sans Regular" pitchFamily="50" charset="-78"/>
              </a:defRPr>
            </a:lvl1pPr>
          </a:lstStyle>
          <a:p>
            <a:pPr>
              <a:defRPr/>
            </a:pPr>
            <a:fld id="{58E13FB2-7A98-471B-B736-C1EDF772183F}" type="datetime8">
              <a:rPr lang="ar-JO"/>
              <a:pPr>
                <a:defRPr/>
              </a:pPr>
              <a:t>17 تموز، 24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0" fontAlgn="auto">
              <a:spcBef>
                <a:spcPts val="0"/>
              </a:spcBef>
              <a:spcAft>
                <a:spcPts val="0"/>
              </a:spcAft>
              <a:defRPr sz="1200">
                <a:solidFill>
                  <a:schemeClr val="tx1">
                    <a:tint val="75000"/>
                  </a:schemeClr>
                </a:solidFill>
                <a:latin typeface="AmmanV3 Sans Regular" pitchFamily="50" charset="-78"/>
                <a:cs typeface="AmmanV3 Sans Regular" pitchFamily="50" charset="-78"/>
              </a:defRPr>
            </a:lvl1pPr>
          </a:lstStyle>
          <a:p>
            <a:pPr>
              <a:defRPr/>
            </a:pPr>
            <a:endParaRPr lang="ar-JO"/>
          </a:p>
        </p:txBody>
      </p:sp>
      <p:sp>
        <p:nvSpPr>
          <p:cNvPr id="6" name="Slide Number Placeholder 5"/>
          <p:cNvSpPr>
            <a:spLocks noGrp="1"/>
          </p:cNvSpPr>
          <p:nvPr>
            <p:ph type="sldNum" sz="quarter" idx="4"/>
          </p:nvPr>
        </p:nvSpPr>
        <p:spPr>
          <a:xfrm>
            <a:off x="0" y="6416675"/>
            <a:ext cx="2133600" cy="365125"/>
          </a:xfrm>
          <a:prstGeom prst="rect">
            <a:avLst/>
          </a:prstGeom>
        </p:spPr>
        <p:txBody>
          <a:bodyPr vert="horz" lIns="91440" tIns="45720" rIns="91440" bIns="45720" rtlCol="1" anchor="ctr"/>
          <a:lstStyle>
            <a:lvl1pPr algn="l" rtl="0" fontAlgn="auto">
              <a:spcBef>
                <a:spcPts val="0"/>
              </a:spcBef>
              <a:spcAft>
                <a:spcPts val="0"/>
              </a:spcAft>
              <a:defRPr sz="1600">
                <a:solidFill>
                  <a:schemeClr val="tx1">
                    <a:tint val="75000"/>
                  </a:schemeClr>
                </a:solidFill>
                <a:latin typeface="AmmanV3 Sans Regular" pitchFamily="50" charset="-78"/>
                <a:cs typeface="AmmanV3 Sans Regular" pitchFamily="50" charset="-78"/>
              </a:defRPr>
            </a:lvl1pPr>
          </a:lstStyle>
          <a:p>
            <a:pPr>
              <a:defRPr/>
            </a:pPr>
            <a:fld id="{B379D180-9586-4933-AF34-C62A6E77A047}" type="slidenum">
              <a:rPr lang="ar-JO"/>
              <a:pPr>
                <a:defRPr/>
              </a:pPr>
              <a:t>‹#›</a:t>
            </a:fld>
            <a:endParaRPr lang="ar-JO"/>
          </a:p>
        </p:txBody>
      </p:sp>
    </p:spTree>
  </p:cSld>
  <p:clrMap bg1="lt1" tx1="dk1" bg2="lt2" tx2="dk2" accent1="accent1" accent2="accent2" accent3="accent3" accent4="accent4" accent5="accent5" accent6="accent6" hlink="hlink" folHlink="folHlink"/>
  <p:sldLayoutIdLst>
    <p:sldLayoutId id="2147484295" r:id="rId1"/>
    <p:sldLayoutId id="2147484296" r:id="rId2"/>
    <p:sldLayoutId id="2147484319" r:id="rId3"/>
    <p:sldLayoutId id="2147484320" r:id="rId4"/>
    <p:sldLayoutId id="2147484297" r:id="rId5"/>
    <p:sldLayoutId id="2147484298" r:id="rId6"/>
    <p:sldLayoutId id="2147484299" r:id="rId7"/>
    <p:sldLayoutId id="2147484300" r:id="rId8"/>
    <p:sldLayoutId id="2147484301" r:id="rId9"/>
    <p:sldLayoutId id="2147484302" r:id="rId10"/>
    <p:sldLayoutId id="2147484303" r:id="rId11"/>
  </p:sldLayoutIdLst>
  <p:hf hdr="0" ftr="0" dt="0"/>
  <p:txStyles>
    <p:titleStyle>
      <a:lvl1pPr algn="ctr" rtl="1" eaLnBrk="0" fontAlgn="base" hangingPunct="0">
        <a:spcBef>
          <a:spcPct val="0"/>
        </a:spcBef>
        <a:spcAft>
          <a:spcPct val="0"/>
        </a:spcAft>
        <a:defRPr sz="4400" kern="1200">
          <a:solidFill>
            <a:schemeClr val="bg1"/>
          </a:solidFill>
          <a:latin typeface="AmmanV3 Serif Bold" pitchFamily="50" charset="-78"/>
          <a:ea typeface="+mj-ea"/>
          <a:cs typeface="AmmanV3 Serif Bold" pitchFamily="50" charset="-78"/>
        </a:defRPr>
      </a:lvl1pPr>
      <a:lvl2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2pPr>
      <a:lvl3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3pPr>
      <a:lvl4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4pPr>
      <a:lvl5pPr algn="ctr" rtl="1" eaLnBrk="0" fontAlgn="base" hangingPunct="0">
        <a:spcBef>
          <a:spcPct val="0"/>
        </a:spcBef>
        <a:spcAft>
          <a:spcPct val="0"/>
        </a:spcAft>
        <a:defRPr sz="4400">
          <a:solidFill>
            <a:schemeClr val="bg1"/>
          </a:solidFill>
          <a:latin typeface="AmmanV3 Serif Bold" pitchFamily="50" charset="-78"/>
          <a:cs typeface="AmmanV3 Serif Bold" pitchFamily="50" charset="-78"/>
        </a:defRPr>
      </a:lvl5pPr>
      <a:lvl6pPr marL="457200" algn="ctr" rtl="0" fontAlgn="base">
        <a:spcBef>
          <a:spcPct val="0"/>
        </a:spcBef>
        <a:spcAft>
          <a:spcPct val="0"/>
        </a:spcAft>
        <a:defRPr sz="4400">
          <a:solidFill>
            <a:schemeClr val="bg1"/>
          </a:solidFill>
          <a:latin typeface="AmmanV3 Serif Bold" pitchFamily="50" charset="-78"/>
          <a:cs typeface="AmmanV3 Serif Bold" pitchFamily="50" charset="-78"/>
        </a:defRPr>
      </a:lvl6pPr>
      <a:lvl7pPr marL="914400" algn="ctr" rtl="0" fontAlgn="base">
        <a:spcBef>
          <a:spcPct val="0"/>
        </a:spcBef>
        <a:spcAft>
          <a:spcPct val="0"/>
        </a:spcAft>
        <a:defRPr sz="4400">
          <a:solidFill>
            <a:schemeClr val="bg1"/>
          </a:solidFill>
          <a:latin typeface="AmmanV3 Serif Bold" pitchFamily="50" charset="-78"/>
          <a:cs typeface="AmmanV3 Serif Bold" pitchFamily="50" charset="-78"/>
        </a:defRPr>
      </a:lvl7pPr>
      <a:lvl8pPr marL="1371600" algn="ctr" rtl="0" fontAlgn="base">
        <a:spcBef>
          <a:spcPct val="0"/>
        </a:spcBef>
        <a:spcAft>
          <a:spcPct val="0"/>
        </a:spcAft>
        <a:defRPr sz="4400">
          <a:solidFill>
            <a:schemeClr val="bg1"/>
          </a:solidFill>
          <a:latin typeface="AmmanV3 Serif Bold" pitchFamily="50" charset="-78"/>
          <a:cs typeface="AmmanV3 Serif Bold" pitchFamily="50" charset="-78"/>
        </a:defRPr>
      </a:lvl8pPr>
      <a:lvl9pPr marL="1828800" algn="ctr" rtl="0" fontAlgn="base">
        <a:spcBef>
          <a:spcPct val="0"/>
        </a:spcBef>
        <a:spcAft>
          <a:spcPct val="0"/>
        </a:spcAft>
        <a:defRPr sz="4400">
          <a:solidFill>
            <a:schemeClr val="bg1"/>
          </a:solidFill>
          <a:latin typeface="AmmanV3 Serif Bold" pitchFamily="50" charset="-78"/>
          <a:cs typeface="AmmanV3 Serif Bold" pitchFamily="50"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rgbClr val="5A4920"/>
          </a:solidFill>
          <a:latin typeface="AmmanV3 Sans Regular" pitchFamily="50" charset="-78"/>
          <a:ea typeface="+mn-ea"/>
          <a:cs typeface="AmmanV3 Sans Regular" pitchFamily="50" charset="-78"/>
        </a:defRPr>
      </a:lvl1pPr>
      <a:lvl2pPr marL="742950" indent="-285750" algn="r" rtl="1" eaLnBrk="0" fontAlgn="base" hangingPunct="0">
        <a:spcBef>
          <a:spcPct val="20000"/>
        </a:spcBef>
        <a:spcAft>
          <a:spcPct val="0"/>
        </a:spcAft>
        <a:buFont typeface="Arial" pitchFamily="34" charset="0"/>
        <a:buChar char="–"/>
        <a:defRPr sz="2800" kern="1200">
          <a:solidFill>
            <a:srgbClr val="5A4920"/>
          </a:solidFill>
          <a:latin typeface="AmmanV3 Sans Regular" pitchFamily="50" charset="-78"/>
          <a:ea typeface="+mn-ea"/>
          <a:cs typeface="AmmanV3 Sans Regular" pitchFamily="50" charset="-78"/>
        </a:defRPr>
      </a:lvl2pPr>
      <a:lvl3pPr marL="1143000" indent="-228600" algn="r" rtl="1" eaLnBrk="0" fontAlgn="base" hangingPunct="0">
        <a:spcBef>
          <a:spcPct val="20000"/>
        </a:spcBef>
        <a:spcAft>
          <a:spcPct val="0"/>
        </a:spcAft>
        <a:buFont typeface="Arial" pitchFamily="34" charset="0"/>
        <a:buChar char="•"/>
        <a:defRPr sz="2400" kern="1200">
          <a:solidFill>
            <a:srgbClr val="5A4920"/>
          </a:solidFill>
          <a:latin typeface="AmmanV3 Sans Regular" pitchFamily="50" charset="-78"/>
          <a:ea typeface="+mn-ea"/>
          <a:cs typeface="AmmanV3 Sans Regular" pitchFamily="50" charset="-78"/>
        </a:defRPr>
      </a:lvl3pPr>
      <a:lvl4pPr marL="1600200" indent="-228600" algn="r" rtl="1" eaLnBrk="0" fontAlgn="base" hangingPunct="0">
        <a:spcBef>
          <a:spcPct val="20000"/>
        </a:spcBef>
        <a:spcAft>
          <a:spcPct val="0"/>
        </a:spcAft>
        <a:buFont typeface="Arial" pitchFamily="34" charset="0"/>
        <a:buChar char="–"/>
        <a:defRPr sz="2000" kern="1200">
          <a:solidFill>
            <a:srgbClr val="5A4920"/>
          </a:solidFill>
          <a:latin typeface="AmmanV3 Sans Regular" pitchFamily="50" charset="-78"/>
          <a:ea typeface="+mn-ea"/>
          <a:cs typeface="AmmanV3 Sans Regular" pitchFamily="50" charset="-78"/>
        </a:defRPr>
      </a:lvl4pPr>
      <a:lvl5pPr marL="2057400" indent="-228600" algn="r" rtl="1" eaLnBrk="0" fontAlgn="base" hangingPunct="0">
        <a:spcBef>
          <a:spcPct val="20000"/>
        </a:spcBef>
        <a:spcAft>
          <a:spcPct val="0"/>
        </a:spcAft>
        <a:buFont typeface="Arial" pitchFamily="34" charset="0"/>
        <a:buChar char="»"/>
        <a:defRPr sz="2000" kern="1200">
          <a:solidFill>
            <a:srgbClr val="5A4920"/>
          </a:solidFill>
          <a:latin typeface="AmmanV3 Sans Regular" pitchFamily="50" charset="-78"/>
          <a:ea typeface="+mn-ea"/>
          <a:cs typeface="AmmanV3 Sans Regular" pitchFamily="50" charset="-78"/>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830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smtClean="0"/>
            </a:lvl1pPr>
          </a:lstStyle>
          <a:p>
            <a:pPr>
              <a:defRPr/>
            </a:pPr>
            <a:fld id="{701E93FB-64E4-4509-829C-71C1474D6F61}" type="datetime8">
              <a:rPr lang="ar-SA"/>
              <a:pPr>
                <a:defRPr/>
              </a:pPr>
              <a:t>17 تموز، 24</a:t>
            </a:fld>
            <a:endParaRPr lang="en-US" dirty="0"/>
          </a:p>
        </p:txBody>
      </p:sp>
      <p:sp>
        <p:nvSpPr>
          <p:cNvPr id="983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smtClean="0"/>
            </a:lvl1pPr>
          </a:lstStyle>
          <a:p>
            <a:pPr>
              <a:defRPr/>
            </a:pPr>
            <a:endParaRPr lang="en-US" dirty="0"/>
          </a:p>
        </p:txBody>
      </p:sp>
      <p:sp>
        <p:nvSpPr>
          <p:cNvPr id="9831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smtClean="0"/>
            </a:lvl1pPr>
          </a:lstStyle>
          <a:p>
            <a:pPr>
              <a:defRPr/>
            </a:pPr>
            <a:fld id="{3043B0E5-F1B0-4535-8A33-1F3CA6B88233}" type="slidenum">
              <a:rPr lang="ar-SA"/>
              <a:pPr>
                <a:defRPr/>
              </a:pPr>
              <a:t>‹#›</a:t>
            </a:fld>
            <a:endParaRPr lang="en-US" dirty="0"/>
          </a:p>
        </p:txBody>
      </p:sp>
    </p:spTree>
  </p:cSld>
  <p:clrMap bg1="lt1" tx1="dk1" bg2="lt2" tx2="dk2" accent1="accent1" accent2="accent2" accent3="accent3" accent4="accent4" accent5="accent5" accent6="accent6" hlink="hlink" folHlink="folHlink"/>
  <p:sldLayoutIdLst>
    <p:sldLayoutId id="2147484304" r:id="rId1"/>
    <p:sldLayoutId id="2147484305" r:id="rId2"/>
    <p:sldLayoutId id="2147484306" r:id="rId3"/>
    <p:sldLayoutId id="2147484307" r:id="rId4"/>
    <p:sldLayoutId id="2147484308" r:id="rId5"/>
    <p:sldLayoutId id="2147484309" r:id="rId6"/>
    <p:sldLayoutId id="2147484310" r:id="rId7"/>
    <p:sldLayoutId id="2147484311" r:id="rId8"/>
    <p:sldLayoutId id="2147484312" r:id="rId9"/>
    <p:sldLayoutId id="2147484313" r:id="rId10"/>
    <p:sldLayoutId id="2147484314"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2" name="TextBox 1">
            <a:extLst>
              <a:ext uri="{FF2B5EF4-FFF2-40B4-BE49-F238E27FC236}">
                <a16:creationId xmlns:a16="http://schemas.microsoft.com/office/drawing/2014/main" id="{874C54A0-032E-C748-04CA-6B6F61225C3A}"/>
              </a:ext>
            </a:extLst>
          </p:cNvPr>
          <p:cNvSpPr txBox="1"/>
          <p:nvPr/>
        </p:nvSpPr>
        <p:spPr>
          <a:xfrm>
            <a:off x="1066800" y="1981200"/>
            <a:ext cx="5791200" cy="2123658"/>
          </a:xfrm>
          <a:prstGeom prst="rect">
            <a:avLst/>
          </a:prstGeom>
          <a:noFill/>
        </p:spPr>
        <p:txBody>
          <a:bodyPr wrap="square" rtlCol="0">
            <a:spAutoFit/>
          </a:bodyPr>
          <a:lstStyle/>
          <a:p>
            <a:pPr algn="ctr"/>
            <a:r>
              <a:rPr lang="ar-JO" sz="4400" dirty="0">
                <a:latin typeface="AmmanV3 Serif Bold" panose="02000000000000000000" pitchFamily="50" charset="-78"/>
                <a:cs typeface="AmmanV3 Serif Bold" panose="02000000000000000000" pitchFamily="50" charset="-78"/>
              </a:rPr>
              <a:t>التحول الالكتروني </a:t>
            </a:r>
          </a:p>
          <a:p>
            <a:pPr algn="ctr"/>
            <a:r>
              <a:rPr lang="ar-JO" sz="4400" dirty="0">
                <a:latin typeface="AmmanV3 Serif Bold" panose="02000000000000000000" pitchFamily="50" charset="-78"/>
                <a:cs typeface="AmmanV3 Serif Bold" panose="02000000000000000000" pitchFamily="50" charset="-78"/>
              </a:rPr>
              <a:t>في</a:t>
            </a:r>
          </a:p>
          <a:p>
            <a:pPr algn="ctr"/>
            <a:r>
              <a:rPr lang="ar-JO" sz="4400" dirty="0">
                <a:latin typeface="AmmanV3 Serif Bold" panose="02000000000000000000" pitchFamily="50" charset="-78"/>
                <a:cs typeface="AmmanV3 Serif Bold" panose="02000000000000000000" pitchFamily="50" charset="-78"/>
              </a:rPr>
              <a:t>أمانة عمان الكبرى</a:t>
            </a:r>
            <a:endParaRPr lang="en-US" sz="4400" dirty="0">
              <a:latin typeface="AmmanV3 Serif Bold" panose="02000000000000000000" pitchFamily="50" charset="-78"/>
              <a:cs typeface="AmmanV3 Serif Bold" panose="02000000000000000000" pitchFamily="50" charset="-78"/>
            </a:endParaRPr>
          </a:p>
        </p:txBody>
      </p:sp>
    </p:spTree>
    <p:extLst>
      <p:ext uri="{BB962C8B-B14F-4D97-AF65-F5344CB8AC3E}">
        <p14:creationId xmlns:p14="http://schemas.microsoft.com/office/powerpoint/2010/main" val="260693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الحزم المعتمدة لمشاريع عمان مدينة ذكية</a:t>
            </a:r>
          </a:p>
          <a:p>
            <a:pPr algn="ctr"/>
            <a:r>
              <a:rPr lang="ar-JO" sz="2000" dirty="0">
                <a:solidFill>
                  <a:schemeClr val="bg1">
                    <a:lumMod val="95000"/>
                  </a:schemeClr>
                </a:solidFill>
                <a:latin typeface="AmmanV3 Serif Bold" pitchFamily="50" charset="-78"/>
                <a:cs typeface="AmmanV3 Serif Bold" pitchFamily="50" charset="-78"/>
              </a:rPr>
              <a:t>"الحزمة الأولى"</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349" name="Google Shape;618;p16">
            <a:extLst>
              <a:ext uri="{FF2B5EF4-FFF2-40B4-BE49-F238E27FC236}">
                <a16:creationId xmlns:a16="http://schemas.microsoft.com/office/drawing/2014/main" id="{C6A64511-F982-9D42-CEFD-0243C610E349}"/>
              </a:ext>
            </a:extLst>
          </p:cNvPr>
          <p:cNvSpPr/>
          <p:nvPr/>
        </p:nvSpPr>
        <p:spPr>
          <a:xfrm>
            <a:off x="581779" y="3295344"/>
            <a:ext cx="444587" cy="324565"/>
          </a:xfrm>
          <a:custGeom>
            <a:avLst/>
            <a:gdLst/>
            <a:ahLst/>
            <a:cxnLst/>
            <a:rect l="l" t="t" r="r" b="b"/>
            <a:pathLst>
              <a:path w="3056" h="2231" extrusionOk="0">
                <a:moveTo>
                  <a:pt x="2272" y="1"/>
                </a:moveTo>
                <a:lnTo>
                  <a:pt x="2272" y="1447"/>
                </a:lnTo>
                <a:lnTo>
                  <a:pt x="1" y="1447"/>
                </a:lnTo>
                <a:lnTo>
                  <a:pt x="1" y="2230"/>
                </a:lnTo>
                <a:lnTo>
                  <a:pt x="2665" y="2230"/>
                </a:lnTo>
                <a:cubicBezTo>
                  <a:pt x="2881" y="2230"/>
                  <a:pt x="3056" y="2055"/>
                  <a:pt x="3056" y="1838"/>
                </a:cubicBezTo>
                <a:lnTo>
                  <a:pt x="3056"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0" name="Google Shape;619;p16">
            <a:extLst>
              <a:ext uri="{FF2B5EF4-FFF2-40B4-BE49-F238E27FC236}">
                <a16:creationId xmlns:a16="http://schemas.microsoft.com/office/drawing/2014/main" id="{AF735605-F4FE-C52D-5658-1650F961023E}"/>
              </a:ext>
            </a:extLst>
          </p:cNvPr>
          <p:cNvSpPr/>
          <p:nvPr/>
        </p:nvSpPr>
        <p:spPr>
          <a:xfrm>
            <a:off x="1801181" y="4178548"/>
            <a:ext cx="24149" cy="120312"/>
          </a:xfrm>
          <a:custGeom>
            <a:avLst/>
            <a:gdLst/>
            <a:ahLst/>
            <a:cxnLst/>
            <a:rect l="l" t="t" r="r" b="b"/>
            <a:pathLst>
              <a:path w="166" h="827" extrusionOk="0">
                <a:moveTo>
                  <a:pt x="1" y="0"/>
                </a:moveTo>
                <a:lnTo>
                  <a:pt x="1"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1" name="Google Shape;620;p16">
            <a:extLst>
              <a:ext uri="{FF2B5EF4-FFF2-40B4-BE49-F238E27FC236}">
                <a16:creationId xmlns:a16="http://schemas.microsoft.com/office/drawing/2014/main" id="{6878AFBC-3830-A6D6-37BC-0773234347AB}"/>
              </a:ext>
            </a:extLst>
          </p:cNvPr>
          <p:cNvSpPr/>
          <p:nvPr/>
        </p:nvSpPr>
        <p:spPr>
          <a:xfrm>
            <a:off x="2023618" y="4178548"/>
            <a:ext cx="24149" cy="120312"/>
          </a:xfrm>
          <a:custGeom>
            <a:avLst/>
            <a:gdLst/>
            <a:ahLst/>
            <a:cxnLst/>
            <a:rect l="l" t="t" r="r" b="b"/>
            <a:pathLst>
              <a:path w="166" h="827" extrusionOk="0">
                <a:moveTo>
                  <a:pt x="0" y="0"/>
                </a:moveTo>
                <a:lnTo>
                  <a:pt x="0"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2" name="Google Shape;621;p16">
            <a:extLst>
              <a:ext uri="{FF2B5EF4-FFF2-40B4-BE49-F238E27FC236}">
                <a16:creationId xmlns:a16="http://schemas.microsoft.com/office/drawing/2014/main" id="{033B2A17-E07D-207E-1B80-6BAC79C99E7D}"/>
              </a:ext>
            </a:extLst>
          </p:cNvPr>
          <p:cNvSpPr/>
          <p:nvPr/>
        </p:nvSpPr>
        <p:spPr>
          <a:xfrm>
            <a:off x="1765393" y="4160364"/>
            <a:ext cx="324565" cy="54264"/>
          </a:xfrm>
          <a:custGeom>
            <a:avLst/>
            <a:gdLst/>
            <a:ahLst/>
            <a:cxnLst/>
            <a:rect l="l" t="t" r="r" b="b"/>
            <a:pathLst>
              <a:path w="2231" h="373"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3" name="Google Shape;622;p16">
            <a:extLst>
              <a:ext uri="{FF2B5EF4-FFF2-40B4-BE49-F238E27FC236}">
                <a16:creationId xmlns:a16="http://schemas.microsoft.com/office/drawing/2014/main" id="{39519615-CAA7-18BE-169B-1059A90F738E}"/>
              </a:ext>
            </a:extLst>
          </p:cNvPr>
          <p:cNvSpPr/>
          <p:nvPr/>
        </p:nvSpPr>
        <p:spPr>
          <a:xfrm>
            <a:off x="1765393" y="4232521"/>
            <a:ext cx="324565" cy="30115"/>
          </a:xfrm>
          <a:custGeom>
            <a:avLst/>
            <a:gdLst/>
            <a:ahLst/>
            <a:cxnLst/>
            <a:rect l="l" t="t" r="r" b="b"/>
            <a:pathLst>
              <a:path w="2231" h="207" extrusionOk="0">
                <a:moveTo>
                  <a:pt x="0" y="1"/>
                </a:moveTo>
                <a:lnTo>
                  <a:pt x="0" y="206"/>
                </a:lnTo>
                <a:lnTo>
                  <a:pt x="2231" y="206"/>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4" name="Google Shape;623;p16">
            <a:extLst>
              <a:ext uri="{FF2B5EF4-FFF2-40B4-BE49-F238E27FC236}">
                <a16:creationId xmlns:a16="http://schemas.microsoft.com/office/drawing/2014/main" id="{ECAC9F7F-4FAD-3DFF-48AD-F8DAA98A4FFE}"/>
              </a:ext>
            </a:extLst>
          </p:cNvPr>
          <p:cNvSpPr/>
          <p:nvPr/>
        </p:nvSpPr>
        <p:spPr>
          <a:xfrm>
            <a:off x="3940007" y="4731225"/>
            <a:ext cx="24149" cy="120457"/>
          </a:xfrm>
          <a:custGeom>
            <a:avLst/>
            <a:gdLst/>
            <a:ahLst/>
            <a:cxnLst/>
            <a:rect l="l" t="t" r="r" b="b"/>
            <a:pathLst>
              <a:path w="166" h="828" extrusionOk="0">
                <a:moveTo>
                  <a:pt x="1" y="0"/>
                </a:moveTo>
                <a:lnTo>
                  <a:pt x="1" y="827"/>
                </a:lnTo>
                <a:lnTo>
                  <a:pt x="166" y="827"/>
                </a:lnTo>
                <a:lnTo>
                  <a:pt x="166"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5" name="Google Shape;624;p16">
            <a:extLst>
              <a:ext uri="{FF2B5EF4-FFF2-40B4-BE49-F238E27FC236}">
                <a16:creationId xmlns:a16="http://schemas.microsoft.com/office/drawing/2014/main" id="{ABF8FCF7-2E6C-D592-7B78-84E0DEA9CA19}"/>
              </a:ext>
            </a:extLst>
          </p:cNvPr>
          <p:cNvSpPr/>
          <p:nvPr/>
        </p:nvSpPr>
        <p:spPr>
          <a:xfrm>
            <a:off x="4162298" y="4731225"/>
            <a:ext cx="24149" cy="120457"/>
          </a:xfrm>
          <a:custGeom>
            <a:avLst/>
            <a:gdLst/>
            <a:ahLst/>
            <a:cxnLst/>
            <a:rect l="l" t="t" r="r" b="b"/>
            <a:pathLst>
              <a:path w="166" h="828" extrusionOk="0">
                <a:moveTo>
                  <a:pt x="1" y="0"/>
                </a:moveTo>
                <a:lnTo>
                  <a:pt x="1" y="827"/>
                </a:lnTo>
                <a:lnTo>
                  <a:pt x="165" y="827"/>
                </a:lnTo>
                <a:lnTo>
                  <a:pt x="165"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6" name="Google Shape;625;p16">
            <a:extLst>
              <a:ext uri="{FF2B5EF4-FFF2-40B4-BE49-F238E27FC236}">
                <a16:creationId xmlns:a16="http://schemas.microsoft.com/office/drawing/2014/main" id="{A70EBCD5-8B25-86C6-489D-D8EDAC934568}"/>
              </a:ext>
            </a:extLst>
          </p:cNvPr>
          <p:cNvSpPr/>
          <p:nvPr/>
        </p:nvSpPr>
        <p:spPr>
          <a:xfrm>
            <a:off x="3904074" y="4713185"/>
            <a:ext cx="324565" cy="54409"/>
          </a:xfrm>
          <a:custGeom>
            <a:avLst/>
            <a:gdLst/>
            <a:ahLst/>
            <a:cxnLst/>
            <a:rect l="l" t="t" r="r" b="b"/>
            <a:pathLst>
              <a:path w="2231" h="374"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7" name="Google Shape;626;p16">
            <a:extLst>
              <a:ext uri="{FF2B5EF4-FFF2-40B4-BE49-F238E27FC236}">
                <a16:creationId xmlns:a16="http://schemas.microsoft.com/office/drawing/2014/main" id="{8D270AE5-0AA1-48AF-7ED0-6117FB84328B}"/>
              </a:ext>
            </a:extLst>
          </p:cNvPr>
          <p:cNvSpPr/>
          <p:nvPr/>
        </p:nvSpPr>
        <p:spPr>
          <a:xfrm>
            <a:off x="3904074" y="4785197"/>
            <a:ext cx="324565" cy="30115"/>
          </a:xfrm>
          <a:custGeom>
            <a:avLst/>
            <a:gdLst/>
            <a:ahLst/>
            <a:cxnLst/>
            <a:rect l="l" t="t" r="r" b="b"/>
            <a:pathLst>
              <a:path w="2231" h="207" extrusionOk="0">
                <a:moveTo>
                  <a:pt x="0" y="1"/>
                </a:moveTo>
                <a:lnTo>
                  <a:pt x="0" y="207"/>
                </a:lnTo>
                <a:lnTo>
                  <a:pt x="2231" y="207"/>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8" name="Google Shape;627;p16">
            <a:extLst>
              <a:ext uri="{FF2B5EF4-FFF2-40B4-BE49-F238E27FC236}">
                <a16:creationId xmlns:a16="http://schemas.microsoft.com/office/drawing/2014/main" id="{0836952B-86D9-6C86-B990-991EF031CE61}"/>
              </a:ext>
            </a:extLst>
          </p:cNvPr>
          <p:cNvSpPr/>
          <p:nvPr/>
        </p:nvSpPr>
        <p:spPr>
          <a:xfrm>
            <a:off x="1068406" y="2862835"/>
            <a:ext cx="90197" cy="282523"/>
          </a:xfrm>
          <a:custGeom>
            <a:avLst/>
            <a:gdLst/>
            <a:ahLst/>
            <a:cxnLst/>
            <a:rect l="l" t="t" r="r" b="b"/>
            <a:pathLst>
              <a:path w="620" h="1942" extrusionOk="0">
                <a:moveTo>
                  <a:pt x="1" y="0"/>
                </a:moveTo>
                <a:lnTo>
                  <a:pt x="1" y="1941"/>
                </a:lnTo>
                <a:lnTo>
                  <a:pt x="620" y="1941"/>
                </a:lnTo>
                <a:lnTo>
                  <a:pt x="62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9" name="Google Shape;628;p16">
            <a:extLst>
              <a:ext uri="{FF2B5EF4-FFF2-40B4-BE49-F238E27FC236}">
                <a16:creationId xmlns:a16="http://schemas.microsoft.com/office/drawing/2014/main" id="{5302AB7E-9D04-FB91-2E24-65A3357EF3EB}"/>
              </a:ext>
            </a:extLst>
          </p:cNvPr>
          <p:cNvSpPr/>
          <p:nvPr/>
        </p:nvSpPr>
        <p:spPr>
          <a:xfrm>
            <a:off x="1068406" y="2820646"/>
            <a:ext cx="90197" cy="48300"/>
          </a:xfrm>
          <a:custGeom>
            <a:avLst/>
            <a:gdLst/>
            <a:ahLst/>
            <a:cxnLst/>
            <a:rect l="l" t="t" r="r" b="b"/>
            <a:pathLst>
              <a:path w="620" h="332" extrusionOk="0">
                <a:moveTo>
                  <a:pt x="1" y="1"/>
                </a:moveTo>
                <a:lnTo>
                  <a:pt x="1" y="331"/>
                </a:lnTo>
                <a:lnTo>
                  <a:pt x="620" y="331"/>
                </a:lnTo>
                <a:lnTo>
                  <a:pt x="62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0" name="Google Shape;629;p16">
            <a:extLst>
              <a:ext uri="{FF2B5EF4-FFF2-40B4-BE49-F238E27FC236}">
                <a16:creationId xmlns:a16="http://schemas.microsoft.com/office/drawing/2014/main" id="{1E89D7B0-0035-5E8B-A186-F87DD71BCB5B}"/>
              </a:ext>
            </a:extLst>
          </p:cNvPr>
          <p:cNvSpPr/>
          <p:nvPr/>
        </p:nvSpPr>
        <p:spPr>
          <a:xfrm>
            <a:off x="747625" y="2877091"/>
            <a:ext cx="439495" cy="472519"/>
          </a:xfrm>
          <a:custGeom>
            <a:avLst/>
            <a:gdLst/>
            <a:ahLst/>
            <a:cxnLst/>
            <a:rect l="l" t="t" r="r" b="b"/>
            <a:pathLst>
              <a:path w="3021" h="3248" extrusionOk="0">
                <a:moveTo>
                  <a:pt x="1511" y="1"/>
                </a:moveTo>
                <a:lnTo>
                  <a:pt x="1" y="1539"/>
                </a:lnTo>
                <a:lnTo>
                  <a:pt x="1" y="3247"/>
                </a:lnTo>
                <a:lnTo>
                  <a:pt x="3020" y="3247"/>
                </a:lnTo>
                <a:lnTo>
                  <a:pt x="3020" y="1539"/>
                </a:lnTo>
                <a:lnTo>
                  <a:pt x="1511"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61" name="Google Shape;630;p16">
            <a:extLst>
              <a:ext uri="{FF2B5EF4-FFF2-40B4-BE49-F238E27FC236}">
                <a16:creationId xmlns:a16="http://schemas.microsoft.com/office/drawing/2014/main" id="{4EA37F47-B59A-1031-0028-90491E24F385}"/>
              </a:ext>
            </a:extLst>
          </p:cNvPr>
          <p:cNvSpPr/>
          <p:nvPr/>
        </p:nvSpPr>
        <p:spPr>
          <a:xfrm>
            <a:off x="720276" y="2845085"/>
            <a:ext cx="492887" cy="285432"/>
          </a:xfrm>
          <a:custGeom>
            <a:avLst/>
            <a:gdLst/>
            <a:ahLst/>
            <a:cxnLst/>
            <a:rect l="l" t="t" r="r" b="b"/>
            <a:pathLst>
              <a:path w="3388" h="1962" extrusionOk="0">
                <a:moveTo>
                  <a:pt x="1682" y="1"/>
                </a:moveTo>
                <a:cubicBezTo>
                  <a:pt x="1642" y="1"/>
                  <a:pt x="1602" y="17"/>
                  <a:pt x="1572" y="48"/>
                </a:cubicBezTo>
                <a:lnTo>
                  <a:pt x="0" y="1692"/>
                </a:lnTo>
                <a:lnTo>
                  <a:pt x="221" y="1903"/>
                </a:lnTo>
                <a:lnTo>
                  <a:pt x="1682" y="377"/>
                </a:lnTo>
                <a:lnTo>
                  <a:pt x="3164" y="1961"/>
                </a:lnTo>
                <a:lnTo>
                  <a:pt x="3387" y="1751"/>
                </a:lnTo>
                <a:lnTo>
                  <a:pt x="1795" y="49"/>
                </a:lnTo>
                <a:cubicBezTo>
                  <a:pt x="1765" y="18"/>
                  <a:pt x="1725" y="1"/>
                  <a:pt x="1683"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2" name="Google Shape;631;p16">
            <a:extLst>
              <a:ext uri="{FF2B5EF4-FFF2-40B4-BE49-F238E27FC236}">
                <a16:creationId xmlns:a16="http://schemas.microsoft.com/office/drawing/2014/main" id="{EE086053-E22C-39C1-048B-5049D8F7903B}"/>
              </a:ext>
            </a:extLst>
          </p:cNvPr>
          <p:cNvSpPr/>
          <p:nvPr/>
        </p:nvSpPr>
        <p:spPr>
          <a:xfrm>
            <a:off x="800724" y="3133280"/>
            <a:ext cx="54992" cy="123512"/>
          </a:xfrm>
          <a:custGeom>
            <a:avLst/>
            <a:gdLst/>
            <a:ahLst/>
            <a:cxnLst/>
            <a:rect l="l" t="t" r="r" b="b"/>
            <a:pathLst>
              <a:path w="378" h="849" extrusionOk="0">
                <a:moveTo>
                  <a:pt x="189" y="1"/>
                </a:moveTo>
                <a:cubicBezTo>
                  <a:pt x="86" y="1"/>
                  <a:pt x="1" y="106"/>
                  <a:pt x="1" y="236"/>
                </a:cubicBezTo>
                <a:lnTo>
                  <a:pt x="1" y="849"/>
                </a:lnTo>
                <a:lnTo>
                  <a:pt x="377" y="849"/>
                </a:lnTo>
                <a:lnTo>
                  <a:pt x="377" y="236"/>
                </a:lnTo>
                <a:cubicBezTo>
                  <a:pt x="377" y="107"/>
                  <a:pt x="292" y="1"/>
                  <a:pt x="1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3" name="Google Shape;632;p16">
            <a:extLst>
              <a:ext uri="{FF2B5EF4-FFF2-40B4-BE49-F238E27FC236}">
                <a16:creationId xmlns:a16="http://schemas.microsoft.com/office/drawing/2014/main" id="{7FD343CE-2ED5-1843-3F87-ECE829CEC38C}"/>
              </a:ext>
            </a:extLst>
          </p:cNvPr>
          <p:cNvSpPr/>
          <p:nvPr/>
        </p:nvSpPr>
        <p:spPr>
          <a:xfrm>
            <a:off x="785886" y="3118732"/>
            <a:ext cx="84669" cy="153045"/>
          </a:xfrm>
          <a:custGeom>
            <a:avLst/>
            <a:gdLst/>
            <a:ahLst/>
            <a:cxnLst/>
            <a:rect l="l" t="t" r="r" b="b"/>
            <a:pathLst>
              <a:path w="582" h="1052" extrusionOk="0">
                <a:moveTo>
                  <a:pt x="291" y="203"/>
                </a:moveTo>
                <a:cubicBezTo>
                  <a:pt x="332" y="203"/>
                  <a:pt x="378" y="258"/>
                  <a:pt x="378" y="336"/>
                </a:cubicBezTo>
                <a:lnTo>
                  <a:pt x="378" y="847"/>
                </a:lnTo>
                <a:lnTo>
                  <a:pt x="204" y="847"/>
                </a:lnTo>
                <a:lnTo>
                  <a:pt x="204" y="336"/>
                </a:lnTo>
                <a:cubicBezTo>
                  <a:pt x="204" y="258"/>
                  <a:pt x="250"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4" name="Google Shape;633;p16">
            <a:extLst>
              <a:ext uri="{FF2B5EF4-FFF2-40B4-BE49-F238E27FC236}">
                <a16:creationId xmlns:a16="http://schemas.microsoft.com/office/drawing/2014/main" id="{1D8F87D7-FAC0-14BD-5659-7E399200DC25}"/>
              </a:ext>
            </a:extLst>
          </p:cNvPr>
          <p:cNvSpPr/>
          <p:nvPr/>
        </p:nvSpPr>
        <p:spPr>
          <a:xfrm>
            <a:off x="1084990" y="3132845"/>
            <a:ext cx="54992" cy="123367"/>
          </a:xfrm>
          <a:custGeom>
            <a:avLst/>
            <a:gdLst/>
            <a:ahLst/>
            <a:cxnLst/>
            <a:rect l="l" t="t" r="r" b="b"/>
            <a:pathLst>
              <a:path w="378" h="848" extrusionOk="0">
                <a:moveTo>
                  <a:pt x="189" y="0"/>
                </a:moveTo>
                <a:cubicBezTo>
                  <a:pt x="85" y="0"/>
                  <a:pt x="0" y="105"/>
                  <a:pt x="0" y="236"/>
                </a:cubicBezTo>
                <a:lnTo>
                  <a:pt x="0" y="848"/>
                </a:lnTo>
                <a:lnTo>
                  <a:pt x="378" y="848"/>
                </a:lnTo>
                <a:lnTo>
                  <a:pt x="378" y="236"/>
                </a:lnTo>
                <a:cubicBezTo>
                  <a:pt x="378" y="106"/>
                  <a:pt x="293" y="0"/>
                  <a:pt x="18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5" name="Google Shape;634;p16">
            <a:extLst>
              <a:ext uri="{FF2B5EF4-FFF2-40B4-BE49-F238E27FC236}">
                <a16:creationId xmlns:a16="http://schemas.microsoft.com/office/drawing/2014/main" id="{8999E1B8-2C92-EB05-4790-DC1A7F19C0D6}"/>
              </a:ext>
            </a:extLst>
          </p:cNvPr>
          <p:cNvSpPr/>
          <p:nvPr/>
        </p:nvSpPr>
        <p:spPr>
          <a:xfrm>
            <a:off x="1070151" y="3118006"/>
            <a:ext cx="84669" cy="152900"/>
          </a:xfrm>
          <a:custGeom>
            <a:avLst/>
            <a:gdLst/>
            <a:ahLst/>
            <a:cxnLst/>
            <a:rect l="l" t="t" r="r" b="b"/>
            <a:pathLst>
              <a:path w="582" h="1051" extrusionOk="0">
                <a:moveTo>
                  <a:pt x="291" y="203"/>
                </a:moveTo>
                <a:cubicBezTo>
                  <a:pt x="332" y="203"/>
                  <a:pt x="378" y="258"/>
                  <a:pt x="378" y="336"/>
                </a:cubicBezTo>
                <a:lnTo>
                  <a:pt x="378" y="847"/>
                </a:lnTo>
                <a:lnTo>
                  <a:pt x="204" y="847"/>
                </a:lnTo>
                <a:lnTo>
                  <a:pt x="204" y="336"/>
                </a:lnTo>
                <a:cubicBezTo>
                  <a:pt x="204" y="258"/>
                  <a:pt x="251"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6" name="Google Shape;635;p16">
            <a:extLst>
              <a:ext uri="{FF2B5EF4-FFF2-40B4-BE49-F238E27FC236}">
                <a16:creationId xmlns:a16="http://schemas.microsoft.com/office/drawing/2014/main" id="{A0BE81B5-1386-C250-79CE-9FDD34D353FB}"/>
              </a:ext>
            </a:extLst>
          </p:cNvPr>
          <p:cNvSpPr/>
          <p:nvPr/>
        </p:nvSpPr>
        <p:spPr>
          <a:xfrm>
            <a:off x="909544" y="3001477"/>
            <a:ext cx="115220" cy="115220"/>
          </a:xfrm>
          <a:custGeom>
            <a:avLst/>
            <a:gdLst/>
            <a:ahLst/>
            <a:cxnLst/>
            <a:rect l="l" t="t" r="r" b="b"/>
            <a:pathLst>
              <a:path w="792" h="792" extrusionOk="0">
                <a:moveTo>
                  <a:pt x="397" y="1"/>
                </a:moveTo>
                <a:cubicBezTo>
                  <a:pt x="178" y="1"/>
                  <a:pt x="1" y="178"/>
                  <a:pt x="1" y="397"/>
                </a:cubicBezTo>
                <a:cubicBezTo>
                  <a:pt x="1" y="614"/>
                  <a:pt x="178" y="792"/>
                  <a:pt x="397" y="792"/>
                </a:cubicBezTo>
                <a:cubicBezTo>
                  <a:pt x="615" y="792"/>
                  <a:pt x="792" y="614"/>
                  <a:pt x="792" y="397"/>
                </a:cubicBezTo>
                <a:cubicBezTo>
                  <a:pt x="792" y="178"/>
                  <a:pt x="615" y="1"/>
                  <a:pt x="39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7" name="Google Shape;636;p16">
            <a:extLst>
              <a:ext uri="{FF2B5EF4-FFF2-40B4-BE49-F238E27FC236}">
                <a16:creationId xmlns:a16="http://schemas.microsoft.com/office/drawing/2014/main" id="{99517BD4-BDA7-F6C8-303F-9EFAD2899C08}"/>
              </a:ext>
            </a:extLst>
          </p:cNvPr>
          <p:cNvSpPr/>
          <p:nvPr/>
        </p:nvSpPr>
        <p:spPr>
          <a:xfrm>
            <a:off x="894703" y="2986929"/>
            <a:ext cx="144461" cy="144607"/>
          </a:xfrm>
          <a:custGeom>
            <a:avLst/>
            <a:gdLst/>
            <a:ahLst/>
            <a:cxnLst/>
            <a:rect l="l" t="t" r="r" b="b"/>
            <a:pathLst>
              <a:path w="993" h="994" extrusionOk="0">
                <a:moveTo>
                  <a:pt x="497" y="203"/>
                </a:moveTo>
                <a:cubicBezTo>
                  <a:pt x="659" y="203"/>
                  <a:pt x="790" y="335"/>
                  <a:pt x="790" y="497"/>
                </a:cubicBezTo>
                <a:cubicBezTo>
                  <a:pt x="790" y="658"/>
                  <a:pt x="658" y="790"/>
                  <a:pt x="497" y="790"/>
                </a:cubicBezTo>
                <a:cubicBezTo>
                  <a:pt x="336" y="790"/>
                  <a:pt x="204" y="658"/>
                  <a:pt x="204" y="497"/>
                </a:cubicBezTo>
                <a:cubicBezTo>
                  <a:pt x="204" y="335"/>
                  <a:pt x="336" y="203"/>
                  <a:pt x="497" y="203"/>
                </a:cubicBezTo>
                <a:close/>
                <a:moveTo>
                  <a:pt x="497" y="1"/>
                </a:moveTo>
                <a:cubicBezTo>
                  <a:pt x="224" y="1"/>
                  <a:pt x="1" y="223"/>
                  <a:pt x="1" y="497"/>
                </a:cubicBezTo>
                <a:cubicBezTo>
                  <a:pt x="1" y="770"/>
                  <a:pt x="224" y="993"/>
                  <a:pt x="497" y="993"/>
                </a:cubicBezTo>
                <a:cubicBezTo>
                  <a:pt x="772" y="993"/>
                  <a:pt x="993" y="770"/>
                  <a:pt x="993" y="497"/>
                </a:cubicBezTo>
                <a:cubicBezTo>
                  <a:pt x="993" y="223"/>
                  <a:pt x="771" y="1"/>
                  <a:pt x="497"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8" name="Google Shape;637;p16">
            <a:extLst>
              <a:ext uri="{FF2B5EF4-FFF2-40B4-BE49-F238E27FC236}">
                <a16:creationId xmlns:a16="http://schemas.microsoft.com/office/drawing/2014/main" id="{107C1144-B60C-F360-297D-496BD65C0902}"/>
              </a:ext>
            </a:extLst>
          </p:cNvPr>
          <p:cNvSpPr/>
          <p:nvPr/>
        </p:nvSpPr>
        <p:spPr>
          <a:xfrm>
            <a:off x="910415" y="3201364"/>
            <a:ext cx="113765" cy="148099"/>
          </a:xfrm>
          <a:custGeom>
            <a:avLst/>
            <a:gdLst/>
            <a:ahLst/>
            <a:cxnLst/>
            <a:rect l="l" t="t" r="r" b="b"/>
            <a:pathLst>
              <a:path w="782" h="1018" extrusionOk="0">
                <a:moveTo>
                  <a:pt x="1" y="0"/>
                </a:moveTo>
                <a:lnTo>
                  <a:pt x="1" y="1017"/>
                </a:lnTo>
                <a:lnTo>
                  <a:pt x="782" y="1017"/>
                </a:lnTo>
                <a:lnTo>
                  <a:pt x="782"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9" name="Google Shape;638;p16">
            <a:extLst>
              <a:ext uri="{FF2B5EF4-FFF2-40B4-BE49-F238E27FC236}">
                <a16:creationId xmlns:a16="http://schemas.microsoft.com/office/drawing/2014/main" id="{B5A3BEBD-E9BC-4438-1E63-40874D37F567}"/>
              </a:ext>
            </a:extLst>
          </p:cNvPr>
          <p:cNvSpPr/>
          <p:nvPr/>
        </p:nvSpPr>
        <p:spPr>
          <a:xfrm>
            <a:off x="2408990" y="2639379"/>
            <a:ext cx="545987" cy="579301"/>
          </a:xfrm>
          <a:custGeom>
            <a:avLst/>
            <a:gdLst/>
            <a:ahLst/>
            <a:cxnLst/>
            <a:rect l="l" t="t" r="r" b="b"/>
            <a:pathLst>
              <a:path w="3753" h="3982" extrusionOk="0">
                <a:moveTo>
                  <a:pt x="1877" y="1"/>
                </a:moveTo>
                <a:lnTo>
                  <a:pt x="0" y="3982"/>
                </a:lnTo>
                <a:lnTo>
                  <a:pt x="3752" y="3982"/>
                </a:lnTo>
                <a:lnTo>
                  <a:pt x="1877"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70" name="Google Shape;639;p16">
            <a:extLst>
              <a:ext uri="{FF2B5EF4-FFF2-40B4-BE49-F238E27FC236}">
                <a16:creationId xmlns:a16="http://schemas.microsoft.com/office/drawing/2014/main" id="{9C2DAB2B-496F-7707-F4BA-691398CD01ED}"/>
              </a:ext>
            </a:extLst>
          </p:cNvPr>
          <p:cNvSpPr/>
          <p:nvPr/>
        </p:nvSpPr>
        <p:spPr>
          <a:xfrm>
            <a:off x="2409573" y="2640544"/>
            <a:ext cx="272775" cy="578137"/>
          </a:xfrm>
          <a:custGeom>
            <a:avLst/>
            <a:gdLst/>
            <a:ahLst/>
            <a:cxnLst/>
            <a:rect l="l" t="t" r="r" b="b"/>
            <a:pathLst>
              <a:path w="1875" h="3974" extrusionOk="0">
                <a:moveTo>
                  <a:pt x="1873" y="1"/>
                </a:moveTo>
                <a:lnTo>
                  <a:pt x="0" y="3974"/>
                </a:lnTo>
                <a:lnTo>
                  <a:pt x="1875" y="3974"/>
                </a:lnTo>
                <a:lnTo>
                  <a:pt x="1875" y="8"/>
                </a:lnTo>
                <a:lnTo>
                  <a:pt x="1873"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71" name="Google Shape;640;p16">
            <a:extLst>
              <a:ext uri="{FF2B5EF4-FFF2-40B4-BE49-F238E27FC236}">
                <a16:creationId xmlns:a16="http://schemas.microsoft.com/office/drawing/2014/main" id="{7D7A5BDB-265D-EC80-77B4-3E43C30845F7}"/>
              </a:ext>
            </a:extLst>
          </p:cNvPr>
          <p:cNvSpPr/>
          <p:nvPr/>
        </p:nvSpPr>
        <p:spPr>
          <a:xfrm>
            <a:off x="2072498" y="2772202"/>
            <a:ext cx="546132" cy="579301"/>
          </a:xfrm>
          <a:custGeom>
            <a:avLst/>
            <a:gdLst/>
            <a:ahLst/>
            <a:cxnLst/>
            <a:rect l="l" t="t" r="r" b="b"/>
            <a:pathLst>
              <a:path w="3754" h="3982" extrusionOk="0">
                <a:moveTo>
                  <a:pt x="1878" y="0"/>
                </a:moveTo>
                <a:lnTo>
                  <a:pt x="1" y="3981"/>
                </a:lnTo>
                <a:lnTo>
                  <a:pt x="3753" y="3981"/>
                </a:lnTo>
                <a:lnTo>
                  <a:pt x="1878"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2" name="Google Shape;641;p16">
            <a:extLst>
              <a:ext uri="{FF2B5EF4-FFF2-40B4-BE49-F238E27FC236}">
                <a16:creationId xmlns:a16="http://schemas.microsoft.com/office/drawing/2014/main" id="{0A8A3E3D-D4AB-473E-C43D-D3F34F074C17}"/>
              </a:ext>
            </a:extLst>
          </p:cNvPr>
          <p:cNvSpPr/>
          <p:nvPr/>
        </p:nvSpPr>
        <p:spPr>
          <a:xfrm>
            <a:off x="2073226" y="2773657"/>
            <a:ext cx="272775" cy="577847"/>
          </a:xfrm>
          <a:custGeom>
            <a:avLst/>
            <a:gdLst/>
            <a:ahLst/>
            <a:cxnLst/>
            <a:rect l="l" t="t" r="r" b="b"/>
            <a:pathLst>
              <a:path w="1875" h="3972" extrusionOk="0">
                <a:moveTo>
                  <a:pt x="1873" y="0"/>
                </a:moveTo>
                <a:lnTo>
                  <a:pt x="0"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3" name="Google Shape;642;p16">
            <a:extLst>
              <a:ext uri="{FF2B5EF4-FFF2-40B4-BE49-F238E27FC236}">
                <a16:creationId xmlns:a16="http://schemas.microsoft.com/office/drawing/2014/main" id="{2483468C-B495-3CCF-BE3C-CDCB0EBB87DC}"/>
              </a:ext>
            </a:extLst>
          </p:cNvPr>
          <p:cNvSpPr/>
          <p:nvPr/>
        </p:nvSpPr>
        <p:spPr>
          <a:xfrm>
            <a:off x="2763377" y="2772202"/>
            <a:ext cx="546132" cy="579301"/>
          </a:xfrm>
          <a:custGeom>
            <a:avLst/>
            <a:gdLst/>
            <a:ahLst/>
            <a:cxnLst/>
            <a:rect l="l" t="t" r="r" b="b"/>
            <a:pathLst>
              <a:path w="3754" h="3982" extrusionOk="0">
                <a:moveTo>
                  <a:pt x="1877" y="0"/>
                </a:moveTo>
                <a:lnTo>
                  <a:pt x="1" y="3981"/>
                </a:lnTo>
                <a:lnTo>
                  <a:pt x="3754" y="3981"/>
                </a:lnTo>
                <a:lnTo>
                  <a:pt x="1877"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4" name="Google Shape;643;p16">
            <a:extLst>
              <a:ext uri="{FF2B5EF4-FFF2-40B4-BE49-F238E27FC236}">
                <a16:creationId xmlns:a16="http://schemas.microsoft.com/office/drawing/2014/main" id="{214946B1-503B-5BFC-A4CB-7BC022C02075}"/>
              </a:ext>
            </a:extLst>
          </p:cNvPr>
          <p:cNvSpPr/>
          <p:nvPr/>
        </p:nvSpPr>
        <p:spPr>
          <a:xfrm>
            <a:off x="2763958" y="2773657"/>
            <a:ext cx="272920" cy="577847"/>
          </a:xfrm>
          <a:custGeom>
            <a:avLst/>
            <a:gdLst/>
            <a:ahLst/>
            <a:cxnLst/>
            <a:rect l="l" t="t" r="r" b="b"/>
            <a:pathLst>
              <a:path w="1876" h="3972" extrusionOk="0">
                <a:moveTo>
                  <a:pt x="1873" y="0"/>
                </a:moveTo>
                <a:lnTo>
                  <a:pt x="1"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5" name="Google Shape;644;p16">
            <a:extLst>
              <a:ext uri="{FF2B5EF4-FFF2-40B4-BE49-F238E27FC236}">
                <a16:creationId xmlns:a16="http://schemas.microsoft.com/office/drawing/2014/main" id="{07A99B28-4EF8-DCA0-B104-2B1A1D7A2AEF}"/>
              </a:ext>
            </a:extLst>
          </p:cNvPr>
          <p:cNvSpPr/>
          <p:nvPr/>
        </p:nvSpPr>
        <p:spPr>
          <a:xfrm>
            <a:off x="2182771" y="3935453"/>
            <a:ext cx="173557" cy="291105"/>
          </a:xfrm>
          <a:custGeom>
            <a:avLst/>
            <a:gdLst/>
            <a:ahLst/>
            <a:cxnLst/>
            <a:rect l="l" t="t" r="r" b="b"/>
            <a:pathLst>
              <a:path w="1193" h="2001" extrusionOk="0">
                <a:moveTo>
                  <a:pt x="596" y="0"/>
                </a:moveTo>
                <a:lnTo>
                  <a:pt x="0" y="2001"/>
                </a:lnTo>
                <a:lnTo>
                  <a:pt x="1192"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6" name="Google Shape;645;p16">
            <a:extLst>
              <a:ext uri="{FF2B5EF4-FFF2-40B4-BE49-F238E27FC236}">
                <a16:creationId xmlns:a16="http://schemas.microsoft.com/office/drawing/2014/main" id="{705A82BB-981D-443E-1060-47EF06F7FD5D}"/>
              </a:ext>
            </a:extLst>
          </p:cNvPr>
          <p:cNvSpPr/>
          <p:nvPr/>
        </p:nvSpPr>
        <p:spPr>
          <a:xfrm>
            <a:off x="2251000" y="4061002"/>
            <a:ext cx="36952" cy="235532"/>
          </a:xfrm>
          <a:custGeom>
            <a:avLst/>
            <a:gdLst/>
            <a:ahLst/>
            <a:cxnLst/>
            <a:rect l="l" t="t" r="r" b="b"/>
            <a:pathLst>
              <a:path w="254" h="1619" extrusionOk="0">
                <a:moveTo>
                  <a:pt x="127" y="0"/>
                </a:moveTo>
                <a:lnTo>
                  <a:pt x="1"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7" name="Google Shape;646;p16">
            <a:extLst>
              <a:ext uri="{FF2B5EF4-FFF2-40B4-BE49-F238E27FC236}">
                <a16:creationId xmlns:a16="http://schemas.microsoft.com/office/drawing/2014/main" id="{721F2416-3956-BCC0-DA7F-F132B254DCBE}"/>
              </a:ext>
            </a:extLst>
          </p:cNvPr>
          <p:cNvSpPr/>
          <p:nvPr/>
        </p:nvSpPr>
        <p:spPr>
          <a:xfrm>
            <a:off x="2411173" y="3935453"/>
            <a:ext cx="173703" cy="291105"/>
          </a:xfrm>
          <a:custGeom>
            <a:avLst/>
            <a:gdLst/>
            <a:ahLst/>
            <a:cxnLst/>
            <a:rect l="l" t="t" r="r" b="b"/>
            <a:pathLst>
              <a:path w="1194" h="2001" extrusionOk="0">
                <a:moveTo>
                  <a:pt x="596" y="0"/>
                </a:moveTo>
                <a:lnTo>
                  <a:pt x="1" y="2001"/>
                </a:lnTo>
                <a:lnTo>
                  <a:pt x="1194"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8" name="Google Shape;647;p16">
            <a:extLst>
              <a:ext uri="{FF2B5EF4-FFF2-40B4-BE49-F238E27FC236}">
                <a16:creationId xmlns:a16="http://schemas.microsoft.com/office/drawing/2014/main" id="{1BA6B580-DF05-6115-CF33-19957801A8EB}"/>
              </a:ext>
            </a:extLst>
          </p:cNvPr>
          <p:cNvSpPr/>
          <p:nvPr/>
        </p:nvSpPr>
        <p:spPr>
          <a:xfrm>
            <a:off x="2479547" y="4061002"/>
            <a:ext cx="36952" cy="235532"/>
          </a:xfrm>
          <a:custGeom>
            <a:avLst/>
            <a:gdLst/>
            <a:ahLst/>
            <a:cxnLst/>
            <a:rect l="l" t="t" r="r" b="b"/>
            <a:pathLst>
              <a:path w="254"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9" name="Google Shape;648;p16">
            <a:extLst>
              <a:ext uri="{FF2B5EF4-FFF2-40B4-BE49-F238E27FC236}">
                <a16:creationId xmlns:a16="http://schemas.microsoft.com/office/drawing/2014/main" id="{FE1AFE33-325D-6A21-4975-56EB7BBA44AF}"/>
              </a:ext>
            </a:extLst>
          </p:cNvPr>
          <p:cNvSpPr/>
          <p:nvPr/>
        </p:nvSpPr>
        <p:spPr>
          <a:xfrm>
            <a:off x="2639720" y="3935453"/>
            <a:ext cx="173703" cy="291105"/>
          </a:xfrm>
          <a:custGeom>
            <a:avLst/>
            <a:gdLst/>
            <a:ahLst/>
            <a:cxnLst/>
            <a:rect l="l" t="t" r="r" b="b"/>
            <a:pathLst>
              <a:path w="1194" h="2001" extrusionOk="0">
                <a:moveTo>
                  <a:pt x="598" y="0"/>
                </a:moveTo>
                <a:lnTo>
                  <a:pt x="0" y="2001"/>
                </a:lnTo>
                <a:lnTo>
                  <a:pt x="1193"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0" name="Google Shape;649;p16">
            <a:extLst>
              <a:ext uri="{FF2B5EF4-FFF2-40B4-BE49-F238E27FC236}">
                <a16:creationId xmlns:a16="http://schemas.microsoft.com/office/drawing/2014/main" id="{42AE33EE-7535-8F47-D0E5-DD10769621F9}"/>
              </a:ext>
            </a:extLst>
          </p:cNvPr>
          <p:cNvSpPr/>
          <p:nvPr/>
        </p:nvSpPr>
        <p:spPr>
          <a:xfrm>
            <a:off x="2707949" y="4061002"/>
            <a:ext cx="37097" cy="235532"/>
          </a:xfrm>
          <a:custGeom>
            <a:avLst/>
            <a:gdLst/>
            <a:ahLst/>
            <a:cxnLst/>
            <a:rect l="l" t="t" r="r" b="b"/>
            <a:pathLst>
              <a:path w="255" h="1619" extrusionOk="0">
                <a:moveTo>
                  <a:pt x="129" y="0"/>
                </a:moveTo>
                <a:lnTo>
                  <a:pt x="1" y="1619"/>
                </a:lnTo>
                <a:lnTo>
                  <a:pt x="255" y="1619"/>
                </a:lnTo>
                <a:lnTo>
                  <a:pt x="12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1" name="Google Shape;650;p16">
            <a:extLst>
              <a:ext uri="{FF2B5EF4-FFF2-40B4-BE49-F238E27FC236}">
                <a16:creationId xmlns:a16="http://schemas.microsoft.com/office/drawing/2014/main" id="{58C609A1-1347-0A92-DD37-BA637115E990}"/>
              </a:ext>
            </a:extLst>
          </p:cNvPr>
          <p:cNvSpPr/>
          <p:nvPr/>
        </p:nvSpPr>
        <p:spPr>
          <a:xfrm>
            <a:off x="2868121" y="3935453"/>
            <a:ext cx="173703" cy="291105"/>
          </a:xfrm>
          <a:custGeom>
            <a:avLst/>
            <a:gdLst/>
            <a:ahLst/>
            <a:cxnLst/>
            <a:rect l="l" t="t" r="r" b="b"/>
            <a:pathLst>
              <a:path w="1194" h="2001" extrusionOk="0">
                <a:moveTo>
                  <a:pt x="598" y="0"/>
                </a:moveTo>
                <a:lnTo>
                  <a:pt x="1" y="2001"/>
                </a:lnTo>
                <a:lnTo>
                  <a:pt x="1194"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2" name="Google Shape;651;p16">
            <a:extLst>
              <a:ext uri="{FF2B5EF4-FFF2-40B4-BE49-F238E27FC236}">
                <a16:creationId xmlns:a16="http://schemas.microsoft.com/office/drawing/2014/main" id="{023CAABE-E0CA-27DE-5C76-FF30B9E07D36}"/>
              </a:ext>
            </a:extLst>
          </p:cNvPr>
          <p:cNvSpPr/>
          <p:nvPr/>
        </p:nvSpPr>
        <p:spPr>
          <a:xfrm>
            <a:off x="2936640" y="4061002"/>
            <a:ext cx="36952" cy="235532"/>
          </a:xfrm>
          <a:custGeom>
            <a:avLst/>
            <a:gdLst/>
            <a:ahLst/>
            <a:cxnLst/>
            <a:rect l="l" t="t" r="r" b="b"/>
            <a:pathLst>
              <a:path w="254" h="1619" extrusionOk="0">
                <a:moveTo>
                  <a:pt x="127" y="0"/>
                </a:moveTo>
                <a:lnTo>
                  <a:pt x="1"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3" name="Google Shape;652;p16">
            <a:extLst>
              <a:ext uri="{FF2B5EF4-FFF2-40B4-BE49-F238E27FC236}">
                <a16:creationId xmlns:a16="http://schemas.microsoft.com/office/drawing/2014/main" id="{E5A0523F-0189-74F4-17B4-C5DB7CE20C72}"/>
              </a:ext>
            </a:extLst>
          </p:cNvPr>
          <p:cNvSpPr/>
          <p:nvPr/>
        </p:nvSpPr>
        <p:spPr>
          <a:xfrm>
            <a:off x="3096813" y="3935453"/>
            <a:ext cx="173703" cy="291105"/>
          </a:xfrm>
          <a:custGeom>
            <a:avLst/>
            <a:gdLst/>
            <a:ahLst/>
            <a:cxnLst/>
            <a:rect l="l" t="t" r="r" b="b"/>
            <a:pathLst>
              <a:path w="1194" h="2001" extrusionOk="0">
                <a:moveTo>
                  <a:pt x="597" y="0"/>
                </a:moveTo>
                <a:lnTo>
                  <a:pt x="1" y="2001"/>
                </a:lnTo>
                <a:lnTo>
                  <a:pt x="1194" y="2001"/>
                </a:lnTo>
                <a:lnTo>
                  <a:pt x="597" y="0"/>
                </a:lnTo>
                <a:close/>
              </a:path>
            </a:pathLst>
          </a:custGeom>
          <a:solidFill>
            <a:srgbClr val="B3DCE7"/>
          </a:solidFill>
          <a:ln>
            <a:noFill/>
          </a:ln>
        </p:spPr>
        <p:txBody>
          <a:bodyPr spcFirstLastPara="1" wrap="square" lIns="121900" tIns="121900" rIns="121900" bIns="121900" anchor="ctr" anchorCtr="0">
            <a:noAutofit/>
          </a:bodyPr>
          <a:lstStyle/>
          <a:p>
            <a:endParaRPr sz="2400"/>
          </a:p>
        </p:txBody>
      </p:sp>
      <p:sp>
        <p:nvSpPr>
          <p:cNvPr id="384" name="Google Shape;653;p16">
            <a:extLst>
              <a:ext uri="{FF2B5EF4-FFF2-40B4-BE49-F238E27FC236}">
                <a16:creationId xmlns:a16="http://schemas.microsoft.com/office/drawing/2014/main" id="{8B0E4415-C338-8807-0D68-726F4A20473A}"/>
              </a:ext>
            </a:extLst>
          </p:cNvPr>
          <p:cNvSpPr/>
          <p:nvPr/>
        </p:nvSpPr>
        <p:spPr>
          <a:xfrm>
            <a:off x="3165189" y="4061002"/>
            <a:ext cx="36807" cy="235532"/>
          </a:xfrm>
          <a:custGeom>
            <a:avLst/>
            <a:gdLst/>
            <a:ahLst/>
            <a:cxnLst/>
            <a:rect l="l" t="t" r="r" b="b"/>
            <a:pathLst>
              <a:path w="253"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5" name="Google Shape;654;p16">
            <a:extLst>
              <a:ext uri="{FF2B5EF4-FFF2-40B4-BE49-F238E27FC236}">
                <a16:creationId xmlns:a16="http://schemas.microsoft.com/office/drawing/2014/main" id="{C83C4309-91CA-7851-77B7-0E41561B1E46}"/>
              </a:ext>
            </a:extLst>
          </p:cNvPr>
          <p:cNvSpPr/>
          <p:nvPr/>
        </p:nvSpPr>
        <p:spPr>
          <a:xfrm>
            <a:off x="1248072" y="2981256"/>
            <a:ext cx="173703" cy="291105"/>
          </a:xfrm>
          <a:custGeom>
            <a:avLst/>
            <a:gdLst/>
            <a:ahLst/>
            <a:cxnLst/>
            <a:rect l="l" t="t" r="r" b="b"/>
            <a:pathLst>
              <a:path w="1194" h="2001" extrusionOk="0">
                <a:moveTo>
                  <a:pt x="598" y="1"/>
                </a:moveTo>
                <a:lnTo>
                  <a:pt x="1" y="2000"/>
                </a:lnTo>
                <a:lnTo>
                  <a:pt x="1194" y="2000"/>
                </a:lnTo>
                <a:lnTo>
                  <a:pt x="598"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6" name="Google Shape;655;p16">
            <a:extLst>
              <a:ext uri="{FF2B5EF4-FFF2-40B4-BE49-F238E27FC236}">
                <a16:creationId xmlns:a16="http://schemas.microsoft.com/office/drawing/2014/main" id="{E45276EF-FFA8-FAA7-3CC1-8693D4F9E3C8}"/>
              </a:ext>
            </a:extLst>
          </p:cNvPr>
          <p:cNvSpPr/>
          <p:nvPr/>
        </p:nvSpPr>
        <p:spPr>
          <a:xfrm>
            <a:off x="1316591" y="3106803"/>
            <a:ext cx="36952" cy="235677"/>
          </a:xfrm>
          <a:custGeom>
            <a:avLst/>
            <a:gdLst/>
            <a:ahLst/>
            <a:cxnLst/>
            <a:rect l="l" t="t" r="r" b="b"/>
            <a:pathLst>
              <a:path w="254" h="1620" extrusionOk="0">
                <a:moveTo>
                  <a:pt x="127" y="0"/>
                </a:moveTo>
                <a:lnTo>
                  <a:pt x="0"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7" name="Google Shape;656;p16">
            <a:extLst>
              <a:ext uri="{FF2B5EF4-FFF2-40B4-BE49-F238E27FC236}">
                <a16:creationId xmlns:a16="http://schemas.microsoft.com/office/drawing/2014/main" id="{5FB34BC8-A2A3-5C2E-3053-2F64EFDB2748}"/>
              </a:ext>
            </a:extLst>
          </p:cNvPr>
          <p:cNvSpPr/>
          <p:nvPr/>
        </p:nvSpPr>
        <p:spPr>
          <a:xfrm>
            <a:off x="4282464" y="4478672"/>
            <a:ext cx="173703" cy="290960"/>
          </a:xfrm>
          <a:custGeom>
            <a:avLst/>
            <a:gdLst/>
            <a:ahLst/>
            <a:cxnLst/>
            <a:rect l="l" t="t" r="r" b="b"/>
            <a:pathLst>
              <a:path w="1194" h="2000" extrusionOk="0">
                <a:moveTo>
                  <a:pt x="597" y="0"/>
                </a:moveTo>
                <a:lnTo>
                  <a:pt x="0" y="1999"/>
                </a:lnTo>
                <a:lnTo>
                  <a:pt x="1193" y="1999"/>
                </a:lnTo>
                <a:lnTo>
                  <a:pt x="597"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8" name="Google Shape;657;p16">
            <a:extLst>
              <a:ext uri="{FF2B5EF4-FFF2-40B4-BE49-F238E27FC236}">
                <a16:creationId xmlns:a16="http://schemas.microsoft.com/office/drawing/2014/main" id="{B0D6D89E-2CD8-0356-8544-07C7BFBAD877}"/>
              </a:ext>
            </a:extLst>
          </p:cNvPr>
          <p:cNvSpPr/>
          <p:nvPr/>
        </p:nvSpPr>
        <p:spPr>
          <a:xfrm>
            <a:off x="4350692" y="4603930"/>
            <a:ext cx="36952" cy="235823"/>
          </a:xfrm>
          <a:custGeom>
            <a:avLst/>
            <a:gdLst/>
            <a:ahLst/>
            <a:cxnLst/>
            <a:rect l="l" t="t" r="r" b="b"/>
            <a:pathLst>
              <a:path w="254" h="1621" extrusionOk="0">
                <a:moveTo>
                  <a:pt x="128" y="1"/>
                </a:moveTo>
                <a:lnTo>
                  <a:pt x="1" y="1620"/>
                </a:lnTo>
                <a:lnTo>
                  <a:pt x="254" y="1620"/>
                </a:lnTo>
                <a:lnTo>
                  <a:pt x="12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9" name="Google Shape;658;p16">
            <a:extLst>
              <a:ext uri="{FF2B5EF4-FFF2-40B4-BE49-F238E27FC236}">
                <a16:creationId xmlns:a16="http://schemas.microsoft.com/office/drawing/2014/main" id="{A8B4BCBC-4FB1-AB96-5EDD-857C64B608F7}"/>
              </a:ext>
            </a:extLst>
          </p:cNvPr>
          <p:cNvSpPr/>
          <p:nvPr/>
        </p:nvSpPr>
        <p:spPr>
          <a:xfrm>
            <a:off x="900960" y="1517879"/>
            <a:ext cx="173703" cy="291251"/>
          </a:xfrm>
          <a:custGeom>
            <a:avLst/>
            <a:gdLst/>
            <a:ahLst/>
            <a:cxnLst/>
            <a:rect l="l" t="t" r="r" b="b"/>
            <a:pathLst>
              <a:path w="1194" h="2002" extrusionOk="0">
                <a:moveTo>
                  <a:pt x="597" y="1"/>
                </a:moveTo>
                <a:lnTo>
                  <a:pt x="0" y="2001"/>
                </a:lnTo>
                <a:lnTo>
                  <a:pt x="1194" y="2001"/>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0" name="Google Shape;659;p16">
            <a:extLst>
              <a:ext uri="{FF2B5EF4-FFF2-40B4-BE49-F238E27FC236}">
                <a16:creationId xmlns:a16="http://schemas.microsoft.com/office/drawing/2014/main" id="{3558279F-8585-DB07-3987-BC8C2AB7C597}"/>
              </a:ext>
            </a:extLst>
          </p:cNvPr>
          <p:cNvSpPr/>
          <p:nvPr/>
        </p:nvSpPr>
        <p:spPr>
          <a:xfrm>
            <a:off x="969480" y="1643283"/>
            <a:ext cx="36807" cy="235823"/>
          </a:xfrm>
          <a:custGeom>
            <a:avLst/>
            <a:gdLst/>
            <a:ahLst/>
            <a:cxnLst/>
            <a:rect l="l" t="t" r="r" b="b"/>
            <a:pathLst>
              <a:path w="253" h="1621" extrusionOk="0">
                <a:moveTo>
                  <a:pt x="126" y="0"/>
                </a:moveTo>
                <a:lnTo>
                  <a:pt x="0" y="1620"/>
                </a:lnTo>
                <a:lnTo>
                  <a:pt x="253" y="1620"/>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1" name="Google Shape;660;p16">
            <a:extLst>
              <a:ext uri="{FF2B5EF4-FFF2-40B4-BE49-F238E27FC236}">
                <a16:creationId xmlns:a16="http://schemas.microsoft.com/office/drawing/2014/main" id="{05A72D68-AEB4-223E-EDC8-2C8C94DC2762}"/>
              </a:ext>
            </a:extLst>
          </p:cNvPr>
          <p:cNvSpPr/>
          <p:nvPr/>
        </p:nvSpPr>
        <p:spPr>
          <a:xfrm>
            <a:off x="2936641" y="1092497"/>
            <a:ext cx="173703" cy="290960"/>
          </a:xfrm>
          <a:custGeom>
            <a:avLst/>
            <a:gdLst/>
            <a:ahLst/>
            <a:cxnLst/>
            <a:rect l="l" t="t" r="r" b="b"/>
            <a:pathLst>
              <a:path w="1194" h="2000" extrusionOk="0">
                <a:moveTo>
                  <a:pt x="596" y="1"/>
                </a:moveTo>
                <a:lnTo>
                  <a:pt x="1" y="2000"/>
                </a:lnTo>
                <a:lnTo>
                  <a:pt x="1194" y="2000"/>
                </a:lnTo>
                <a:lnTo>
                  <a:pt x="596"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2" name="Google Shape;661;p16">
            <a:extLst>
              <a:ext uri="{FF2B5EF4-FFF2-40B4-BE49-F238E27FC236}">
                <a16:creationId xmlns:a16="http://schemas.microsoft.com/office/drawing/2014/main" id="{B53AFBA3-F273-B507-3A8C-B493C88728BC}"/>
              </a:ext>
            </a:extLst>
          </p:cNvPr>
          <p:cNvSpPr/>
          <p:nvPr/>
        </p:nvSpPr>
        <p:spPr>
          <a:xfrm>
            <a:off x="3005017" y="1218047"/>
            <a:ext cx="36807" cy="235532"/>
          </a:xfrm>
          <a:custGeom>
            <a:avLst/>
            <a:gdLst/>
            <a:ahLst/>
            <a:cxnLst/>
            <a:rect l="l" t="t" r="r" b="b"/>
            <a:pathLst>
              <a:path w="253"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3" name="Google Shape;662;p16">
            <a:extLst>
              <a:ext uri="{FF2B5EF4-FFF2-40B4-BE49-F238E27FC236}">
                <a16:creationId xmlns:a16="http://schemas.microsoft.com/office/drawing/2014/main" id="{65293032-66A9-34A9-04A1-F1286CCC649B}"/>
              </a:ext>
            </a:extLst>
          </p:cNvPr>
          <p:cNvSpPr/>
          <p:nvPr/>
        </p:nvSpPr>
        <p:spPr>
          <a:xfrm>
            <a:off x="3158787" y="1092497"/>
            <a:ext cx="173848" cy="290960"/>
          </a:xfrm>
          <a:custGeom>
            <a:avLst/>
            <a:gdLst/>
            <a:ahLst/>
            <a:cxnLst/>
            <a:rect l="l" t="t" r="r" b="b"/>
            <a:pathLst>
              <a:path w="1195" h="2000" extrusionOk="0">
                <a:moveTo>
                  <a:pt x="598" y="1"/>
                </a:moveTo>
                <a:lnTo>
                  <a:pt x="0" y="2000"/>
                </a:lnTo>
                <a:lnTo>
                  <a:pt x="1194" y="2000"/>
                </a:lnTo>
                <a:lnTo>
                  <a:pt x="598"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4" name="Google Shape;663;p16">
            <a:extLst>
              <a:ext uri="{FF2B5EF4-FFF2-40B4-BE49-F238E27FC236}">
                <a16:creationId xmlns:a16="http://schemas.microsoft.com/office/drawing/2014/main" id="{8E03ABD7-531E-227C-C0C5-1609D2A52DEC}"/>
              </a:ext>
            </a:extLst>
          </p:cNvPr>
          <p:cNvSpPr/>
          <p:nvPr/>
        </p:nvSpPr>
        <p:spPr>
          <a:xfrm>
            <a:off x="3227163" y="1218047"/>
            <a:ext cx="37097" cy="235532"/>
          </a:xfrm>
          <a:custGeom>
            <a:avLst/>
            <a:gdLst/>
            <a:ahLst/>
            <a:cxnLst/>
            <a:rect l="l" t="t" r="r" b="b"/>
            <a:pathLst>
              <a:path w="255" h="1619" extrusionOk="0">
                <a:moveTo>
                  <a:pt x="128" y="0"/>
                </a:moveTo>
                <a:lnTo>
                  <a:pt x="1" y="1619"/>
                </a:lnTo>
                <a:lnTo>
                  <a:pt x="255" y="1619"/>
                </a:lnTo>
                <a:lnTo>
                  <a:pt x="12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5" name="Google Shape;664;p16">
            <a:extLst>
              <a:ext uri="{FF2B5EF4-FFF2-40B4-BE49-F238E27FC236}">
                <a16:creationId xmlns:a16="http://schemas.microsoft.com/office/drawing/2014/main" id="{2BD98D57-602C-3198-5DC1-94F17243014E}"/>
              </a:ext>
            </a:extLst>
          </p:cNvPr>
          <p:cNvSpPr/>
          <p:nvPr/>
        </p:nvSpPr>
        <p:spPr>
          <a:xfrm>
            <a:off x="3381078" y="1092497"/>
            <a:ext cx="173703" cy="290960"/>
          </a:xfrm>
          <a:custGeom>
            <a:avLst/>
            <a:gdLst/>
            <a:ahLst/>
            <a:cxnLst/>
            <a:rect l="l" t="t" r="r" b="b"/>
            <a:pathLst>
              <a:path w="1194" h="2000" extrusionOk="0">
                <a:moveTo>
                  <a:pt x="597" y="1"/>
                </a:moveTo>
                <a:lnTo>
                  <a:pt x="1" y="2000"/>
                </a:lnTo>
                <a:lnTo>
                  <a:pt x="1194" y="2000"/>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6" name="Google Shape;665;p16">
            <a:extLst>
              <a:ext uri="{FF2B5EF4-FFF2-40B4-BE49-F238E27FC236}">
                <a16:creationId xmlns:a16="http://schemas.microsoft.com/office/drawing/2014/main" id="{8CF27F7A-AACC-1C0D-4364-30AF2C512B9F}"/>
              </a:ext>
            </a:extLst>
          </p:cNvPr>
          <p:cNvSpPr/>
          <p:nvPr/>
        </p:nvSpPr>
        <p:spPr>
          <a:xfrm>
            <a:off x="3449452" y="1218047"/>
            <a:ext cx="36952" cy="235532"/>
          </a:xfrm>
          <a:custGeom>
            <a:avLst/>
            <a:gdLst/>
            <a:ahLst/>
            <a:cxnLst/>
            <a:rect l="l" t="t" r="r" b="b"/>
            <a:pathLst>
              <a:path w="254"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7" name="Google Shape;666;p16">
            <a:extLst>
              <a:ext uri="{FF2B5EF4-FFF2-40B4-BE49-F238E27FC236}">
                <a16:creationId xmlns:a16="http://schemas.microsoft.com/office/drawing/2014/main" id="{ADB8B904-876A-A1C4-8E9E-4CF1DD6DDDD5}"/>
              </a:ext>
            </a:extLst>
          </p:cNvPr>
          <p:cNvSpPr/>
          <p:nvPr/>
        </p:nvSpPr>
        <p:spPr>
          <a:xfrm>
            <a:off x="2666488" y="4935623"/>
            <a:ext cx="1922519" cy="360500"/>
          </a:xfrm>
          <a:custGeom>
            <a:avLst/>
            <a:gdLst/>
            <a:ahLst/>
            <a:cxnLst/>
            <a:rect l="l" t="t" r="r" b="b"/>
            <a:pathLst>
              <a:path w="13215" h="2478" extrusionOk="0">
                <a:moveTo>
                  <a:pt x="27" y="0"/>
                </a:moveTo>
                <a:cubicBezTo>
                  <a:pt x="12" y="0"/>
                  <a:pt x="1" y="12"/>
                  <a:pt x="1" y="27"/>
                </a:cubicBezTo>
                <a:lnTo>
                  <a:pt x="1" y="2451"/>
                </a:lnTo>
                <a:cubicBezTo>
                  <a:pt x="1" y="2466"/>
                  <a:pt x="12" y="2477"/>
                  <a:pt x="27" y="2477"/>
                </a:cubicBezTo>
                <a:lnTo>
                  <a:pt x="13188" y="2477"/>
                </a:lnTo>
                <a:cubicBezTo>
                  <a:pt x="13202" y="2477"/>
                  <a:pt x="13215" y="2465"/>
                  <a:pt x="13215" y="2451"/>
                </a:cubicBezTo>
                <a:lnTo>
                  <a:pt x="13215" y="27"/>
                </a:lnTo>
                <a:cubicBezTo>
                  <a:pt x="13215" y="12"/>
                  <a:pt x="13204" y="0"/>
                  <a:pt x="1318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98" name="Google Shape;667;p16">
            <a:extLst>
              <a:ext uri="{FF2B5EF4-FFF2-40B4-BE49-F238E27FC236}">
                <a16:creationId xmlns:a16="http://schemas.microsoft.com/office/drawing/2014/main" id="{A169E579-BFA5-2729-C2F6-B0993313271D}"/>
              </a:ext>
            </a:extLst>
          </p:cNvPr>
          <p:cNvSpPr/>
          <p:nvPr/>
        </p:nvSpPr>
        <p:spPr>
          <a:xfrm>
            <a:off x="485618" y="3433404"/>
            <a:ext cx="42189" cy="180541"/>
          </a:xfrm>
          <a:custGeom>
            <a:avLst/>
            <a:gdLst/>
            <a:ahLst/>
            <a:cxnLst/>
            <a:rect l="l" t="t" r="r" b="b"/>
            <a:pathLst>
              <a:path w="290" h="1241" extrusionOk="0">
                <a:moveTo>
                  <a:pt x="1" y="0"/>
                </a:moveTo>
                <a:lnTo>
                  <a:pt x="1"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99" name="Google Shape;668;p16">
            <a:extLst>
              <a:ext uri="{FF2B5EF4-FFF2-40B4-BE49-F238E27FC236}">
                <a16:creationId xmlns:a16="http://schemas.microsoft.com/office/drawing/2014/main" id="{EEE82296-81A8-0CEB-D513-6BEF34639751}"/>
              </a:ext>
            </a:extLst>
          </p:cNvPr>
          <p:cNvSpPr/>
          <p:nvPr/>
        </p:nvSpPr>
        <p:spPr>
          <a:xfrm>
            <a:off x="377382" y="3433404"/>
            <a:ext cx="42335" cy="180541"/>
          </a:xfrm>
          <a:custGeom>
            <a:avLst/>
            <a:gdLst/>
            <a:ahLst/>
            <a:cxnLst/>
            <a:rect l="l" t="t" r="r" b="b"/>
            <a:pathLst>
              <a:path w="291" h="1241" extrusionOk="0">
                <a:moveTo>
                  <a:pt x="1" y="0"/>
                </a:moveTo>
                <a:lnTo>
                  <a:pt x="1" y="1240"/>
                </a:lnTo>
                <a:lnTo>
                  <a:pt x="290" y="1240"/>
                </a:lnTo>
                <a:lnTo>
                  <a:pt x="290"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0" name="Google Shape;669;p16">
            <a:extLst>
              <a:ext uri="{FF2B5EF4-FFF2-40B4-BE49-F238E27FC236}">
                <a16:creationId xmlns:a16="http://schemas.microsoft.com/office/drawing/2014/main" id="{147E1C31-48B2-20E0-6EC9-52EE942F028E}"/>
              </a:ext>
            </a:extLst>
          </p:cNvPr>
          <p:cNvSpPr/>
          <p:nvPr/>
        </p:nvSpPr>
        <p:spPr>
          <a:xfrm>
            <a:off x="281366" y="3433404"/>
            <a:ext cx="42335" cy="180541"/>
          </a:xfrm>
          <a:custGeom>
            <a:avLst/>
            <a:gdLst/>
            <a:ahLst/>
            <a:cxnLst/>
            <a:rect l="l" t="t" r="r" b="b"/>
            <a:pathLst>
              <a:path w="291" h="1241" extrusionOk="0">
                <a:moveTo>
                  <a:pt x="1" y="0"/>
                </a:moveTo>
                <a:lnTo>
                  <a:pt x="1" y="1240"/>
                </a:lnTo>
                <a:lnTo>
                  <a:pt x="291" y="1240"/>
                </a:lnTo>
                <a:lnTo>
                  <a:pt x="291"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1" name="Google Shape;670;p16">
            <a:extLst>
              <a:ext uri="{FF2B5EF4-FFF2-40B4-BE49-F238E27FC236}">
                <a16:creationId xmlns:a16="http://schemas.microsoft.com/office/drawing/2014/main" id="{63E72A5D-A209-A3BB-F627-DA8E00080DC6}"/>
              </a:ext>
            </a:extLst>
          </p:cNvPr>
          <p:cNvSpPr/>
          <p:nvPr/>
        </p:nvSpPr>
        <p:spPr>
          <a:xfrm>
            <a:off x="179386" y="3433404"/>
            <a:ext cx="42044" cy="180541"/>
          </a:xfrm>
          <a:custGeom>
            <a:avLst/>
            <a:gdLst/>
            <a:ahLst/>
            <a:cxnLst/>
            <a:rect l="l" t="t" r="r" b="b"/>
            <a:pathLst>
              <a:path w="289" h="1241" extrusionOk="0">
                <a:moveTo>
                  <a:pt x="0" y="0"/>
                </a:moveTo>
                <a:lnTo>
                  <a:pt x="0"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2" name="Google Shape;671;p16">
            <a:extLst>
              <a:ext uri="{FF2B5EF4-FFF2-40B4-BE49-F238E27FC236}">
                <a16:creationId xmlns:a16="http://schemas.microsoft.com/office/drawing/2014/main" id="{D8056944-2D16-35A5-1CDF-B85A50D5E8DE}"/>
              </a:ext>
            </a:extLst>
          </p:cNvPr>
          <p:cNvSpPr/>
          <p:nvPr/>
        </p:nvSpPr>
        <p:spPr>
          <a:xfrm>
            <a:off x="197280" y="3499743"/>
            <a:ext cx="300561" cy="54264"/>
          </a:xfrm>
          <a:custGeom>
            <a:avLst/>
            <a:gdLst/>
            <a:ahLst/>
            <a:cxnLst/>
            <a:rect l="l" t="t" r="r" b="b"/>
            <a:pathLst>
              <a:path w="2066" h="373" extrusionOk="0">
                <a:moveTo>
                  <a:pt x="1" y="1"/>
                </a:moveTo>
                <a:lnTo>
                  <a:pt x="1" y="372"/>
                </a:lnTo>
                <a:lnTo>
                  <a:pt x="2066" y="372"/>
                </a:lnTo>
                <a:lnTo>
                  <a:pt x="2066"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3" name="Google Shape;672;p16">
            <a:extLst>
              <a:ext uri="{FF2B5EF4-FFF2-40B4-BE49-F238E27FC236}">
                <a16:creationId xmlns:a16="http://schemas.microsoft.com/office/drawing/2014/main" id="{F700ADE3-68B8-CA77-275E-5D7CFB57050D}"/>
              </a:ext>
            </a:extLst>
          </p:cNvPr>
          <p:cNvSpPr/>
          <p:nvPr/>
        </p:nvSpPr>
        <p:spPr>
          <a:xfrm>
            <a:off x="2912055" y="5055497"/>
            <a:ext cx="241205" cy="36371"/>
          </a:xfrm>
          <a:custGeom>
            <a:avLst/>
            <a:gdLst/>
            <a:ahLst/>
            <a:cxnLst/>
            <a:rect l="l" t="t" r="r" b="b"/>
            <a:pathLst>
              <a:path w="1658" h="250" extrusionOk="0">
                <a:moveTo>
                  <a:pt x="84" y="1"/>
                </a:moveTo>
                <a:cubicBezTo>
                  <a:pt x="38" y="1"/>
                  <a:pt x="1" y="38"/>
                  <a:pt x="1" y="84"/>
                </a:cubicBezTo>
                <a:cubicBezTo>
                  <a:pt x="1" y="130"/>
                  <a:pt x="38" y="168"/>
                  <a:pt x="84" y="168"/>
                </a:cubicBezTo>
                <a:cubicBezTo>
                  <a:pt x="138" y="168"/>
                  <a:pt x="159" y="179"/>
                  <a:pt x="192" y="198"/>
                </a:cubicBezTo>
                <a:cubicBezTo>
                  <a:pt x="235" y="221"/>
                  <a:pt x="286" y="250"/>
                  <a:pt x="381" y="250"/>
                </a:cubicBezTo>
                <a:cubicBezTo>
                  <a:pt x="478" y="250"/>
                  <a:pt x="530" y="221"/>
                  <a:pt x="571" y="198"/>
                </a:cubicBezTo>
                <a:cubicBezTo>
                  <a:pt x="604" y="180"/>
                  <a:pt x="627" y="168"/>
                  <a:pt x="680" y="168"/>
                </a:cubicBezTo>
                <a:cubicBezTo>
                  <a:pt x="733" y="168"/>
                  <a:pt x="755" y="179"/>
                  <a:pt x="789" y="198"/>
                </a:cubicBezTo>
                <a:cubicBezTo>
                  <a:pt x="831" y="221"/>
                  <a:pt x="882" y="250"/>
                  <a:pt x="978" y="250"/>
                </a:cubicBezTo>
                <a:cubicBezTo>
                  <a:pt x="1074" y="250"/>
                  <a:pt x="1126" y="221"/>
                  <a:pt x="1167" y="198"/>
                </a:cubicBezTo>
                <a:cubicBezTo>
                  <a:pt x="1200" y="180"/>
                  <a:pt x="1223" y="168"/>
                  <a:pt x="1276" y="168"/>
                </a:cubicBezTo>
                <a:cubicBezTo>
                  <a:pt x="1328" y="168"/>
                  <a:pt x="1351" y="179"/>
                  <a:pt x="1384" y="198"/>
                </a:cubicBezTo>
                <a:cubicBezTo>
                  <a:pt x="1427" y="221"/>
                  <a:pt x="1478" y="250"/>
                  <a:pt x="1573" y="250"/>
                </a:cubicBezTo>
                <a:cubicBezTo>
                  <a:pt x="1619" y="250"/>
                  <a:pt x="1657" y="212"/>
                  <a:pt x="1657" y="166"/>
                </a:cubicBezTo>
                <a:cubicBezTo>
                  <a:pt x="1657" y="120"/>
                  <a:pt x="1619" y="83"/>
                  <a:pt x="1573" y="83"/>
                </a:cubicBezTo>
                <a:cubicBezTo>
                  <a:pt x="1521" y="83"/>
                  <a:pt x="1499" y="72"/>
                  <a:pt x="1465" y="52"/>
                </a:cubicBezTo>
                <a:cubicBezTo>
                  <a:pt x="1423" y="30"/>
                  <a:pt x="1372" y="1"/>
                  <a:pt x="1276" y="1"/>
                </a:cubicBezTo>
                <a:cubicBezTo>
                  <a:pt x="1179" y="1"/>
                  <a:pt x="1127" y="30"/>
                  <a:pt x="1086" y="52"/>
                </a:cubicBezTo>
                <a:cubicBezTo>
                  <a:pt x="1054" y="71"/>
                  <a:pt x="1030" y="83"/>
                  <a:pt x="978" y="83"/>
                </a:cubicBezTo>
                <a:cubicBezTo>
                  <a:pt x="924" y="83"/>
                  <a:pt x="902" y="72"/>
                  <a:pt x="869" y="52"/>
                </a:cubicBezTo>
                <a:cubicBezTo>
                  <a:pt x="826" y="30"/>
                  <a:pt x="775" y="1"/>
                  <a:pt x="680" y="1"/>
                </a:cubicBezTo>
                <a:cubicBezTo>
                  <a:pt x="584" y="1"/>
                  <a:pt x="532" y="30"/>
                  <a:pt x="491" y="52"/>
                </a:cubicBezTo>
                <a:cubicBezTo>
                  <a:pt x="457" y="71"/>
                  <a:pt x="435" y="83"/>
                  <a:pt x="381"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4" name="Google Shape;673;p16">
            <a:extLst>
              <a:ext uri="{FF2B5EF4-FFF2-40B4-BE49-F238E27FC236}">
                <a16:creationId xmlns:a16="http://schemas.microsoft.com/office/drawing/2014/main" id="{F0709311-7F01-A719-EEE1-EBA414055CE0}"/>
              </a:ext>
            </a:extLst>
          </p:cNvPr>
          <p:cNvSpPr/>
          <p:nvPr/>
        </p:nvSpPr>
        <p:spPr>
          <a:xfrm>
            <a:off x="3326669"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2" y="197"/>
                </a:cubicBezTo>
                <a:cubicBezTo>
                  <a:pt x="235" y="220"/>
                  <a:pt x="286" y="248"/>
                  <a:pt x="381" y="248"/>
                </a:cubicBezTo>
                <a:cubicBezTo>
                  <a:pt x="477" y="248"/>
                  <a:pt x="529" y="220"/>
                  <a:pt x="570" y="197"/>
                </a:cubicBezTo>
                <a:cubicBezTo>
                  <a:pt x="604" y="179"/>
                  <a:pt x="627" y="166"/>
                  <a:pt x="680" y="166"/>
                </a:cubicBezTo>
                <a:cubicBezTo>
                  <a:pt x="733" y="166"/>
                  <a:pt x="754" y="178"/>
                  <a:pt x="788" y="197"/>
                </a:cubicBezTo>
                <a:cubicBezTo>
                  <a:pt x="830" y="220"/>
                  <a:pt x="881" y="248"/>
                  <a:pt x="977" y="248"/>
                </a:cubicBezTo>
                <a:cubicBezTo>
                  <a:pt x="1074" y="248"/>
                  <a:pt x="1126" y="220"/>
                  <a:pt x="1167" y="197"/>
                </a:cubicBezTo>
                <a:cubicBezTo>
                  <a:pt x="1200" y="179"/>
                  <a:pt x="1223" y="166"/>
                  <a:pt x="1275" y="166"/>
                </a:cubicBezTo>
                <a:cubicBezTo>
                  <a:pt x="1327" y="166"/>
                  <a:pt x="1351" y="178"/>
                  <a:pt x="1384" y="197"/>
                </a:cubicBezTo>
                <a:cubicBezTo>
                  <a:pt x="1427" y="220"/>
                  <a:pt x="1478" y="248"/>
                  <a:pt x="1573" y="248"/>
                </a:cubicBezTo>
                <a:cubicBezTo>
                  <a:pt x="1619" y="248"/>
                  <a:pt x="1657" y="211"/>
                  <a:pt x="1657" y="165"/>
                </a:cubicBezTo>
                <a:cubicBezTo>
                  <a:pt x="1657" y="119"/>
                  <a:pt x="1619" y="82"/>
                  <a:pt x="1573" y="82"/>
                </a:cubicBezTo>
                <a:cubicBezTo>
                  <a:pt x="1521" y="82"/>
                  <a:pt x="1498" y="71"/>
                  <a:pt x="1465" y="51"/>
                </a:cubicBezTo>
                <a:cubicBezTo>
                  <a:pt x="1423" y="28"/>
                  <a:pt x="1371" y="0"/>
                  <a:pt x="1275" y="0"/>
                </a:cubicBezTo>
                <a:cubicBezTo>
                  <a:pt x="1179" y="0"/>
                  <a:pt x="1127" y="28"/>
                  <a:pt x="1086" y="51"/>
                </a:cubicBezTo>
                <a:cubicBezTo>
                  <a:pt x="1053" y="69"/>
                  <a:pt x="1030" y="82"/>
                  <a:pt x="977" y="82"/>
                </a:cubicBezTo>
                <a:cubicBezTo>
                  <a:pt x="923" y="82"/>
                  <a:pt x="902" y="71"/>
                  <a:pt x="869" y="51"/>
                </a:cubicBezTo>
                <a:cubicBezTo>
                  <a:pt x="826" y="28"/>
                  <a:pt x="775" y="0"/>
                  <a:pt x="680" y="0"/>
                </a:cubicBezTo>
                <a:cubicBezTo>
                  <a:pt x="584" y="0"/>
                  <a:pt x="531" y="28"/>
                  <a:pt x="490" y="51"/>
                </a:cubicBezTo>
                <a:cubicBezTo>
                  <a:pt x="457" y="69"/>
                  <a:pt x="434" y="82"/>
                  <a:pt x="381" y="82"/>
                </a:cubicBezTo>
                <a:cubicBezTo>
                  <a:pt x="328" y="82"/>
                  <a:pt x="306" y="71"/>
                  <a:pt x="273" y="51"/>
                </a:cubicBezTo>
                <a:cubicBezTo>
                  <a:pt x="231"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5" name="Google Shape;674;p16">
            <a:extLst>
              <a:ext uri="{FF2B5EF4-FFF2-40B4-BE49-F238E27FC236}">
                <a16:creationId xmlns:a16="http://schemas.microsoft.com/office/drawing/2014/main" id="{37F6C0D8-D11C-EBAA-1E0A-5F487D594CAD}"/>
              </a:ext>
            </a:extLst>
          </p:cNvPr>
          <p:cNvSpPr/>
          <p:nvPr/>
        </p:nvSpPr>
        <p:spPr>
          <a:xfrm>
            <a:off x="190587" y="1138470"/>
            <a:ext cx="241205" cy="36369"/>
          </a:xfrm>
          <a:custGeom>
            <a:avLst/>
            <a:gdLst/>
            <a:ahLst/>
            <a:cxnLst/>
            <a:rect l="l" t="t" r="r" b="b"/>
            <a:pathLst>
              <a:path w="1658" h="250" extrusionOk="0">
                <a:moveTo>
                  <a:pt x="85" y="1"/>
                </a:moveTo>
                <a:cubicBezTo>
                  <a:pt x="39" y="1"/>
                  <a:pt x="1" y="38"/>
                  <a:pt x="1" y="84"/>
                </a:cubicBezTo>
                <a:cubicBezTo>
                  <a:pt x="1" y="130"/>
                  <a:pt x="39" y="168"/>
                  <a:pt x="85" y="168"/>
                </a:cubicBezTo>
                <a:cubicBezTo>
                  <a:pt x="138" y="168"/>
                  <a:pt x="159" y="179"/>
                  <a:pt x="193" y="198"/>
                </a:cubicBezTo>
                <a:cubicBezTo>
                  <a:pt x="235" y="221"/>
                  <a:pt x="286" y="249"/>
                  <a:pt x="382" y="249"/>
                </a:cubicBezTo>
                <a:cubicBezTo>
                  <a:pt x="479" y="249"/>
                  <a:pt x="531" y="221"/>
                  <a:pt x="572" y="198"/>
                </a:cubicBezTo>
                <a:cubicBezTo>
                  <a:pt x="605" y="180"/>
                  <a:pt x="628" y="168"/>
                  <a:pt x="680" y="168"/>
                </a:cubicBezTo>
                <a:cubicBezTo>
                  <a:pt x="734" y="168"/>
                  <a:pt x="756" y="179"/>
                  <a:pt x="789" y="198"/>
                </a:cubicBezTo>
                <a:cubicBezTo>
                  <a:pt x="832" y="221"/>
                  <a:pt x="883" y="249"/>
                  <a:pt x="978" y="249"/>
                </a:cubicBezTo>
                <a:cubicBezTo>
                  <a:pt x="1074" y="249"/>
                  <a:pt x="1126" y="221"/>
                  <a:pt x="1167" y="198"/>
                </a:cubicBezTo>
                <a:cubicBezTo>
                  <a:pt x="1201" y="180"/>
                  <a:pt x="1224" y="168"/>
                  <a:pt x="1277" y="168"/>
                </a:cubicBezTo>
                <a:cubicBezTo>
                  <a:pt x="1329" y="168"/>
                  <a:pt x="1351" y="179"/>
                  <a:pt x="1385" y="198"/>
                </a:cubicBezTo>
                <a:cubicBezTo>
                  <a:pt x="1427" y="221"/>
                  <a:pt x="1478" y="249"/>
                  <a:pt x="1574" y="249"/>
                </a:cubicBezTo>
                <a:cubicBezTo>
                  <a:pt x="1621" y="249"/>
                  <a:pt x="1657" y="212"/>
                  <a:pt x="1657" y="166"/>
                </a:cubicBezTo>
                <a:cubicBezTo>
                  <a:pt x="1657" y="119"/>
                  <a:pt x="1621" y="83"/>
                  <a:pt x="1574" y="83"/>
                </a:cubicBezTo>
                <a:cubicBezTo>
                  <a:pt x="1522" y="83"/>
                  <a:pt x="1499" y="71"/>
                  <a:pt x="1466" y="52"/>
                </a:cubicBezTo>
                <a:cubicBezTo>
                  <a:pt x="1423" y="29"/>
                  <a:pt x="1372" y="1"/>
                  <a:pt x="1277" y="1"/>
                </a:cubicBezTo>
                <a:cubicBezTo>
                  <a:pt x="1181" y="1"/>
                  <a:pt x="1128" y="29"/>
                  <a:pt x="1087" y="52"/>
                </a:cubicBezTo>
                <a:cubicBezTo>
                  <a:pt x="1054" y="70"/>
                  <a:pt x="1031" y="83"/>
                  <a:pt x="978" y="83"/>
                </a:cubicBezTo>
                <a:cubicBezTo>
                  <a:pt x="925" y="83"/>
                  <a:pt x="903" y="71"/>
                  <a:pt x="870" y="52"/>
                </a:cubicBezTo>
                <a:cubicBezTo>
                  <a:pt x="828" y="29"/>
                  <a:pt x="776" y="1"/>
                  <a:pt x="680" y="1"/>
                </a:cubicBezTo>
                <a:cubicBezTo>
                  <a:pt x="584" y="1"/>
                  <a:pt x="532" y="29"/>
                  <a:pt x="491" y="52"/>
                </a:cubicBezTo>
                <a:cubicBezTo>
                  <a:pt x="458" y="70"/>
                  <a:pt x="435" y="83"/>
                  <a:pt x="382" y="83"/>
                </a:cubicBezTo>
                <a:cubicBezTo>
                  <a:pt x="328" y="83"/>
                  <a:pt x="307" y="71"/>
                  <a:pt x="274" y="52"/>
                </a:cubicBezTo>
                <a:cubicBezTo>
                  <a:pt x="231" y="29"/>
                  <a:pt x="180" y="1"/>
                  <a:pt x="85"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6" name="Google Shape;675;p16">
            <a:extLst>
              <a:ext uri="{FF2B5EF4-FFF2-40B4-BE49-F238E27FC236}">
                <a16:creationId xmlns:a16="http://schemas.microsoft.com/office/drawing/2014/main" id="{7606F2D6-0A3F-5BA3-CF6C-F5884D8ABD31}"/>
              </a:ext>
            </a:extLst>
          </p:cNvPr>
          <p:cNvSpPr/>
          <p:nvPr/>
        </p:nvSpPr>
        <p:spPr>
          <a:xfrm>
            <a:off x="298824" y="1511041"/>
            <a:ext cx="241060" cy="36224"/>
          </a:xfrm>
          <a:custGeom>
            <a:avLst/>
            <a:gdLst/>
            <a:ahLst/>
            <a:cxnLst/>
            <a:rect l="l" t="t" r="r" b="b"/>
            <a:pathLst>
              <a:path w="1657" h="249" extrusionOk="0">
                <a:moveTo>
                  <a:pt x="84" y="1"/>
                </a:moveTo>
                <a:cubicBezTo>
                  <a:pt x="38" y="1"/>
                  <a:pt x="1" y="38"/>
                  <a:pt x="1" y="84"/>
                </a:cubicBezTo>
                <a:cubicBezTo>
                  <a:pt x="1" y="130"/>
                  <a:pt x="38" y="167"/>
                  <a:pt x="84" y="167"/>
                </a:cubicBezTo>
                <a:cubicBezTo>
                  <a:pt x="137" y="167"/>
                  <a:pt x="159" y="178"/>
                  <a:pt x="192" y="197"/>
                </a:cubicBezTo>
                <a:cubicBezTo>
                  <a:pt x="234" y="221"/>
                  <a:pt x="285" y="248"/>
                  <a:pt x="381" y="248"/>
                </a:cubicBezTo>
                <a:cubicBezTo>
                  <a:pt x="477" y="248"/>
                  <a:pt x="530" y="221"/>
                  <a:pt x="571" y="197"/>
                </a:cubicBezTo>
                <a:cubicBezTo>
                  <a:pt x="604" y="180"/>
                  <a:pt x="627" y="167"/>
                  <a:pt x="679" y="167"/>
                </a:cubicBezTo>
                <a:cubicBezTo>
                  <a:pt x="733" y="167"/>
                  <a:pt x="755" y="178"/>
                  <a:pt x="789" y="197"/>
                </a:cubicBezTo>
                <a:cubicBezTo>
                  <a:pt x="830" y="221"/>
                  <a:pt x="882" y="248"/>
                  <a:pt x="978" y="248"/>
                </a:cubicBezTo>
                <a:cubicBezTo>
                  <a:pt x="1073" y="248"/>
                  <a:pt x="1126" y="221"/>
                  <a:pt x="1167" y="197"/>
                </a:cubicBezTo>
                <a:cubicBezTo>
                  <a:pt x="1200" y="180"/>
                  <a:pt x="1223" y="167"/>
                  <a:pt x="1276" y="167"/>
                </a:cubicBezTo>
                <a:cubicBezTo>
                  <a:pt x="1328" y="167"/>
                  <a:pt x="1351" y="178"/>
                  <a:pt x="1384" y="197"/>
                </a:cubicBezTo>
                <a:cubicBezTo>
                  <a:pt x="1426" y="221"/>
                  <a:pt x="1477" y="248"/>
                  <a:pt x="1573" y="248"/>
                </a:cubicBezTo>
                <a:cubicBezTo>
                  <a:pt x="1619" y="248"/>
                  <a:pt x="1656" y="212"/>
                  <a:pt x="1656" y="166"/>
                </a:cubicBezTo>
                <a:cubicBezTo>
                  <a:pt x="1656" y="119"/>
                  <a:pt x="1619" y="83"/>
                  <a:pt x="1573" y="83"/>
                </a:cubicBezTo>
                <a:cubicBezTo>
                  <a:pt x="1521" y="83"/>
                  <a:pt x="1498" y="70"/>
                  <a:pt x="1465" y="52"/>
                </a:cubicBezTo>
                <a:cubicBezTo>
                  <a:pt x="1423" y="28"/>
                  <a:pt x="1372" y="1"/>
                  <a:pt x="1276" y="1"/>
                </a:cubicBezTo>
                <a:cubicBezTo>
                  <a:pt x="1179" y="1"/>
                  <a:pt x="1127" y="28"/>
                  <a:pt x="1086" y="52"/>
                </a:cubicBezTo>
                <a:cubicBezTo>
                  <a:pt x="1053" y="69"/>
                  <a:pt x="1030" y="83"/>
                  <a:pt x="978" y="83"/>
                </a:cubicBezTo>
                <a:cubicBezTo>
                  <a:pt x="924" y="83"/>
                  <a:pt x="902" y="70"/>
                  <a:pt x="868" y="52"/>
                </a:cubicBezTo>
                <a:cubicBezTo>
                  <a:pt x="826" y="28"/>
                  <a:pt x="775" y="1"/>
                  <a:pt x="679" y="1"/>
                </a:cubicBezTo>
                <a:cubicBezTo>
                  <a:pt x="584" y="1"/>
                  <a:pt x="531" y="28"/>
                  <a:pt x="490" y="52"/>
                </a:cubicBezTo>
                <a:cubicBezTo>
                  <a:pt x="457" y="69"/>
                  <a:pt x="433" y="83"/>
                  <a:pt x="381" y="83"/>
                </a:cubicBezTo>
                <a:cubicBezTo>
                  <a:pt x="328" y="83"/>
                  <a:pt x="306" y="70"/>
                  <a:pt x="273" y="52"/>
                </a:cubicBezTo>
                <a:cubicBezTo>
                  <a:pt x="231" y="28"/>
                  <a:pt x="180"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7" name="Google Shape;676;p16">
            <a:extLst>
              <a:ext uri="{FF2B5EF4-FFF2-40B4-BE49-F238E27FC236}">
                <a16:creationId xmlns:a16="http://schemas.microsoft.com/office/drawing/2014/main" id="{870673D0-C670-9985-9743-3156EC837E58}"/>
              </a:ext>
            </a:extLst>
          </p:cNvPr>
          <p:cNvSpPr/>
          <p:nvPr/>
        </p:nvSpPr>
        <p:spPr>
          <a:xfrm>
            <a:off x="605202" y="1216593"/>
            <a:ext cx="241060" cy="36369"/>
          </a:xfrm>
          <a:custGeom>
            <a:avLst/>
            <a:gdLst/>
            <a:ahLst/>
            <a:cxnLst/>
            <a:rect l="l" t="t" r="r" b="b"/>
            <a:pathLst>
              <a:path w="1657" h="250" extrusionOk="0">
                <a:moveTo>
                  <a:pt x="84" y="1"/>
                </a:moveTo>
                <a:cubicBezTo>
                  <a:pt x="38" y="1"/>
                  <a:pt x="0" y="38"/>
                  <a:pt x="0" y="84"/>
                </a:cubicBezTo>
                <a:cubicBezTo>
                  <a:pt x="0" y="130"/>
                  <a:pt x="38" y="168"/>
                  <a:pt x="84" y="168"/>
                </a:cubicBezTo>
                <a:cubicBezTo>
                  <a:pt x="138" y="168"/>
                  <a:pt x="159" y="179"/>
                  <a:pt x="193" y="198"/>
                </a:cubicBezTo>
                <a:cubicBezTo>
                  <a:pt x="235" y="221"/>
                  <a:pt x="286" y="250"/>
                  <a:pt x="382" y="250"/>
                </a:cubicBezTo>
                <a:cubicBezTo>
                  <a:pt x="478" y="250"/>
                  <a:pt x="530" y="221"/>
                  <a:pt x="571" y="198"/>
                </a:cubicBezTo>
                <a:cubicBezTo>
                  <a:pt x="604" y="180"/>
                  <a:pt x="628" y="168"/>
                  <a:pt x="680" y="168"/>
                </a:cubicBezTo>
                <a:cubicBezTo>
                  <a:pt x="734" y="168"/>
                  <a:pt x="756" y="179"/>
                  <a:pt x="788" y="198"/>
                </a:cubicBezTo>
                <a:cubicBezTo>
                  <a:pt x="831"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7" y="212"/>
                  <a:pt x="1657" y="166"/>
                </a:cubicBezTo>
                <a:cubicBezTo>
                  <a:pt x="1657" y="120"/>
                  <a:pt x="1620" y="83"/>
                  <a:pt x="1574" y="83"/>
                </a:cubicBezTo>
                <a:cubicBezTo>
                  <a:pt x="1522" y="83"/>
                  <a:pt x="1498" y="72"/>
                  <a:pt x="1466" y="52"/>
                </a:cubicBezTo>
                <a:cubicBezTo>
                  <a:pt x="1423" y="30"/>
                  <a:pt x="1371" y="1"/>
                  <a:pt x="1276" y="1"/>
                </a:cubicBezTo>
                <a:cubicBezTo>
                  <a:pt x="1180" y="1"/>
                  <a:pt x="1128" y="30"/>
                  <a:pt x="1087" y="52"/>
                </a:cubicBezTo>
                <a:cubicBezTo>
                  <a:pt x="1053" y="71"/>
                  <a:pt x="1031" y="83"/>
                  <a:pt x="978" y="83"/>
                </a:cubicBezTo>
                <a:cubicBezTo>
                  <a:pt x="924" y="83"/>
                  <a:pt x="903" y="72"/>
                  <a:pt x="869" y="52"/>
                </a:cubicBezTo>
                <a:cubicBezTo>
                  <a:pt x="827" y="30"/>
                  <a:pt x="776" y="1"/>
                  <a:pt x="680" y="1"/>
                </a:cubicBezTo>
                <a:cubicBezTo>
                  <a:pt x="584" y="1"/>
                  <a:pt x="531" y="30"/>
                  <a:pt x="491" y="52"/>
                </a:cubicBezTo>
                <a:cubicBezTo>
                  <a:pt x="458" y="71"/>
                  <a:pt x="434" y="83"/>
                  <a:pt x="382" y="83"/>
                </a:cubicBezTo>
                <a:cubicBezTo>
                  <a:pt x="328" y="83"/>
                  <a:pt x="306" y="72"/>
                  <a:pt x="274" y="52"/>
                </a:cubicBezTo>
                <a:cubicBezTo>
                  <a:pt x="231" y="30"/>
                  <a:pt x="179"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8" name="Google Shape;677;p16">
            <a:extLst>
              <a:ext uri="{FF2B5EF4-FFF2-40B4-BE49-F238E27FC236}">
                <a16:creationId xmlns:a16="http://schemas.microsoft.com/office/drawing/2014/main" id="{30CABE08-786B-8B75-06E7-56EA30EBE3FF}"/>
              </a:ext>
            </a:extLst>
          </p:cNvPr>
          <p:cNvSpPr/>
          <p:nvPr/>
        </p:nvSpPr>
        <p:spPr>
          <a:xfrm>
            <a:off x="3675090" y="5055497"/>
            <a:ext cx="241205" cy="36371"/>
          </a:xfrm>
          <a:custGeom>
            <a:avLst/>
            <a:gdLst/>
            <a:ahLst/>
            <a:cxnLst/>
            <a:rect l="l" t="t" r="r" b="b"/>
            <a:pathLst>
              <a:path w="1658" h="250" extrusionOk="0">
                <a:moveTo>
                  <a:pt x="84" y="1"/>
                </a:moveTo>
                <a:cubicBezTo>
                  <a:pt x="37" y="1"/>
                  <a:pt x="1" y="38"/>
                  <a:pt x="1" y="84"/>
                </a:cubicBezTo>
                <a:cubicBezTo>
                  <a:pt x="1" y="130"/>
                  <a:pt x="37" y="168"/>
                  <a:pt x="84" y="168"/>
                </a:cubicBezTo>
                <a:cubicBezTo>
                  <a:pt x="138" y="168"/>
                  <a:pt x="159" y="179"/>
                  <a:pt x="193" y="198"/>
                </a:cubicBezTo>
                <a:cubicBezTo>
                  <a:pt x="235" y="221"/>
                  <a:pt x="286" y="250"/>
                  <a:pt x="382" y="250"/>
                </a:cubicBezTo>
                <a:cubicBezTo>
                  <a:pt x="477" y="250"/>
                  <a:pt x="531" y="221"/>
                  <a:pt x="572" y="198"/>
                </a:cubicBezTo>
                <a:cubicBezTo>
                  <a:pt x="604" y="180"/>
                  <a:pt x="628" y="168"/>
                  <a:pt x="680" y="168"/>
                </a:cubicBezTo>
                <a:cubicBezTo>
                  <a:pt x="733" y="168"/>
                  <a:pt x="756" y="179"/>
                  <a:pt x="788" y="198"/>
                </a:cubicBezTo>
                <a:cubicBezTo>
                  <a:pt x="830"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6" y="212"/>
                  <a:pt x="1657" y="166"/>
                </a:cubicBezTo>
                <a:cubicBezTo>
                  <a:pt x="1657" y="120"/>
                  <a:pt x="1620" y="83"/>
                  <a:pt x="1574" y="83"/>
                </a:cubicBezTo>
                <a:cubicBezTo>
                  <a:pt x="1521" y="83"/>
                  <a:pt x="1499" y="72"/>
                  <a:pt x="1465" y="52"/>
                </a:cubicBezTo>
                <a:cubicBezTo>
                  <a:pt x="1423" y="30"/>
                  <a:pt x="1372" y="1"/>
                  <a:pt x="1276" y="1"/>
                </a:cubicBezTo>
                <a:cubicBezTo>
                  <a:pt x="1180" y="1"/>
                  <a:pt x="1127" y="30"/>
                  <a:pt x="1086" y="52"/>
                </a:cubicBezTo>
                <a:cubicBezTo>
                  <a:pt x="1053" y="71"/>
                  <a:pt x="1030" y="83"/>
                  <a:pt x="978" y="83"/>
                </a:cubicBezTo>
                <a:cubicBezTo>
                  <a:pt x="925" y="83"/>
                  <a:pt x="902" y="72"/>
                  <a:pt x="869" y="52"/>
                </a:cubicBezTo>
                <a:cubicBezTo>
                  <a:pt x="827" y="30"/>
                  <a:pt x="776" y="1"/>
                  <a:pt x="680" y="1"/>
                </a:cubicBezTo>
                <a:cubicBezTo>
                  <a:pt x="584" y="1"/>
                  <a:pt x="532" y="30"/>
                  <a:pt x="491" y="52"/>
                </a:cubicBezTo>
                <a:cubicBezTo>
                  <a:pt x="457" y="71"/>
                  <a:pt x="434" y="83"/>
                  <a:pt x="382"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9" name="Google Shape;678;p16">
            <a:extLst>
              <a:ext uri="{FF2B5EF4-FFF2-40B4-BE49-F238E27FC236}">
                <a16:creationId xmlns:a16="http://schemas.microsoft.com/office/drawing/2014/main" id="{6B0AA485-43A8-DF1F-612D-3629260B09B8}"/>
              </a:ext>
            </a:extLst>
          </p:cNvPr>
          <p:cNvSpPr/>
          <p:nvPr/>
        </p:nvSpPr>
        <p:spPr>
          <a:xfrm>
            <a:off x="4089705"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3" y="197"/>
                </a:cubicBezTo>
                <a:cubicBezTo>
                  <a:pt x="235" y="220"/>
                  <a:pt x="286" y="248"/>
                  <a:pt x="382" y="248"/>
                </a:cubicBezTo>
                <a:cubicBezTo>
                  <a:pt x="477" y="248"/>
                  <a:pt x="530" y="220"/>
                  <a:pt x="571" y="197"/>
                </a:cubicBezTo>
                <a:cubicBezTo>
                  <a:pt x="604" y="179"/>
                  <a:pt x="627" y="166"/>
                  <a:pt x="680" y="166"/>
                </a:cubicBezTo>
                <a:cubicBezTo>
                  <a:pt x="733" y="166"/>
                  <a:pt x="755" y="178"/>
                  <a:pt x="788" y="197"/>
                </a:cubicBezTo>
                <a:cubicBezTo>
                  <a:pt x="830" y="220"/>
                  <a:pt x="881" y="248"/>
                  <a:pt x="977" y="248"/>
                </a:cubicBezTo>
                <a:cubicBezTo>
                  <a:pt x="1074" y="248"/>
                  <a:pt x="1126" y="220"/>
                  <a:pt x="1167" y="197"/>
                </a:cubicBezTo>
                <a:cubicBezTo>
                  <a:pt x="1200" y="179"/>
                  <a:pt x="1223" y="166"/>
                  <a:pt x="1275" y="166"/>
                </a:cubicBezTo>
                <a:cubicBezTo>
                  <a:pt x="1328" y="166"/>
                  <a:pt x="1351" y="178"/>
                  <a:pt x="1385" y="197"/>
                </a:cubicBezTo>
                <a:cubicBezTo>
                  <a:pt x="1427" y="220"/>
                  <a:pt x="1478" y="248"/>
                  <a:pt x="1574" y="248"/>
                </a:cubicBezTo>
                <a:cubicBezTo>
                  <a:pt x="1618" y="248"/>
                  <a:pt x="1657" y="211"/>
                  <a:pt x="1657" y="165"/>
                </a:cubicBezTo>
                <a:cubicBezTo>
                  <a:pt x="1657" y="119"/>
                  <a:pt x="1620" y="82"/>
                  <a:pt x="1574" y="82"/>
                </a:cubicBezTo>
                <a:cubicBezTo>
                  <a:pt x="1521" y="82"/>
                  <a:pt x="1498" y="71"/>
                  <a:pt x="1464" y="51"/>
                </a:cubicBezTo>
                <a:cubicBezTo>
                  <a:pt x="1422" y="28"/>
                  <a:pt x="1371" y="0"/>
                  <a:pt x="1275" y="0"/>
                </a:cubicBezTo>
                <a:cubicBezTo>
                  <a:pt x="1180" y="0"/>
                  <a:pt x="1127" y="28"/>
                  <a:pt x="1086" y="51"/>
                </a:cubicBezTo>
                <a:cubicBezTo>
                  <a:pt x="1053" y="69"/>
                  <a:pt x="1030" y="82"/>
                  <a:pt x="977" y="82"/>
                </a:cubicBezTo>
                <a:cubicBezTo>
                  <a:pt x="924" y="82"/>
                  <a:pt x="902" y="71"/>
                  <a:pt x="869" y="51"/>
                </a:cubicBezTo>
                <a:cubicBezTo>
                  <a:pt x="827" y="28"/>
                  <a:pt x="776" y="0"/>
                  <a:pt x="680" y="0"/>
                </a:cubicBezTo>
                <a:cubicBezTo>
                  <a:pt x="583" y="0"/>
                  <a:pt x="531" y="28"/>
                  <a:pt x="490" y="51"/>
                </a:cubicBezTo>
                <a:cubicBezTo>
                  <a:pt x="457" y="69"/>
                  <a:pt x="434" y="82"/>
                  <a:pt x="382" y="82"/>
                </a:cubicBezTo>
                <a:cubicBezTo>
                  <a:pt x="328" y="82"/>
                  <a:pt x="306" y="71"/>
                  <a:pt x="272" y="51"/>
                </a:cubicBezTo>
                <a:cubicBezTo>
                  <a:pt x="230"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10" name="Google Shape;679;p16">
            <a:extLst>
              <a:ext uri="{FF2B5EF4-FFF2-40B4-BE49-F238E27FC236}">
                <a16:creationId xmlns:a16="http://schemas.microsoft.com/office/drawing/2014/main" id="{A06110B9-6EC6-CF45-302C-31DE1CC6BE73}"/>
              </a:ext>
            </a:extLst>
          </p:cNvPr>
          <p:cNvSpPr/>
          <p:nvPr/>
        </p:nvSpPr>
        <p:spPr>
          <a:xfrm>
            <a:off x="4228200" y="1577381"/>
            <a:ext cx="150427" cy="1171551"/>
          </a:xfrm>
          <a:custGeom>
            <a:avLst/>
            <a:gdLst/>
            <a:ahLst/>
            <a:cxnLst/>
            <a:rect l="l" t="t" r="r" b="b"/>
            <a:pathLst>
              <a:path w="1034" h="8053" extrusionOk="0">
                <a:moveTo>
                  <a:pt x="1" y="0"/>
                </a:moveTo>
                <a:lnTo>
                  <a:pt x="1" y="8053"/>
                </a:lnTo>
                <a:lnTo>
                  <a:pt x="1033" y="8053"/>
                </a:lnTo>
                <a:lnTo>
                  <a:pt x="1033"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1" name="Google Shape;680;p16">
            <a:extLst>
              <a:ext uri="{FF2B5EF4-FFF2-40B4-BE49-F238E27FC236}">
                <a16:creationId xmlns:a16="http://schemas.microsoft.com/office/drawing/2014/main" id="{7AB0FF4E-BFC0-D94A-8BFD-049E4CB0088B}"/>
              </a:ext>
            </a:extLst>
          </p:cNvPr>
          <p:cNvSpPr/>
          <p:nvPr/>
        </p:nvSpPr>
        <p:spPr>
          <a:xfrm>
            <a:off x="4192413" y="1649247"/>
            <a:ext cx="228404" cy="1099683"/>
          </a:xfrm>
          <a:custGeom>
            <a:avLst/>
            <a:gdLst/>
            <a:ahLst/>
            <a:cxnLst/>
            <a:rect l="l" t="t" r="r" b="b"/>
            <a:pathLst>
              <a:path w="1570" h="7559" extrusionOk="0">
                <a:moveTo>
                  <a:pt x="0" y="0"/>
                </a:moveTo>
                <a:lnTo>
                  <a:pt x="0" y="7559"/>
                </a:lnTo>
                <a:lnTo>
                  <a:pt x="1570" y="7559"/>
                </a:lnTo>
                <a:lnTo>
                  <a:pt x="1570"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12" name="Google Shape;681;p16">
            <a:extLst>
              <a:ext uri="{FF2B5EF4-FFF2-40B4-BE49-F238E27FC236}">
                <a16:creationId xmlns:a16="http://schemas.microsoft.com/office/drawing/2014/main" id="{6B23620E-D21A-E6AF-6807-DA8971CFAEF3}"/>
              </a:ext>
            </a:extLst>
          </p:cNvPr>
          <p:cNvSpPr/>
          <p:nvPr/>
        </p:nvSpPr>
        <p:spPr>
          <a:xfrm>
            <a:off x="4132185" y="1739299"/>
            <a:ext cx="342605" cy="1009340"/>
          </a:xfrm>
          <a:custGeom>
            <a:avLst/>
            <a:gdLst/>
            <a:ahLst/>
            <a:cxnLst/>
            <a:rect l="l" t="t" r="r" b="b"/>
            <a:pathLst>
              <a:path w="2355" h="6938" extrusionOk="0">
                <a:moveTo>
                  <a:pt x="1" y="0"/>
                </a:moveTo>
                <a:lnTo>
                  <a:pt x="1" y="6938"/>
                </a:lnTo>
                <a:lnTo>
                  <a:pt x="2354" y="693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3" name="Google Shape;682;p16">
            <a:extLst>
              <a:ext uri="{FF2B5EF4-FFF2-40B4-BE49-F238E27FC236}">
                <a16:creationId xmlns:a16="http://schemas.microsoft.com/office/drawing/2014/main" id="{A98E95CF-BCC4-7355-0D47-47F31780BF1C}"/>
              </a:ext>
            </a:extLst>
          </p:cNvPr>
          <p:cNvSpPr/>
          <p:nvPr/>
        </p:nvSpPr>
        <p:spPr>
          <a:xfrm>
            <a:off x="4192412" y="1859610"/>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4" name="Google Shape;683;p16">
            <a:extLst>
              <a:ext uri="{FF2B5EF4-FFF2-40B4-BE49-F238E27FC236}">
                <a16:creationId xmlns:a16="http://schemas.microsoft.com/office/drawing/2014/main" id="{31060C0F-1208-19A5-D9BF-B466314BF62B}"/>
              </a:ext>
            </a:extLst>
          </p:cNvPr>
          <p:cNvSpPr/>
          <p:nvPr/>
        </p:nvSpPr>
        <p:spPr>
          <a:xfrm>
            <a:off x="4252495" y="1859610"/>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5" name="Google Shape;684;p16">
            <a:extLst>
              <a:ext uri="{FF2B5EF4-FFF2-40B4-BE49-F238E27FC236}">
                <a16:creationId xmlns:a16="http://schemas.microsoft.com/office/drawing/2014/main" id="{D10A979E-8391-29E5-C78A-93F29D9B96F0}"/>
              </a:ext>
            </a:extLst>
          </p:cNvPr>
          <p:cNvSpPr/>
          <p:nvPr/>
        </p:nvSpPr>
        <p:spPr>
          <a:xfrm>
            <a:off x="4318542" y="1859610"/>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6" name="Google Shape;685;p16">
            <a:extLst>
              <a:ext uri="{FF2B5EF4-FFF2-40B4-BE49-F238E27FC236}">
                <a16:creationId xmlns:a16="http://schemas.microsoft.com/office/drawing/2014/main" id="{28D6E254-E02E-2217-F146-F5D11E93866D}"/>
              </a:ext>
            </a:extLst>
          </p:cNvPr>
          <p:cNvSpPr/>
          <p:nvPr/>
        </p:nvSpPr>
        <p:spPr>
          <a:xfrm>
            <a:off x="4378625" y="1859610"/>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7" name="Google Shape;686;p16">
            <a:extLst>
              <a:ext uri="{FF2B5EF4-FFF2-40B4-BE49-F238E27FC236}">
                <a16:creationId xmlns:a16="http://schemas.microsoft.com/office/drawing/2014/main" id="{95D7956F-A7EE-1ACF-1D1E-8DDF92E8BC9C}"/>
              </a:ext>
            </a:extLst>
          </p:cNvPr>
          <p:cNvSpPr/>
          <p:nvPr/>
        </p:nvSpPr>
        <p:spPr>
          <a:xfrm>
            <a:off x="4192412" y="1925657"/>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8" name="Google Shape;687;p16">
            <a:extLst>
              <a:ext uri="{FF2B5EF4-FFF2-40B4-BE49-F238E27FC236}">
                <a16:creationId xmlns:a16="http://schemas.microsoft.com/office/drawing/2014/main" id="{1427467D-B22E-13EF-B427-820DA1356635}"/>
              </a:ext>
            </a:extLst>
          </p:cNvPr>
          <p:cNvSpPr/>
          <p:nvPr/>
        </p:nvSpPr>
        <p:spPr>
          <a:xfrm>
            <a:off x="4252495" y="1925657"/>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9" name="Google Shape;688;p16">
            <a:extLst>
              <a:ext uri="{FF2B5EF4-FFF2-40B4-BE49-F238E27FC236}">
                <a16:creationId xmlns:a16="http://schemas.microsoft.com/office/drawing/2014/main" id="{2BC8E802-D79A-47FE-B5B6-A323A0C4BA93}"/>
              </a:ext>
            </a:extLst>
          </p:cNvPr>
          <p:cNvSpPr/>
          <p:nvPr/>
        </p:nvSpPr>
        <p:spPr>
          <a:xfrm>
            <a:off x="4318542" y="1925657"/>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0" name="Google Shape;689;p16">
            <a:extLst>
              <a:ext uri="{FF2B5EF4-FFF2-40B4-BE49-F238E27FC236}">
                <a16:creationId xmlns:a16="http://schemas.microsoft.com/office/drawing/2014/main" id="{75A6659B-819B-FA7A-0228-EDD358C6C6A3}"/>
              </a:ext>
            </a:extLst>
          </p:cNvPr>
          <p:cNvSpPr/>
          <p:nvPr/>
        </p:nvSpPr>
        <p:spPr>
          <a:xfrm>
            <a:off x="4378625" y="1925657"/>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1" name="Google Shape;690;p16">
            <a:extLst>
              <a:ext uri="{FF2B5EF4-FFF2-40B4-BE49-F238E27FC236}">
                <a16:creationId xmlns:a16="http://schemas.microsoft.com/office/drawing/2014/main" id="{B07647C9-FB51-388B-1E02-82C7ED3374B3}"/>
              </a:ext>
            </a:extLst>
          </p:cNvPr>
          <p:cNvSpPr/>
          <p:nvPr/>
        </p:nvSpPr>
        <p:spPr>
          <a:xfrm>
            <a:off x="4192412" y="1997815"/>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2" name="Google Shape;691;p16">
            <a:extLst>
              <a:ext uri="{FF2B5EF4-FFF2-40B4-BE49-F238E27FC236}">
                <a16:creationId xmlns:a16="http://schemas.microsoft.com/office/drawing/2014/main" id="{F17830B7-BA07-3702-A30C-DB8EF7F17572}"/>
              </a:ext>
            </a:extLst>
          </p:cNvPr>
          <p:cNvSpPr/>
          <p:nvPr/>
        </p:nvSpPr>
        <p:spPr>
          <a:xfrm>
            <a:off x="4252495" y="1997815"/>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3" name="Google Shape;692;p16">
            <a:extLst>
              <a:ext uri="{FF2B5EF4-FFF2-40B4-BE49-F238E27FC236}">
                <a16:creationId xmlns:a16="http://schemas.microsoft.com/office/drawing/2014/main" id="{DDEA06CE-9A0D-56AC-F277-97D5B97C118E}"/>
              </a:ext>
            </a:extLst>
          </p:cNvPr>
          <p:cNvSpPr/>
          <p:nvPr/>
        </p:nvSpPr>
        <p:spPr>
          <a:xfrm>
            <a:off x="4318542" y="1997815"/>
            <a:ext cx="36224" cy="42189"/>
          </a:xfrm>
          <a:custGeom>
            <a:avLst/>
            <a:gdLst/>
            <a:ahLst/>
            <a:cxnLst/>
            <a:rect l="l" t="t" r="r" b="b"/>
            <a:pathLst>
              <a:path w="249" h="290" extrusionOk="0">
                <a:moveTo>
                  <a:pt x="1" y="1"/>
                </a:moveTo>
                <a:lnTo>
                  <a:pt x="1" y="289"/>
                </a:lnTo>
                <a:lnTo>
                  <a:pt x="248" y="289"/>
                </a:lnTo>
                <a:lnTo>
                  <a:pt x="248" y="1"/>
                </a:lnTo>
                <a:close/>
              </a:path>
            </a:pathLst>
          </a:custGeom>
          <a:solidFill>
            <a:srgbClr val="616F8B"/>
          </a:solidFill>
          <a:ln>
            <a:noFill/>
          </a:ln>
        </p:spPr>
        <p:txBody>
          <a:bodyPr spcFirstLastPara="1" wrap="square" lIns="121900" tIns="121900" rIns="121900" bIns="121900" anchor="ctr" anchorCtr="0">
            <a:noAutofit/>
          </a:bodyPr>
          <a:lstStyle/>
          <a:p>
            <a:endParaRPr sz="2400"/>
          </a:p>
        </p:txBody>
      </p:sp>
      <p:sp>
        <p:nvSpPr>
          <p:cNvPr id="424" name="Google Shape;693;p16">
            <a:extLst>
              <a:ext uri="{FF2B5EF4-FFF2-40B4-BE49-F238E27FC236}">
                <a16:creationId xmlns:a16="http://schemas.microsoft.com/office/drawing/2014/main" id="{188B814B-43E6-1C66-944A-C65436EBC8A7}"/>
              </a:ext>
            </a:extLst>
          </p:cNvPr>
          <p:cNvSpPr/>
          <p:nvPr/>
        </p:nvSpPr>
        <p:spPr>
          <a:xfrm>
            <a:off x="4378625" y="1997815"/>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5" name="Google Shape;694;p16">
            <a:extLst>
              <a:ext uri="{FF2B5EF4-FFF2-40B4-BE49-F238E27FC236}">
                <a16:creationId xmlns:a16="http://schemas.microsoft.com/office/drawing/2014/main" id="{84BE5758-0B33-0283-B350-EDDAE0FF8445}"/>
              </a:ext>
            </a:extLst>
          </p:cNvPr>
          <p:cNvSpPr/>
          <p:nvPr/>
        </p:nvSpPr>
        <p:spPr>
          <a:xfrm>
            <a:off x="4192412" y="2063718"/>
            <a:ext cx="36224" cy="48300"/>
          </a:xfrm>
          <a:custGeom>
            <a:avLst/>
            <a:gdLst/>
            <a:ahLst/>
            <a:cxnLst/>
            <a:rect l="l" t="t" r="r" b="b"/>
            <a:pathLst>
              <a:path w="249" h="332" extrusionOk="0">
                <a:moveTo>
                  <a:pt x="0" y="1"/>
                </a:moveTo>
                <a:lnTo>
                  <a:pt x="0"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6" name="Google Shape;695;p16">
            <a:extLst>
              <a:ext uri="{FF2B5EF4-FFF2-40B4-BE49-F238E27FC236}">
                <a16:creationId xmlns:a16="http://schemas.microsoft.com/office/drawing/2014/main" id="{E122455E-4B16-8E30-05A8-B65B457AF81F}"/>
              </a:ext>
            </a:extLst>
          </p:cNvPr>
          <p:cNvSpPr/>
          <p:nvPr/>
        </p:nvSpPr>
        <p:spPr>
          <a:xfrm>
            <a:off x="4252495" y="2063718"/>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7" name="Google Shape;696;p16">
            <a:extLst>
              <a:ext uri="{FF2B5EF4-FFF2-40B4-BE49-F238E27FC236}">
                <a16:creationId xmlns:a16="http://schemas.microsoft.com/office/drawing/2014/main" id="{D2BD05E0-D79D-42DB-1932-6D40EFA0E2A0}"/>
              </a:ext>
            </a:extLst>
          </p:cNvPr>
          <p:cNvSpPr/>
          <p:nvPr/>
        </p:nvSpPr>
        <p:spPr>
          <a:xfrm>
            <a:off x="4318542" y="2063718"/>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8" name="Google Shape;697;p16">
            <a:extLst>
              <a:ext uri="{FF2B5EF4-FFF2-40B4-BE49-F238E27FC236}">
                <a16:creationId xmlns:a16="http://schemas.microsoft.com/office/drawing/2014/main" id="{14030270-0B30-1476-F85F-6ED961ED7359}"/>
              </a:ext>
            </a:extLst>
          </p:cNvPr>
          <p:cNvSpPr/>
          <p:nvPr/>
        </p:nvSpPr>
        <p:spPr>
          <a:xfrm>
            <a:off x="4378625" y="2063718"/>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9" name="Google Shape;698;p16">
            <a:extLst>
              <a:ext uri="{FF2B5EF4-FFF2-40B4-BE49-F238E27FC236}">
                <a16:creationId xmlns:a16="http://schemas.microsoft.com/office/drawing/2014/main" id="{4F6A9D90-10BB-5A1A-C4CA-5B8305F3EBAB}"/>
              </a:ext>
            </a:extLst>
          </p:cNvPr>
          <p:cNvSpPr/>
          <p:nvPr/>
        </p:nvSpPr>
        <p:spPr>
          <a:xfrm>
            <a:off x="4192412" y="2135875"/>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0" name="Google Shape;699;p16">
            <a:extLst>
              <a:ext uri="{FF2B5EF4-FFF2-40B4-BE49-F238E27FC236}">
                <a16:creationId xmlns:a16="http://schemas.microsoft.com/office/drawing/2014/main" id="{16EA395D-545D-C044-0021-B4D90204E811}"/>
              </a:ext>
            </a:extLst>
          </p:cNvPr>
          <p:cNvSpPr/>
          <p:nvPr/>
        </p:nvSpPr>
        <p:spPr>
          <a:xfrm>
            <a:off x="4252495" y="2135875"/>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1" name="Google Shape;700;p16">
            <a:extLst>
              <a:ext uri="{FF2B5EF4-FFF2-40B4-BE49-F238E27FC236}">
                <a16:creationId xmlns:a16="http://schemas.microsoft.com/office/drawing/2014/main" id="{58060A71-0276-03FC-7981-E3E1540F0A1B}"/>
              </a:ext>
            </a:extLst>
          </p:cNvPr>
          <p:cNvSpPr/>
          <p:nvPr/>
        </p:nvSpPr>
        <p:spPr>
          <a:xfrm>
            <a:off x="4318542" y="2135875"/>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2" name="Google Shape;701;p16">
            <a:extLst>
              <a:ext uri="{FF2B5EF4-FFF2-40B4-BE49-F238E27FC236}">
                <a16:creationId xmlns:a16="http://schemas.microsoft.com/office/drawing/2014/main" id="{33147258-A732-DB46-F0A5-AA1A99E6FFCF}"/>
              </a:ext>
            </a:extLst>
          </p:cNvPr>
          <p:cNvSpPr/>
          <p:nvPr/>
        </p:nvSpPr>
        <p:spPr>
          <a:xfrm>
            <a:off x="4378625" y="2135875"/>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3" name="Google Shape;702;p16">
            <a:extLst>
              <a:ext uri="{FF2B5EF4-FFF2-40B4-BE49-F238E27FC236}">
                <a16:creationId xmlns:a16="http://schemas.microsoft.com/office/drawing/2014/main" id="{242F1664-7B77-CC36-78FF-6CFB0FA82D3D}"/>
              </a:ext>
            </a:extLst>
          </p:cNvPr>
          <p:cNvSpPr/>
          <p:nvPr/>
        </p:nvSpPr>
        <p:spPr>
          <a:xfrm>
            <a:off x="4192412" y="2208032"/>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4" name="Google Shape;703;p16">
            <a:extLst>
              <a:ext uri="{FF2B5EF4-FFF2-40B4-BE49-F238E27FC236}">
                <a16:creationId xmlns:a16="http://schemas.microsoft.com/office/drawing/2014/main" id="{9E2FF6D1-BD63-0C00-AE18-A52707F94729}"/>
              </a:ext>
            </a:extLst>
          </p:cNvPr>
          <p:cNvSpPr/>
          <p:nvPr/>
        </p:nvSpPr>
        <p:spPr>
          <a:xfrm>
            <a:off x="4252495" y="2208032"/>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5" name="Google Shape;704;p16">
            <a:extLst>
              <a:ext uri="{FF2B5EF4-FFF2-40B4-BE49-F238E27FC236}">
                <a16:creationId xmlns:a16="http://schemas.microsoft.com/office/drawing/2014/main" id="{8F405D14-BC55-9E82-4B8D-545F9B91CDFD}"/>
              </a:ext>
            </a:extLst>
          </p:cNvPr>
          <p:cNvSpPr/>
          <p:nvPr/>
        </p:nvSpPr>
        <p:spPr>
          <a:xfrm>
            <a:off x="4318542" y="2208032"/>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6" name="Google Shape;705;p16">
            <a:extLst>
              <a:ext uri="{FF2B5EF4-FFF2-40B4-BE49-F238E27FC236}">
                <a16:creationId xmlns:a16="http://schemas.microsoft.com/office/drawing/2014/main" id="{0EF11596-A361-D710-EC12-031C4AEF8C9E}"/>
              </a:ext>
            </a:extLst>
          </p:cNvPr>
          <p:cNvSpPr/>
          <p:nvPr/>
        </p:nvSpPr>
        <p:spPr>
          <a:xfrm>
            <a:off x="4378625" y="2208032"/>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7" name="Google Shape;706;p16">
            <a:extLst>
              <a:ext uri="{FF2B5EF4-FFF2-40B4-BE49-F238E27FC236}">
                <a16:creationId xmlns:a16="http://schemas.microsoft.com/office/drawing/2014/main" id="{554C0220-2F84-23B5-6E0C-B339576B7A65}"/>
              </a:ext>
            </a:extLst>
          </p:cNvPr>
          <p:cNvSpPr/>
          <p:nvPr/>
        </p:nvSpPr>
        <p:spPr>
          <a:xfrm>
            <a:off x="4192412" y="2274081"/>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8" name="Google Shape;707;p16">
            <a:extLst>
              <a:ext uri="{FF2B5EF4-FFF2-40B4-BE49-F238E27FC236}">
                <a16:creationId xmlns:a16="http://schemas.microsoft.com/office/drawing/2014/main" id="{12C07D3D-2712-9D84-BA75-CC695514F4F1}"/>
              </a:ext>
            </a:extLst>
          </p:cNvPr>
          <p:cNvSpPr/>
          <p:nvPr/>
        </p:nvSpPr>
        <p:spPr>
          <a:xfrm>
            <a:off x="4252495" y="2274081"/>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9" name="Google Shape;708;p16">
            <a:extLst>
              <a:ext uri="{FF2B5EF4-FFF2-40B4-BE49-F238E27FC236}">
                <a16:creationId xmlns:a16="http://schemas.microsoft.com/office/drawing/2014/main" id="{B3BFFAAA-4492-EC43-1D89-84484A10006B}"/>
              </a:ext>
            </a:extLst>
          </p:cNvPr>
          <p:cNvSpPr/>
          <p:nvPr/>
        </p:nvSpPr>
        <p:spPr>
          <a:xfrm>
            <a:off x="4318542" y="2274081"/>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0" name="Google Shape;709;p16">
            <a:extLst>
              <a:ext uri="{FF2B5EF4-FFF2-40B4-BE49-F238E27FC236}">
                <a16:creationId xmlns:a16="http://schemas.microsoft.com/office/drawing/2014/main" id="{FD0AB327-439C-2769-DA55-07F09049F682}"/>
              </a:ext>
            </a:extLst>
          </p:cNvPr>
          <p:cNvSpPr/>
          <p:nvPr/>
        </p:nvSpPr>
        <p:spPr>
          <a:xfrm>
            <a:off x="4378625" y="2274081"/>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1" name="Google Shape;710;p16">
            <a:extLst>
              <a:ext uri="{FF2B5EF4-FFF2-40B4-BE49-F238E27FC236}">
                <a16:creationId xmlns:a16="http://schemas.microsoft.com/office/drawing/2014/main" id="{9C985D3B-BB84-B788-0382-DF4729249790}"/>
              </a:ext>
            </a:extLst>
          </p:cNvPr>
          <p:cNvSpPr/>
          <p:nvPr/>
        </p:nvSpPr>
        <p:spPr>
          <a:xfrm>
            <a:off x="4192412" y="2346092"/>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2" name="Google Shape;711;p16">
            <a:extLst>
              <a:ext uri="{FF2B5EF4-FFF2-40B4-BE49-F238E27FC236}">
                <a16:creationId xmlns:a16="http://schemas.microsoft.com/office/drawing/2014/main" id="{B83A4EA7-C9BE-C553-EF8E-3030271CB465}"/>
              </a:ext>
            </a:extLst>
          </p:cNvPr>
          <p:cNvSpPr/>
          <p:nvPr/>
        </p:nvSpPr>
        <p:spPr>
          <a:xfrm>
            <a:off x="4252495" y="2346092"/>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3" name="Google Shape;712;p16">
            <a:extLst>
              <a:ext uri="{FF2B5EF4-FFF2-40B4-BE49-F238E27FC236}">
                <a16:creationId xmlns:a16="http://schemas.microsoft.com/office/drawing/2014/main" id="{CB68BF87-738C-62D6-4E1F-A158DAEA35F7}"/>
              </a:ext>
            </a:extLst>
          </p:cNvPr>
          <p:cNvSpPr/>
          <p:nvPr/>
        </p:nvSpPr>
        <p:spPr>
          <a:xfrm>
            <a:off x="4318542" y="2346092"/>
            <a:ext cx="36224" cy="42189"/>
          </a:xfrm>
          <a:custGeom>
            <a:avLst/>
            <a:gdLst/>
            <a:ahLst/>
            <a:cxnLst/>
            <a:rect l="l" t="t" r="r" b="b"/>
            <a:pathLst>
              <a:path w="249" h="290" extrusionOk="0">
                <a:moveTo>
                  <a:pt x="1" y="1"/>
                </a:moveTo>
                <a:lnTo>
                  <a:pt x="1"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4" name="Google Shape;713;p16">
            <a:extLst>
              <a:ext uri="{FF2B5EF4-FFF2-40B4-BE49-F238E27FC236}">
                <a16:creationId xmlns:a16="http://schemas.microsoft.com/office/drawing/2014/main" id="{386ABF73-DE04-8ECC-88E1-E786406DA31D}"/>
              </a:ext>
            </a:extLst>
          </p:cNvPr>
          <p:cNvSpPr/>
          <p:nvPr/>
        </p:nvSpPr>
        <p:spPr>
          <a:xfrm>
            <a:off x="4378625" y="2346092"/>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5" name="Google Shape;714;p16">
            <a:extLst>
              <a:ext uri="{FF2B5EF4-FFF2-40B4-BE49-F238E27FC236}">
                <a16:creationId xmlns:a16="http://schemas.microsoft.com/office/drawing/2014/main" id="{FDE36B56-3D05-0D08-2935-788224854C99}"/>
              </a:ext>
            </a:extLst>
          </p:cNvPr>
          <p:cNvSpPr/>
          <p:nvPr/>
        </p:nvSpPr>
        <p:spPr>
          <a:xfrm>
            <a:off x="4192412" y="2412431"/>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6" name="Google Shape;715;p16">
            <a:extLst>
              <a:ext uri="{FF2B5EF4-FFF2-40B4-BE49-F238E27FC236}">
                <a16:creationId xmlns:a16="http://schemas.microsoft.com/office/drawing/2014/main" id="{C8F3F06A-EEAF-8879-9949-9D07CFE776AB}"/>
              </a:ext>
            </a:extLst>
          </p:cNvPr>
          <p:cNvSpPr/>
          <p:nvPr/>
        </p:nvSpPr>
        <p:spPr>
          <a:xfrm>
            <a:off x="4252495" y="2412431"/>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7" name="Google Shape;716;p16">
            <a:extLst>
              <a:ext uri="{FF2B5EF4-FFF2-40B4-BE49-F238E27FC236}">
                <a16:creationId xmlns:a16="http://schemas.microsoft.com/office/drawing/2014/main" id="{4206CBA5-A547-BA1E-73DA-F07B9038D166}"/>
              </a:ext>
            </a:extLst>
          </p:cNvPr>
          <p:cNvSpPr/>
          <p:nvPr/>
        </p:nvSpPr>
        <p:spPr>
          <a:xfrm>
            <a:off x="4318542" y="2412431"/>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8" name="Google Shape;717;p16">
            <a:extLst>
              <a:ext uri="{FF2B5EF4-FFF2-40B4-BE49-F238E27FC236}">
                <a16:creationId xmlns:a16="http://schemas.microsoft.com/office/drawing/2014/main" id="{1AC0CC3A-74CB-B89F-F9CB-4006490318BA}"/>
              </a:ext>
            </a:extLst>
          </p:cNvPr>
          <p:cNvSpPr/>
          <p:nvPr/>
        </p:nvSpPr>
        <p:spPr>
          <a:xfrm>
            <a:off x="4378625" y="2412431"/>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9" name="Google Shape;718;p16">
            <a:extLst>
              <a:ext uri="{FF2B5EF4-FFF2-40B4-BE49-F238E27FC236}">
                <a16:creationId xmlns:a16="http://schemas.microsoft.com/office/drawing/2014/main" id="{7A21E49B-FA41-99D5-9133-26A640D6482B}"/>
              </a:ext>
            </a:extLst>
          </p:cNvPr>
          <p:cNvSpPr/>
          <p:nvPr/>
        </p:nvSpPr>
        <p:spPr>
          <a:xfrm>
            <a:off x="4192412" y="2484298"/>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0" name="Google Shape;719;p16">
            <a:extLst>
              <a:ext uri="{FF2B5EF4-FFF2-40B4-BE49-F238E27FC236}">
                <a16:creationId xmlns:a16="http://schemas.microsoft.com/office/drawing/2014/main" id="{E7C8AB63-1C2B-263B-AC82-B10788A0A978}"/>
              </a:ext>
            </a:extLst>
          </p:cNvPr>
          <p:cNvSpPr/>
          <p:nvPr/>
        </p:nvSpPr>
        <p:spPr>
          <a:xfrm>
            <a:off x="4252495" y="2484298"/>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1" name="Google Shape;720;p16">
            <a:extLst>
              <a:ext uri="{FF2B5EF4-FFF2-40B4-BE49-F238E27FC236}">
                <a16:creationId xmlns:a16="http://schemas.microsoft.com/office/drawing/2014/main" id="{7FD83F03-9BF9-AEF6-E5C4-882484B85E14}"/>
              </a:ext>
            </a:extLst>
          </p:cNvPr>
          <p:cNvSpPr/>
          <p:nvPr/>
        </p:nvSpPr>
        <p:spPr>
          <a:xfrm>
            <a:off x="4318542" y="2484298"/>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2" name="Google Shape;721;p16">
            <a:extLst>
              <a:ext uri="{FF2B5EF4-FFF2-40B4-BE49-F238E27FC236}">
                <a16:creationId xmlns:a16="http://schemas.microsoft.com/office/drawing/2014/main" id="{F538B375-8821-B984-0880-A060622A26E4}"/>
              </a:ext>
            </a:extLst>
          </p:cNvPr>
          <p:cNvSpPr/>
          <p:nvPr/>
        </p:nvSpPr>
        <p:spPr>
          <a:xfrm>
            <a:off x="4378625" y="2484298"/>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3" name="Google Shape;722;p16">
            <a:extLst>
              <a:ext uri="{FF2B5EF4-FFF2-40B4-BE49-F238E27FC236}">
                <a16:creationId xmlns:a16="http://schemas.microsoft.com/office/drawing/2014/main" id="{56BC1A0D-DB1A-7EFB-ACEC-F45F44529E39}"/>
              </a:ext>
            </a:extLst>
          </p:cNvPr>
          <p:cNvSpPr/>
          <p:nvPr/>
        </p:nvSpPr>
        <p:spPr>
          <a:xfrm>
            <a:off x="4192412" y="2556455"/>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4" name="Google Shape;723;p16">
            <a:extLst>
              <a:ext uri="{FF2B5EF4-FFF2-40B4-BE49-F238E27FC236}">
                <a16:creationId xmlns:a16="http://schemas.microsoft.com/office/drawing/2014/main" id="{CCA2C7E9-A70A-CD18-ABDA-8EAC0826AC49}"/>
              </a:ext>
            </a:extLst>
          </p:cNvPr>
          <p:cNvSpPr/>
          <p:nvPr/>
        </p:nvSpPr>
        <p:spPr>
          <a:xfrm>
            <a:off x="4252495" y="2556455"/>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5" name="Google Shape;724;p16">
            <a:extLst>
              <a:ext uri="{FF2B5EF4-FFF2-40B4-BE49-F238E27FC236}">
                <a16:creationId xmlns:a16="http://schemas.microsoft.com/office/drawing/2014/main" id="{7A36FCF8-4610-F4EF-85FF-0410E9AA3FF8}"/>
              </a:ext>
            </a:extLst>
          </p:cNvPr>
          <p:cNvSpPr/>
          <p:nvPr/>
        </p:nvSpPr>
        <p:spPr>
          <a:xfrm>
            <a:off x="4318542" y="2556455"/>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6" name="Google Shape;725;p16">
            <a:extLst>
              <a:ext uri="{FF2B5EF4-FFF2-40B4-BE49-F238E27FC236}">
                <a16:creationId xmlns:a16="http://schemas.microsoft.com/office/drawing/2014/main" id="{AFE11378-ECED-FFC7-4F28-6D7CC597D34D}"/>
              </a:ext>
            </a:extLst>
          </p:cNvPr>
          <p:cNvSpPr/>
          <p:nvPr/>
        </p:nvSpPr>
        <p:spPr>
          <a:xfrm>
            <a:off x="4378625" y="2556455"/>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7" name="Google Shape;726;p16">
            <a:extLst>
              <a:ext uri="{FF2B5EF4-FFF2-40B4-BE49-F238E27FC236}">
                <a16:creationId xmlns:a16="http://schemas.microsoft.com/office/drawing/2014/main" id="{B3C2455E-C4DA-F449-301D-8972420565F6}"/>
              </a:ext>
            </a:extLst>
          </p:cNvPr>
          <p:cNvSpPr/>
          <p:nvPr/>
        </p:nvSpPr>
        <p:spPr>
          <a:xfrm>
            <a:off x="4192412" y="2622504"/>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8" name="Google Shape;727;p16">
            <a:extLst>
              <a:ext uri="{FF2B5EF4-FFF2-40B4-BE49-F238E27FC236}">
                <a16:creationId xmlns:a16="http://schemas.microsoft.com/office/drawing/2014/main" id="{90615145-2441-2C0E-ED21-A57CE118D112}"/>
              </a:ext>
            </a:extLst>
          </p:cNvPr>
          <p:cNvSpPr/>
          <p:nvPr/>
        </p:nvSpPr>
        <p:spPr>
          <a:xfrm>
            <a:off x="4252495" y="2622504"/>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9" name="Google Shape;728;p16">
            <a:extLst>
              <a:ext uri="{FF2B5EF4-FFF2-40B4-BE49-F238E27FC236}">
                <a16:creationId xmlns:a16="http://schemas.microsoft.com/office/drawing/2014/main" id="{7C99309B-EFA5-532A-9B99-7E0B7CE7DE58}"/>
              </a:ext>
            </a:extLst>
          </p:cNvPr>
          <p:cNvSpPr/>
          <p:nvPr/>
        </p:nvSpPr>
        <p:spPr>
          <a:xfrm>
            <a:off x="4318542" y="2622504"/>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0" name="Google Shape;729;p16">
            <a:extLst>
              <a:ext uri="{FF2B5EF4-FFF2-40B4-BE49-F238E27FC236}">
                <a16:creationId xmlns:a16="http://schemas.microsoft.com/office/drawing/2014/main" id="{27C50903-9761-EC4E-BE4A-8AE6267879BF}"/>
              </a:ext>
            </a:extLst>
          </p:cNvPr>
          <p:cNvSpPr/>
          <p:nvPr/>
        </p:nvSpPr>
        <p:spPr>
          <a:xfrm>
            <a:off x="4378625" y="2622504"/>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1" name="Google Shape;730;p16">
            <a:extLst>
              <a:ext uri="{FF2B5EF4-FFF2-40B4-BE49-F238E27FC236}">
                <a16:creationId xmlns:a16="http://schemas.microsoft.com/office/drawing/2014/main" id="{A0334C06-814B-843B-2B49-FFFCEE43CA9F}"/>
              </a:ext>
            </a:extLst>
          </p:cNvPr>
          <p:cNvSpPr/>
          <p:nvPr/>
        </p:nvSpPr>
        <p:spPr>
          <a:xfrm>
            <a:off x="3845010" y="2275971"/>
            <a:ext cx="115365" cy="472664"/>
          </a:xfrm>
          <a:custGeom>
            <a:avLst/>
            <a:gdLst/>
            <a:ahLst/>
            <a:cxnLst/>
            <a:rect l="l" t="t" r="r" b="b"/>
            <a:pathLst>
              <a:path w="793" h="3249" extrusionOk="0">
                <a:moveTo>
                  <a:pt x="0" y="1"/>
                </a:moveTo>
                <a:lnTo>
                  <a:pt x="0" y="3249"/>
                </a:lnTo>
                <a:lnTo>
                  <a:pt x="792" y="3249"/>
                </a:lnTo>
                <a:lnTo>
                  <a:pt x="792"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2" name="Google Shape;731;p16">
            <a:extLst>
              <a:ext uri="{FF2B5EF4-FFF2-40B4-BE49-F238E27FC236}">
                <a16:creationId xmlns:a16="http://schemas.microsoft.com/office/drawing/2014/main" id="{96E3ED5C-1843-7BEE-2910-7091EB7A7AA2}"/>
              </a:ext>
            </a:extLst>
          </p:cNvPr>
          <p:cNvSpPr/>
          <p:nvPr/>
        </p:nvSpPr>
        <p:spPr>
          <a:xfrm>
            <a:off x="3775325" y="2339546"/>
            <a:ext cx="254591" cy="409381"/>
          </a:xfrm>
          <a:custGeom>
            <a:avLst/>
            <a:gdLst/>
            <a:ahLst/>
            <a:cxnLst/>
            <a:rect l="l" t="t" r="r" b="b"/>
            <a:pathLst>
              <a:path w="1750" h="2814" extrusionOk="0">
                <a:moveTo>
                  <a:pt x="0" y="1"/>
                </a:moveTo>
                <a:lnTo>
                  <a:pt x="0" y="2814"/>
                </a:lnTo>
                <a:lnTo>
                  <a:pt x="1750" y="2814"/>
                </a:lnTo>
                <a:lnTo>
                  <a:pt x="1750"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63" name="Google Shape;732;p16">
            <a:extLst>
              <a:ext uri="{FF2B5EF4-FFF2-40B4-BE49-F238E27FC236}">
                <a16:creationId xmlns:a16="http://schemas.microsoft.com/office/drawing/2014/main" id="{B6E8AAB9-94A4-E3E0-326C-07BDBA915FEE}"/>
              </a:ext>
            </a:extLst>
          </p:cNvPr>
          <p:cNvSpPr/>
          <p:nvPr/>
        </p:nvSpPr>
        <p:spPr>
          <a:xfrm>
            <a:off x="3509828" y="2438473"/>
            <a:ext cx="555297" cy="310164"/>
          </a:xfrm>
          <a:custGeom>
            <a:avLst/>
            <a:gdLst/>
            <a:ahLst/>
            <a:cxnLst/>
            <a:rect l="l" t="t" r="r" b="b"/>
            <a:pathLst>
              <a:path w="3817" h="2132" extrusionOk="0">
                <a:moveTo>
                  <a:pt x="1" y="0"/>
                </a:moveTo>
                <a:lnTo>
                  <a:pt x="1" y="2132"/>
                </a:lnTo>
                <a:lnTo>
                  <a:pt x="3816" y="2132"/>
                </a:lnTo>
                <a:lnTo>
                  <a:pt x="3816"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4" name="Google Shape;733;p16">
            <a:extLst>
              <a:ext uri="{FF2B5EF4-FFF2-40B4-BE49-F238E27FC236}">
                <a16:creationId xmlns:a16="http://schemas.microsoft.com/office/drawing/2014/main" id="{141AC343-A0C7-9D39-0C21-4347A8D6B7BA}"/>
              </a:ext>
            </a:extLst>
          </p:cNvPr>
          <p:cNvSpPr/>
          <p:nvPr/>
        </p:nvSpPr>
        <p:spPr>
          <a:xfrm>
            <a:off x="3988015"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5" name="Google Shape;734;p16">
            <a:extLst>
              <a:ext uri="{FF2B5EF4-FFF2-40B4-BE49-F238E27FC236}">
                <a16:creationId xmlns:a16="http://schemas.microsoft.com/office/drawing/2014/main" id="{85242551-C39E-2A5E-E4AD-11DEBEF74BA2}"/>
              </a:ext>
            </a:extLst>
          </p:cNvPr>
          <p:cNvSpPr/>
          <p:nvPr/>
        </p:nvSpPr>
        <p:spPr>
          <a:xfrm>
            <a:off x="3922113" y="2610574"/>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66" name="Google Shape;735;p16">
            <a:extLst>
              <a:ext uri="{FF2B5EF4-FFF2-40B4-BE49-F238E27FC236}">
                <a16:creationId xmlns:a16="http://schemas.microsoft.com/office/drawing/2014/main" id="{DA88BEAD-7412-77FF-6390-441450849353}"/>
              </a:ext>
            </a:extLst>
          </p:cNvPr>
          <p:cNvSpPr/>
          <p:nvPr/>
        </p:nvSpPr>
        <p:spPr>
          <a:xfrm>
            <a:off x="3861884"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7" name="Google Shape;736;p16">
            <a:extLst>
              <a:ext uri="{FF2B5EF4-FFF2-40B4-BE49-F238E27FC236}">
                <a16:creationId xmlns:a16="http://schemas.microsoft.com/office/drawing/2014/main" id="{3AA3FE6F-5583-5D9B-C7A7-45097205139E}"/>
              </a:ext>
            </a:extLst>
          </p:cNvPr>
          <p:cNvSpPr/>
          <p:nvPr/>
        </p:nvSpPr>
        <p:spPr>
          <a:xfrm>
            <a:off x="3795838" y="26105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8" name="Google Shape;737;p16">
            <a:extLst>
              <a:ext uri="{FF2B5EF4-FFF2-40B4-BE49-F238E27FC236}">
                <a16:creationId xmlns:a16="http://schemas.microsoft.com/office/drawing/2014/main" id="{917644FD-48E0-5804-7582-F9D5A5662791}"/>
              </a:ext>
            </a:extLst>
          </p:cNvPr>
          <p:cNvSpPr/>
          <p:nvPr/>
        </p:nvSpPr>
        <p:spPr>
          <a:xfrm>
            <a:off x="3988015"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9" name="Google Shape;738;p16">
            <a:extLst>
              <a:ext uri="{FF2B5EF4-FFF2-40B4-BE49-F238E27FC236}">
                <a16:creationId xmlns:a16="http://schemas.microsoft.com/office/drawing/2014/main" id="{76E2C919-F044-59D6-E883-909029C500D5}"/>
              </a:ext>
            </a:extLst>
          </p:cNvPr>
          <p:cNvSpPr/>
          <p:nvPr/>
        </p:nvSpPr>
        <p:spPr>
          <a:xfrm>
            <a:off x="3922113" y="2538417"/>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0" name="Google Shape;739;p16">
            <a:extLst>
              <a:ext uri="{FF2B5EF4-FFF2-40B4-BE49-F238E27FC236}">
                <a16:creationId xmlns:a16="http://schemas.microsoft.com/office/drawing/2014/main" id="{7626F231-EC26-493B-E166-53E9660D9048}"/>
              </a:ext>
            </a:extLst>
          </p:cNvPr>
          <p:cNvSpPr/>
          <p:nvPr/>
        </p:nvSpPr>
        <p:spPr>
          <a:xfrm>
            <a:off x="3861884"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1" name="Google Shape;740;p16">
            <a:extLst>
              <a:ext uri="{FF2B5EF4-FFF2-40B4-BE49-F238E27FC236}">
                <a16:creationId xmlns:a16="http://schemas.microsoft.com/office/drawing/2014/main" id="{2C5A1444-3615-BA54-7D0E-0D75415B6C51}"/>
              </a:ext>
            </a:extLst>
          </p:cNvPr>
          <p:cNvSpPr/>
          <p:nvPr/>
        </p:nvSpPr>
        <p:spPr>
          <a:xfrm>
            <a:off x="3795838" y="2538417"/>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2" name="Google Shape;741;p16">
            <a:extLst>
              <a:ext uri="{FF2B5EF4-FFF2-40B4-BE49-F238E27FC236}">
                <a16:creationId xmlns:a16="http://schemas.microsoft.com/office/drawing/2014/main" id="{06A8296C-2A10-D3BC-6698-6981140E9C30}"/>
              </a:ext>
            </a:extLst>
          </p:cNvPr>
          <p:cNvSpPr/>
          <p:nvPr/>
        </p:nvSpPr>
        <p:spPr>
          <a:xfrm>
            <a:off x="3988015"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3" name="Google Shape;742;p16">
            <a:extLst>
              <a:ext uri="{FF2B5EF4-FFF2-40B4-BE49-F238E27FC236}">
                <a16:creationId xmlns:a16="http://schemas.microsoft.com/office/drawing/2014/main" id="{2A40AA01-26EE-4AF0-E2D1-CE5EE36A2973}"/>
              </a:ext>
            </a:extLst>
          </p:cNvPr>
          <p:cNvSpPr/>
          <p:nvPr/>
        </p:nvSpPr>
        <p:spPr>
          <a:xfrm>
            <a:off x="3922113" y="247236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4" name="Google Shape;743;p16">
            <a:extLst>
              <a:ext uri="{FF2B5EF4-FFF2-40B4-BE49-F238E27FC236}">
                <a16:creationId xmlns:a16="http://schemas.microsoft.com/office/drawing/2014/main" id="{2F8415B1-3C40-AE2B-3921-6C8C4DC8C4E3}"/>
              </a:ext>
            </a:extLst>
          </p:cNvPr>
          <p:cNvSpPr/>
          <p:nvPr/>
        </p:nvSpPr>
        <p:spPr>
          <a:xfrm>
            <a:off x="3861884"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5" name="Google Shape;744;p16">
            <a:extLst>
              <a:ext uri="{FF2B5EF4-FFF2-40B4-BE49-F238E27FC236}">
                <a16:creationId xmlns:a16="http://schemas.microsoft.com/office/drawing/2014/main" id="{7EE8BD7E-C995-D587-89D1-E55255904398}"/>
              </a:ext>
            </a:extLst>
          </p:cNvPr>
          <p:cNvSpPr/>
          <p:nvPr/>
        </p:nvSpPr>
        <p:spPr>
          <a:xfrm>
            <a:off x="3795838" y="247236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6" name="Google Shape;745;p16">
            <a:extLst>
              <a:ext uri="{FF2B5EF4-FFF2-40B4-BE49-F238E27FC236}">
                <a16:creationId xmlns:a16="http://schemas.microsoft.com/office/drawing/2014/main" id="{99207804-D203-CD38-7DE9-8634741B4B3F}"/>
              </a:ext>
            </a:extLst>
          </p:cNvPr>
          <p:cNvSpPr/>
          <p:nvPr/>
        </p:nvSpPr>
        <p:spPr>
          <a:xfrm>
            <a:off x="3735901" y="26105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7" name="Google Shape;746;p16">
            <a:extLst>
              <a:ext uri="{FF2B5EF4-FFF2-40B4-BE49-F238E27FC236}">
                <a16:creationId xmlns:a16="http://schemas.microsoft.com/office/drawing/2014/main" id="{C2F74D35-5B9A-95F7-6BFD-87FEE1E290F1}"/>
              </a:ext>
            </a:extLst>
          </p:cNvPr>
          <p:cNvSpPr/>
          <p:nvPr/>
        </p:nvSpPr>
        <p:spPr>
          <a:xfrm>
            <a:off x="3669707"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8" name="Google Shape;747;p16">
            <a:extLst>
              <a:ext uri="{FF2B5EF4-FFF2-40B4-BE49-F238E27FC236}">
                <a16:creationId xmlns:a16="http://schemas.microsoft.com/office/drawing/2014/main" id="{2DC40BB0-6CC1-4696-1107-74376C2AD810}"/>
              </a:ext>
            </a:extLst>
          </p:cNvPr>
          <p:cNvSpPr/>
          <p:nvPr/>
        </p:nvSpPr>
        <p:spPr>
          <a:xfrm>
            <a:off x="3609624" y="2610574"/>
            <a:ext cx="36371" cy="42044"/>
          </a:xfrm>
          <a:custGeom>
            <a:avLst/>
            <a:gdLst/>
            <a:ahLst/>
            <a:cxnLst/>
            <a:rect l="l" t="t" r="r" b="b"/>
            <a:pathLst>
              <a:path w="250"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9" name="Google Shape;748;p16">
            <a:extLst>
              <a:ext uri="{FF2B5EF4-FFF2-40B4-BE49-F238E27FC236}">
                <a16:creationId xmlns:a16="http://schemas.microsoft.com/office/drawing/2014/main" id="{BBF09CAD-9415-FEE4-370A-414B30A4E5C1}"/>
              </a:ext>
            </a:extLst>
          </p:cNvPr>
          <p:cNvSpPr/>
          <p:nvPr/>
        </p:nvSpPr>
        <p:spPr>
          <a:xfrm>
            <a:off x="3543578"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0" name="Google Shape;749;p16">
            <a:extLst>
              <a:ext uri="{FF2B5EF4-FFF2-40B4-BE49-F238E27FC236}">
                <a16:creationId xmlns:a16="http://schemas.microsoft.com/office/drawing/2014/main" id="{CF905095-0687-03E3-9B78-3BA4CE7526ED}"/>
              </a:ext>
            </a:extLst>
          </p:cNvPr>
          <p:cNvSpPr/>
          <p:nvPr/>
        </p:nvSpPr>
        <p:spPr>
          <a:xfrm>
            <a:off x="3735901" y="2538417"/>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1" name="Google Shape;750;p16">
            <a:extLst>
              <a:ext uri="{FF2B5EF4-FFF2-40B4-BE49-F238E27FC236}">
                <a16:creationId xmlns:a16="http://schemas.microsoft.com/office/drawing/2014/main" id="{35F4B83D-677A-B23B-F5C7-7D85F2ECE842}"/>
              </a:ext>
            </a:extLst>
          </p:cNvPr>
          <p:cNvSpPr/>
          <p:nvPr/>
        </p:nvSpPr>
        <p:spPr>
          <a:xfrm>
            <a:off x="3669707"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2" name="Google Shape;751;p16">
            <a:extLst>
              <a:ext uri="{FF2B5EF4-FFF2-40B4-BE49-F238E27FC236}">
                <a16:creationId xmlns:a16="http://schemas.microsoft.com/office/drawing/2014/main" id="{DEDDD1E3-3061-07F1-C1EB-A324723D77F9}"/>
              </a:ext>
            </a:extLst>
          </p:cNvPr>
          <p:cNvSpPr/>
          <p:nvPr/>
        </p:nvSpPr>
        <p:spPr>
          <a:xfrm>
            <a:off x="3609624" y="2538417"/>
            <a:ext cx="36371" cy="48153"/>
          </a:xfrm>
          <a:custGeom>
            <a:avLst/>
            <a:gdLst/>
            <a:ahLst/>
            <a:cxnLst/>
            <a:rect l="l" t="t" r="r" b="b"/>
            <a:pathLst>
              <a:path w="250"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3" name="Google Shape;752;p16">
            <a:extLst>
              <a:ext uri="{FF2B5EF4-FFF2-40B4-BE49-F238E27FC236}">
                <a16:creationId xmlns:a16="http://schemas.microsoft.com/office/drawing/2014/main" id="{E3FC19DB-33AF-74B6-4FFF-F3FBA70969DD}"/>
              </a:ext>
            </a:extLst>
          </p:cNvPr>
          <p:cNvSpPr/>
          <p:nvPr/>
        </p:nvSpPr>
        <p:spPr>
          <a:xfrm>
            <a:off x="3543578"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4" name="Google Shape;753;p16">
            <a:extLst>
              <a:ext uri="{FF2B5EF4-FFF2-40B4-BE49-F238E27FC236}">
                <a16:creationId xmlns:a16="http://schemas.microsoft.com/office/drawing/2014/main" id="{EA9F625D-9BB8-EDC5-5D37-2B87E25AD9EF}"/>
              </a:ext>
            </a:extLst>
          </p:cNvPr>
          <p:cNvSpPr/>
          <p:nvPr/>
        </p:nvSpPr>
        <p:spPr>
          <a:xfrm>
            <a:off x="3735901" y="247236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5" name="Google Shape;754;p16">
            <a:extLst>
              <a:ext uri="{FF2B5EF4-FFF2-40B4-BE49-F238E27FC236}">
                <a16:creationId xmlns:a16="http://schemas.microsoft.com/office/drawing/2014/main" id="{589BCEA9-C82C-BDB1-5441-9658B5F2ABBB}"/>
              </a:ext>
            </a:extLst>
          </p:cNvPr>
          <p:cNvSpPr/>
          <p:nvPr/>
        </p:nvSpPr>
        <p:spPr>
          <a:xfrm>
            <a:off x="3669707"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6" name="Google Shape;755;p16">
            <a:extLst>
              <a:ext uri="{FF2B5EF4-FFF2-40B4-BE49-F238E27FC236}">
                <a16:creationId xmlns:a16="http://schemas.microsoft.com/office/drawing/2014/main" id="{C319A255-ACFF-8902-2C62-4D0F8835D620}"/>
              </a:ext>
            </a:extLst>
          </p:cNvPr>
          <p:cNvSpPr/>
          <p:nvPr/>
        </p:nvSpPr>
        <p:spPr>
          <a:xfrm>
            <a:off x="3609624" y="2472369"/>
            <a:ext cx="36371" cy="42335"/>
          </a:xfrm>
          <a:custGeom>
            <a:avLst/>
            <a:gdLst/>
            <a:ahLst/>
            <a:cxnLst/>
            <a:rect l="l" t="t" r="r" b="b"/>
            <a:pathLst>
              <a:path w="250"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7" name="Google Shape;756;p16">
            <a:extLst>
              <a:ext uri="{FF2B5EF4-FFF2-40B4-BE49-F238E27FC236}">
                <a16:creationId xmlns:a16="http://schemas.microsoft.com/office/drawing/2014/main" id="{96DCE220-BB55-5B83-13F4-0EEE79D20DA9}"/>
              </a:ext>
            </a:extLst>
          </p:cNvPr>
          <p:cNvSpPr/>
          <p:nvPr/>
        </p:nvSpPr>
        <p:spPr>
          <a:xfrm>
            <a:off x="3543578"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8" name="Google Shape;757;p16">
            <a:extLst>
              <a:ext uri="{FF2B5EF4-FFF2-40B4-BE49-F238E27FC236}">
                <a16:creationId xmlns:a16="http://schemas.microsoft.com/office/drawing/2014/main" id="{4069476D-9F3A-BC8A-FC23-11799C84E632}"/>
              </a:ext>
            </a:extLst>
          </p:cNvPr>
          <p:cNvSpPr/>
          <p:nvPr/>
        </p:nvSpPr>
        <p:spPr>
          <a:xfrm>
            <a:off x="3919495" y="3863441"/>
            <a:ext cx="555297" cy="450407"/>
          </a:xfrm>
          <a:custGeom>
            <a:avLst/>
            <a:gdLst/>
            <a:ahLst/>
            <a:cxnLst/>
            <a:rect l="l" t="t" r="r" b="b"/>
            <a:pathLst>
              <a:path w="3817" h="3096" extrusionOk="0">
                <a:moveTo>
                  <a:pt x="1" y="0"/>
                </a:moveTo>
                <a:lnTo>
                  <a:pt x="1" y="3095"/>
                </a:lnTo>
                <a:lnTo>
                  <a:pt x="3816" y="3095"/>
                </a:lnTo>
                <a:lnTo>
                  <a:pt x="381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489" name="Google Shape;758;p16">
            <a:extLst>
              <a:ext uri="{FF2B5EF4-FFF2-40B4-BE49-F238E27FC236}">
                <a16:creationId xmlns:a16="http://schemas.microsoft.com/office/drawing/2014/main" id="{B277E7F9-69D0-20EF-9B67-9272BB187E6A}"/>
              </a:ext>
            </a:extLst>
          </p:cNvPr>
          <p:cNvSpPr/>
          <p:nvPr/>
        </p:nvSpPr>
        <p:spPr>
          <a:xfrm>
            <a:off x="4156334" y="4118320"/>
            <a:ext cx="36224" cy="42189"/>
          </a:xfrm>
          <a:custGeom>
            <a:avLst/>
            <a:gdLst/>
            <a:ahLst/>
            <a:cxnLst/>
            <a:rect l="l" t="t" r="r" b="b"/>
            <a:pathLst>
              <a:path w="249" h="290"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0" name="Google Shape;759;p16">
            <a:extLst>
              <a:ext uri="{FF2B5EF4-FFF2-40B4-BE49-F238E27FC236}">
                <a16:creationId xmlns:a16="http://schemas.microsoft.com/office/drawing/2014/main" id="{3137787E-FEF7-8934-D726-CE70B46DE848}"/>
              </a:ext>
            </a:extLst>
          </p:cNvPr>
          <p:cNvSpPr/>
          <p:nvPr/>
        </p:nvSpPr>
        <p:spPr>
          <a:xfrm>
            <a:off x="4090286" y="4118320"/>
            <a:ext cx="36079" cy="42189"/>
          </a:xfrm>
          <a:custGeom>
            <a:avLst/>
            <a:gdLst/>
            <a:ahLst/>
            <a:cxnLst/>
            <a:rect l="l" t="t" r="r" b="b"/>
            <a:pathLst>
              <a:path w="248" h="290" extrusionOk="0">
                <a:moveTo>
                  <a:pt x="0" y="1"/>
                </a:moveTo>
                <a:lnTo>
                  <a:pt x="0"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1" name="Google Shape;760;p16">
            <a:extLst>
              <a:ext uri="{FF2B5EF4-FFF2-40B4-BE49-F238E27FC236}">
                <a16:creationId xmlns:a16="http://schemas.microsoft.com/office/drawing/2014/main" id="{9FECE1B1-AC79-6F24-4E8E-33543AA738AD}"/>
              </a:ext>
            </a:extLst>
          </p:cNvPr>
          <p:cNvSpPr/>
          <p:nvPr/>
        </p:nvSpPr>
        <p:spPr>
          <a:xfrm>
            <a:off x="4030058" y="4118320"/>
            <a:ext cx="36371" cy="42189"/>
          </a:xfrm>
          <a:custGeom>
            <a:avLst/>
            <a:gdLst/>
            <a:ahLst/>
            <a:cxnLst/>
            <a:rect l="l" t="t" r="r" b="b"/>
            <a:pathLst>
              <a:path w="250" h="290"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2" name="Google Shape;761;p16">
            <a:extLst>
              <a:ext uri="{FF2B5EF4-FFF2-40B4-BE49-F238E27FC236}">
                <a16:creationId xmlns:a16="http://schemas.microsoft.com/office/drawing/2014/main" id="{7D0413CF-0C7C-1D49-1D6E-53D0D6D11363}"/>
              </a:ext>
            </a:extLst>
          </p:cNvPr>
          <p:cNvSpPr/>
          <p:nvPr/>
        </p:nvSpPr>
        <p:spPr>
          <a:xfrm>
            <a:off x="3964011" y="4118320"/>
            <a:ext cx="36371" cy="42189"/>
          </a:xfrm>
          <a:custGeom>
            <a:avLst/>
            <a:gdLst/>
            <a:ahLst/>
            <a:cxnLst/>
            <a:rect l="l" t="t" r="r" b="b"/>
            <a:pathLst>
              <a:path w="250" h="290"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3" name="Google Shape;762;p16">
            <a:extLst>
              <a:ext uri="{FF2B5EF4-FFF2-40B4-BE49-F238E27FC236}">
                <a16:creationId xmlns:a16="http://schemas.microsoft.com/office/drawing/2014/main" id="{33525F4D-2BC6-939E-E396-A021A6B052C0}"/>
              </a:ext>
            </a:extLst>
          </p:cNvPr>
          <p:cNvSpPr/>
          <p:nvPr/>
        </p:nvSpPr>
        <p:spPr>
          <a:xfrm>
            <a:off x="4156334" y="404630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4" name="Google Shape;763;p16">
            <a:extLst>
              <a:ext uri="{FF2B5EF4-FFF2-40B4-BE49-F238E27FC236}">
                <a16:creationId xmlns:a16="http://schemas.microsoft.com/office/drawing/2014/main" id="{F6B588AC-BE73-350D-C825-A0DE3F98C3EE}"/>
              </a:ext>
            </a:extLst>
          </p:cNvPr>
          <p:cNvSpPr/>
          <p:nvPr/>
        </p:nvSpPr>
        <p:spPr>
          <a:xfrm>
            <a:off x="4090286" y="404630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5" name="Google Shape;764;p16">
            <a:extLst>
              <a:ext uri="{FF2B5EF4-FFF2-40B4-BE49-F238E27FC236}">
                <a16:creationId xmlns:a16="http://schemas.microsoft.com/office/drawing/2014/main" id="{C3AF9222-38DF-F58F-368D-53B46F27AB33}"/>
              </a:ext>
            </a:extLst>
          </p:cNvPr>
          <p:cNvSpPr/>
          <p:nvPr/>
        </p:nvSpPr>
        <p:spPr>
          <a:xfrm>
            <a:off x="4030058" y="4046309"/>
            <a:ext cx="36371" cy="42335"/>
          </a:xfrm>
          <a:custGeom>
            <a:avLst/>
            <a:gdLst/>
            <a:ahLst/>
            <a:cxnLst/>
            <a:rect l="l" t="t" r="r" b="b"/>
            <a:pathLst>
              <a:path w="250" h="291"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6" name="Google Shape;765;p16">
            <a:extLst>
              <a:ext uri="{FF2B5EF4-FFF2-40B4-BE49-F238E27FC236}">
                <a16:creationId xmlns:a16="http://schemas.microsoft.com/office/drawing/2014/main" id="{F32BBC26-C9D6-4D14-1B27-0E0C514E6CF3}"/>
              </a:ext>
            </a:extLst>
          </p:cNvPr>
          <p:cNvSpPr/>
          <p:nvPr/>
        </p:nvSpPr>
        <p:spPr>
          <a:xfrm>
            <a:off x="3964011" y="404630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7" name="Google Shape;766;p16">
            <a:extLst>
              <a:ext uri="{FF2B5EF4-FFF2-40B4-BE49-F238E27FC236}">
                <a16:creationId xmlns:a16="http://schemas.microsoft.com/office/drawing/2014/main" id="{FE5FAE62-372E-793E-AFD6-960159388BB9}"/>
              </a:ext>
            </a:extLst>
          </p:cNvPr>
          <p:cNvSpPr/>
          <p:nvPr/>
        </p:nvSpPr>
        <p:spPr>
          <a:xfrm>
            <a:off x="4156334" y="3974152"/>
            <a:ext cx="36224" cy="48153"/>
          </a:xfrm>
          <a:custGeom>
            <a:avLst/>
            <a:gdLst/>
            <a:ahLst/>
            <a:cxnLst/>
            <a:rect l="l" t="t" r="r" b="b"/>
            <a:pathLst>
              <a:path w="249" h="331" extrusionOk="0">
                <a:moveTo>
                  <a:pt x="1" y="1"/>
                </a:moveTo>
                <a:lnTo>
                  <a:pt x="1"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8" name="Google Shape;767;p16">
            <a:extLst>
              <a:ext uri="{FF2B5EF4-FFF2-40B4-BE49-F238E27FC236}">
                <a16:creationId xmlns:a16="http://schemas.microsoft.com/office/drawing/2014/main" id="{95DC1DA0-C02F-6107-BF1E-16FF14406D45}"/>
              </a:ext>
            </a:extLst>
          </p:cNvPr>
          <p:cNvSpPr/>
          <p:nvPr/>
        </p:nvSpPr>
        <p:spPr>
          <a:xfrm>
            <a:off x="4090286" y="3974152"/>
            <a:ext cx="36079" cy="48153"/>
          </a:xfrm>
          <a:custGeom>
            <a:avLst/>
            <a:gdLst/>
            <a:ahLst/>
            <a:cxnLst/>
            <a:rect l="l" t="t" r="r" b="b"/>
            <a:pathLst>
              <a:path w="248" h="331" extrusionOk="0">
                <a:moveTo>
                  <a:pt x="0" y="1"/>
                </a:moveTo>
                <a:lnTo>
                  <a:pt x="0"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9" name="Google Shape;768;p16">
            <a:extLst>
              <a:ext uri="{FF2B5EF4-FFF2-40B4-BE49-F238E27FC236}">
                <a16:creationId xmlns:a16="http://schemas.microsoft.com/office/drawing/2014/main" id="{FD04C674-EAC0-31C1-BFF6-47F54257BFBB}"/>
              </a:ext>
            </a:extLst>
          </p:cNvPr>
          <p:cNvSpPr/>
          <p:nvPr/>
        </p:nvSpPr>
        <p:spPr>
          <a:xfrm>
            <a:off x="4030058" y="3974152"/>
            <a:ext cx="36371" cy="48153"/>
          </a:xfrm>
          <a:custGeom>
            <a:avLst/>
            <a:gdLst/>
            <a:ahLst/>
            <a:cxnLst/>
            <a:rect l="l" t="t" r="r" b="b"/>
            <a:pathLst>
              <a:path w="250" h="331" extrusionOk="0">
                <a:moveTo>
                  <a:pt x="1" y="1"/>
                </a:moveTo>
                <a:lnTo>
                  <a:pt x="1" y="331"/>
                </a:lnTo>
                <a:lnTo>
                  <a:pt x="250" y="331"/>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0" name="Google Shape;769;p16">
            <a:extLst>
              <a:ext uri="{FF2B5EF4-FFF2-40B4-BE49-F238E27FC236}">
                <a16:creationId xmlns:a16="http://schemas.microsoft.com/office/drawing/2014/main" id="{6424BE89-5324-E5AC-B96D-DBA420C780EB}"/>
              </a:ext>
            </a:extLst>
          </p:cNvPr>
          <p:cNvSpPr/>
          <p:nvPr/>
        </p:nvSpPr>
        <p:spPr>
          <a:xfrm>
            <a:off x="3964011" y="3974152"/>
            <a:ext cx="36371" cy="48153"/>
          </a:xfrm>
          <a:custGeom>
            <a:avLst/>
            <a:gdLst/>
            <a:ahLst/>
            <a:cxnLst/>
            <a:rect l="l" t="t" r="r" b="b"/>
            <a:pathLst>
              <a:path w="250" h="331"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1" name="Google Shape;770;p16">
            <a:extLst>
              <a:ext uri="{FF2B5EF4-FFF2-40B4-BE49-F238E27FC236}">
                <a16:creationId xmlns:a16="http://schemas.microsoft.com/office/drawing/2014/main" id="{30F83C64-4433-7B75-C47B-C7930457CD67}"/>
              </a:ext>
            </a:extLst>
          </p:cNvPr>
          <p:cNvSpPr/>
          <p:nvPr/>
        </p:nvSpPr>
        <p:spPr>
          <a:xfrm>
            <a:off x="4156334" y="3908103"/>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2" name="Google Shape;771;p16">
            <a:extLst>
              <a:ext uri="{FF2B5EF4-FFF2-40B4-BE49-F238E27FC236}">
                <a16:creationId xmlns:a16="http://schemas.microsoft.com/office/drawing/2014/main" id="{6131AAD5-6447-E655-FA28-47B1E9C012F9}"/>
              </a:ext>
            </a:extLst>
          </p:cNvPr>
          <p:cNvSpPr/>
          <p:nvPr/>
        </p:nvSpPr>
        <p:spPr>
          <a:xfrm>
            <a:off x="4090286" y="3908103"/>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3" name="Google Shape;772;p16">
            <a:extLst>
              <a:ext uri="{FF2B5EF4-FFF2-40B4-BE49-F238E27FC236}">
                <a16:creationId xmlns:a16="http://schemas.microsoft.com/office/drawing/2014/main" id="{8FFFF67F-7F8A-CBE1-C43B-651FB4C95487}"/>
              </a:ext>
            </a:extLst>
          </p:cNvPr>
          <p:cNvSpPr/>
          <p:nvPr/>
        </p:nvSpPr>
        <p:spPr>
          <a:xfrm>
            <a:off x="4030058" y="3908103"/>
            <a:ext cx="36371" cy="42189"/>
          </a:xfrm>
          <a:custGeom>
            <a:avLst/>
            <a:gdLst/>
            <a:ahLst/>
            <a:cxnLst/>
            <a:rect l="l" t="t" r="r" b="b"/>
            <a:pathLst>
              <a:path w="250" h="290" extrusionOk="0">
                <a:moveTo>
                  <a:pt x="1" y="0"/>
                </a:moveTo>
                <a:lnTo>
                  <a:pt x="1" y="290"/>
                </a:lnTo>
                <a:lnTo>
                  <a:pt x="250" y="290"/>
                </a:lnTo>
                <a:lnTo>
                  <a:pt x="25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4" name="Google Shape;773;p16">
            <a:extLst>
              <a:ext uri="{FF2B5EF4-FFF2-40B4-BE49-F238E27FC236}">
                <a16:creationId xmlns:a16="http://schemas.microsoft.com/office/drawing/2014/main" id="{A80A1356-E0A3-4D83-187D-C4A4CA6EBBF0}"/>
              </a:ext>
            </a:extLst>
          </p:cNvPr>
          <p:cNvSpPr/>
          <p:nvPr/>
        </p:nvSpPr>
        <p:spPr>
          <a:xfrm>
            <a:off x="3964011" y="3908103"/>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5" name="Google Shape;774;p16">
            <a:extLst>
              <a:ext uri="{FF2B5EF4-FFF2-40B4-BE49-F238E27FC236}">
                <a16:creationId xmlns:a16="http://schemas.microsoft.com/office/drawing/2014/main" id="{09AB3308-7B2F-90B0-8489-B0622C0A5F15}"/>
              </a:ext>
            </a:extLst>
          </p:cNvPr>
          <p:cNvSpPr/>
          <p:nvPr/>
        </p:nvSpPr>
        <p:spPr>
          <a:xfrm>
            <a:off x="203245" y="4190623"/>
            <a:ext cx="342605" cy="1105503"/>
          </a:xfrm>
          <a:custGeom>
            <a:avLst/>
            <a:gdLst/>
            <a:ahLst/>
            <a:cxnLst/>
            <a:rect l="l" t="t" r="r" b="b"/>
            <a:pathLst>
              <a:path w="2355" h="7599" extrusionOk="0">
                <a:moveTo>
                  <a:pt x="1" y="0"/>
                </a:moveTo>
                <a:lnTo>
                  <a:pt x="1" y="7598"/>
                </a:lnTo>
                <a:lnTo>
                  <a:pt x="2354" y="759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06" name="Google Shape;775;p16">
            <a:extLst>
              <a:ext uri="{FF2B5EF4-FFF2-40B4-BE49-F238E27FC236}">
                <a16:creationId xmlns:a16="http://schemas.microsoft.com/office/drawing/2014/main" id="{D652E5E0-945E-E57C-F450-6487C6D6C920}"/>
              </a:ext>
            </a:extLst>
          </p:cNvPr>
          <p:cNvSpPr/>
          <p:nvPr/>
        </p:nvSpPr>
        <p:spPr>
          <a:xfrm>
            <a:off x="449685" y="5169554"/>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7" name="Google Shape;776;p16">
            <a:extLst>
              <a:ext uri="{FF2B5EF4-FFF2-40B4-BE49-F238E27FC236}">
                <a16:creationId xmlns:a16="http://schemas.microsoft.com/office/drawing/2014/main" id="{377CB524-B9FF-175E-292C-E34A91F89C32}"/>
              </a:ext>
            </a:extLst>
          </p:cNvPr>
          <p:cNvSpPr/>
          <p:nvPr/>
        </p:nvSpPr>
        <p:spPr>
          <a:xfrm>
            <a:off x="389456" y="5169554"/>
            <a:ext cx="36371" cy="48300"/>
          </a:xfrm>
          <a:custGeom>
            <a:avLst/>
            <a:gdLst/>
            <a:ahLst/>
            <a:cxnLst/>
            <a:rect l="l" t="t" r="r" b="b"/>
            <a:pathLst>
              <a:path w="250" h="332"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8" name="Google Shape;777;p16">
            <a:extLst>
              <a:ext uri="{FF2B5EF4-FFF2-40B4-BE49-F238E27FC236}">
                <a16:creationId xmlns:a16="http://schemas.microsoft.com/office/drawing/2014/main" id="{19B75316-4EB2-2DA8-5586-08C841C929D4}"/>
              </a:ext>
            </a:extLst>
          </p:cNvPr>
          <p:cNvSpPr/>
          <p:nvPr/>
        </p:nvSpPr>
        <p:spPr>
          <a:xfrm>
            <a:off x="323555" y="5169554"/>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9" name="Google Shape;778;p16">
            <a:extLst>
              <a:ext uri="{FF2B5EF4-FFF2-40B4-BE49-F238E27FC236}">
                <a16:creationId xmlns:a16="http://schemas.microsoft.com/office/drawing/2014/main" id="{C85CC430-D737-64CE-6FC0-605D70F8BB5E}"/>
              </a:ext>
            </a:extLst>
          </p:cNvPr>
          <p:cNvSpPr/>
          <p:nvPr/>
        </p:nvSpPr>
        <p:spPr>
          <a:xfrm>
            <a:off x="263473"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0" name="Google Shape;779;p16">
            <a:extLst>
              <a:ext uri="{FF2B5EF4-FFF2-40B4-BE49-F238E27FC236}">
                <a16:creationId xmlns:a16="http://schemas.microsoft.com/office/drawing/2014/main" id="{B26F6256-E759-902F-CFC7-DF8FD51FF075}"/>
              </a:ext>
            </a:extLst>
          </p:cNvPr>
          <p:cNvSpPr/>
          <p:nvPr/>
        </p:nvSpPr>
        <p:spPr>
          <a:xfrm>
            <a:off x="449685" y="5103651"/>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1" name="Google Shape;780;p16">
            <a:extLst>
              <a:ext uri="{FF2B5EF4-FFF2-40B4-BE49-F238E27FC236}">
                <a16:creationId xmlns:a16="http://schemas.microsoft.com/office/drawing/2014/main" id="{0CAAEDD6-1173-E4D9-A5B4-5EB4220C50F5}"/>
              </a:ext>
            </a:extLst>
          </p:cNvPr>
          <p:cNvSpPr/>
          <p:nvPr/>
        </p:nvSpPr>
        <p:spPr>
          <a:xfrm>
            <a:off x="389456" y="5103651"/>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2" name="Google Shape;781;p16">
            <a:extLst>
              <a:ext uri="{FF2B5EF4-FFF2-40B4-BE49-F238E27FC236}">
                <a16:creationId xmlns:a16="http://schemas.microsoft.com/office/drawing/2014/main" id="{86085E8D-7DE6-1E63-D0FC-E49F7069C429}"/>
              </a:ext>
            </a:extLst>
          </p:cNvPr>
          <p:cNvSpPr/>
          <p:nvPr/>
        </p:nvSpPr>
        <p:spPr>
          <a:xfrm>
            <a:off x="323555" y="5103651"/>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3" name="Google Shape;782;p16">
            <a:extLst>
              <a:ext uri="{FF2B5EF4-FFF2-40B4-BE49-F238E27FC236}">
                <a16:creationId xmlns:a16="http://schemas.microsoft.com/office/drawing/2014/main" id="{34F90644-8F64-21A9-34EE-0CE0779076A4}"/>
              </a:ext>
            </a:extLst>
          </p:cNvPr>
          <p:cNvSpPr/>
          <p:nvPr/>
        </p:nvSpPr>
        <p:spPr>
          <a:xfrm>
            <a:off x="263473"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4" name="Google Shape;783;p16">
            <a:extLst>
              <a:ext uri="{FF2B5EF4-FFF2-40B4-BE49-F238E27FC236}">
                <a16:creationId xmlns:a16="http://schemas.microsoft.com/office/drawing/2014/main" id="{F0ED7469-E835-D264-CF04-E5C3C90A0238}"/>
              </a:ext>
            </a:extLst>
          </p:cNvPr>
          <p:cNvSpPr/>
          <p:nvPr/>
        </p:nvSpPr>
        <p:spPr>
          <a:xfrm>
            <a:off x="449685" y="5031639"/>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5" name="Google Shape;784;p16">
            <a:extLst>
              <a:ext uri="{FF2B5EF4-FFF2-40B4-BE49-F238E27FC236}">
                <a16:creationId xmlns:a16="http://schemas.microsoft.com/office/drawing/2014/main" id="{7CCCA46E-B954-4DC8-FEFD-23109B7BAAD0}"/>
              </a:ext>
            </a:extLst>
          </p:cNvPr>
          <p:cNvSpPr/>
          <p:nvPr/>
        </p:nvSpPr>
        <p:spPr>
          <a:xfrm>
            <a:off x="389456" y="5031639"/>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6" name="Google Shape;785;p16">
            <a:extLst>
              <a:ext uri="{FF2B5EF4-FFF2-40B4-BE49-F238E27FC236}">
                <a16:creationId xmlns:a16="http://schemas.microsoft.com/office/drawing/2014/main" id="{9589D7E6-9359-BE24-8205-BA8AD08503B3}"/>
              </a:ext>
            </a:extLst>
          </p:cNvPr>
          <p:cNvSpPr/>
          <p:nvPr/>
        </p:nvSpPr>
        <p:spPr>
          <a:xfrm>
            <a:off x="323555" y="5031639"/>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7" name="Google Shape;786;p16">
            <a:extLst>
              <a:ext uri="{FF2B5EF4-FFF2-40B4-BE49-F238E27FC236}">
                <a16:creationId xmlns:a16="http://schemas.microsoft.com/office/drawing/2014/main" id="{E3D787DC-DA23-BD93-FD82-028C61CCE1BC}"/>
              </a:ext>
            </a:extLst>
          </p:cNvPr>
          <p:cNvSpPr/>
          <p:nvPr/>
        </p:nvSpPr>
        <p:spPr>
          <a:xfrm>
            <a:off x="263473"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8" name="Google Shape;787;p16">
            <a:extLst>
              <a:ext uri="{FF2B5EF4-FFF2-40B4-BE49-F238E27FC236}">
                <a16:creationId xmlns:a16="http://schemas.microsoft.com/office/drawing/2014/main" id="{69015060-2DA7-EC3C-77A9-227695570627}"/>
              </a:ext>
            </a:extLst>
          </p:cNvPr>
          <p:cNvSpPr/>
          <p:nvPr/>
        </p:nvSpPr>
        <p:spPr>
          <a:xfrm>
            <a:off x="449685" y="4959336"/>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9" name="Google Shape;788;p16">
            <a:extLst>
              <a:ext uri="{FF2B5EF4-FFF2-40B4-BE49-F238E27FC236}">
                <a16:creationId xmlns:a16="http://schemas.microsoft.com/office/drawing/2014/main" id="{83719B77-5F48-0D55-F7A5-7397D2DDB9CD}"/>
              </a:ext>
            </a:extLst>
          </p:cNvPr>
          <p:cNvSpPr/>
          <p:nvPr/>
        </p:nvSpPr>
        <p:spPr>
          <a:xfrm>
            <a:off x="389456" y="4959336"/>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0" name="Google Shape;789;p16">
            <a:extLst>
              <a:ext uri="{FF2B5EF4-FFF2-40B4-BE49-F238E27FC236}">
                <a16:creationId xmlns:a16="http://schemas.microsoft.com/office/drawing/2014/main" id="{BC02B9D9-5A4A-130C-736C-4305F1B57C53}"/>
              </a:ext>
            </a:extLst>
          </p:cNvPr>
          <p:cNvSpPr/>
          <p:nvPr/>
        </p:nvSpPr>
        <p:spPr>
          <a:xfrm>
            <a:off x="323555" y="4959336"/>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1" name="Google Shape;790;p16">
            <a:extLst>
              <a:ext uri="{FF2B5EF4-FFF2-40B4-BE49-F238E27FC236}">
                <a16:creationId xmlns:a16="http://schemas.microsoft.com/office/drawing/2014/main" id="{064CD937-533F-F0F6-44F7-9A0054405F9B}"/>
              </a:ext>
            </a:extLst>
          </p:cNvPr>
          <p:cNvSpPr/>
          <p:nvPr/>
        </p:nvSpPr>
        <p:spPr>
          <a:xfrm>
            <a:off x="263473"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2" name="Google Shape;791;p16">
            <a:extLst>
              <a:ext uri="{FF2B5EF4-FFF2-40B4-BE49-F238E27FC236}">
                <a16:creationId xmlns:a16="http://schemas.microsoft.com/office/drawing/2014/main" id="{0B563704-48DF-3099-020D-2AB47424FA21}"/>
              </a:ext>
            </a:extLst>
          </p:cNvPr>
          <p:cNvSpPr/>
          <p:nvPr/>
        </p:nvSpPr>
        <p:spPr>
          <a:xfrm>
            <a:off x="449685" y="489328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3" name="Google Shape;792;p16">
            <a:extLst>
              <a:ext uri="{FF2B5EF4-FFF2-40B4-BE49-F238E27FC236}">
                <a16:creationId xmlns:a16="http://schemas.microsoft.com/office/drawing/2014/main" id="{CCDF3405-9A86-0973-01EC-0EE8D951C518}"/>
              </a:ext>
            </a:extLst>
          </p:cNvPr>
          <p:cNvSpPr/>
          <p:nvPr/>
        </p:nvSpPr>
        <p:spPr>
          <a:xfrm>
            <a:off x="389456" y="489328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4" name="Google Shape;793;p16">
            <a:extLst>
              <a:ext uri="{FF2B5EF4-FFF2-40B4-BE49-F238E27FC236}">
                <a16:creationId xmlns:a16="http://schemas.microsoft.com/office/drawing/2014/main" id="{CD035D57-208C-48B5-FFAA-B30406732FB1}"/>
              </a:ext>
            </a:extLst>
          </p:cNvPr>
          <p:cNvSpPr/>
          <p:nvPr/>
        </p:nvSpPr>
        <p:spPr>
          <a:xfrm>
            <a:off x="323555" y="4893289"/>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5" name="Google Shape;794;p16">
            <a:extLst>
              <a:ext uri="{FF2B5EF4-FFF2-40B4-BE49-F238E27FC236}">
                <a16:creationId xmlns:a16="http://schemas.microsoft.com/office/drawing/2014/main" id="{72B92089-DD40-D377-8558-9321BE59628E}"/>
              </a:ext>
            </a:extLst>
          </p:cNvPr>
          <p:cNvSpPr/>
          <p:nvPr/>
        </p:nvSpPr>
        <p:spPr>
          <a:xfrm>
            <a:off x="263473"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6" name="Google Shape;795;p16">
            <a:extLst>
              <a:ext uri="{FF2B5EF4-FFF2-40B4-BE49-F238E27FC236}">
                <a16:creationId xmlns:a16="http://schemas.microsoft.com/office/drawing/2014/main" id="{DD1C2700-9FCE-9B31-7675-024596F16A12}"/>
              </a:ext>
            </a:extLst>
          </p:cNvPr>
          <p:cNvSpPr/>
          <p:nvPr/>
        </p:nvSpPr>
        <p:spPr>
          <a:xfrm>
            <a:off x="449685" y="4821277"/>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7" name="Google Shape;796;p16">
            <a:extLst>
              <a:ext uri="{FF2B5EF4-FFF2-40B4-BE49-F238E27FC236}">
                <a16:creationId xmlns:a16="http://schemas.microsoft.com/office/drawing/2014/main" id="{6F73F992-607E-B9AF-40A4-92A22546DF21}"/>
              </a:ext>
            </a:extLst>
          </p:cNvPr>
          <p:cNvSpPr/>
          <p:nvPr/>
        </p:nvSpPr>
        <p:spPr>
          <a:xfrm>
            <a:off x="389456" y="4821277"/>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8" name="Google Shape;797;p16">
            <a:extLst>
              <a:ext uri="{FF2B5EF4-FFF2-40B4-BE49-F238E27FC236}">
                <a16:creationId xmlns:a16="http://schemas.microsoft.com/office/drawing/2014/main" id="{67F5F325-5AD8-F0ED-C6D9-5C2AC435480C}"/>
              </a:ext>
            </a:extLst>
          </p:cNvPr>
          <p:cNvSpPr/>
          <p:nvPr/>
        </p:nvSpPr>
        <p:spPr>
          <a:xfrm>
            <a:off x="323555" y="4821277"/>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9" name="Google Shape;798;p16">
            <a:extLst>
              <a:ext uri="{FF2B5EF4-FFF2-40B4-BE49-F238E27FC236}">
                <a16:creationId xmlns:a16="http://schemas.microsoft.com/office/drawing/2014/main" id="{11015E0A-29A2-2EC7-58E3-398D4FBADCDF}"/>
              </a:ext>
            </a:extLst>
          </p:cNvPr>
          <p:cNvSpPr/>
          <p:nvPr/>
        </p:nvSpPr>
        <p:spPr>
          <a:xfrm>
            <a:off x="263473"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0" name="Google Shape;799;p16">
            <a:extLst>
              <a:ext uri="{FF2B5EF4-FFF2-40B4-BE49-F238E27FC236}">
                <a16:creationId xmlns:a16="http://schemas.microsoft.com/office/drawing/2014/main" id="{51045A4A-5DCB-7EB9-C363-85C59E4D3866}"/>
              </a:ext>
            </a:extLst>
          </p:cNvPr>
          <p:cNvSpPr/>
          <p:nvPr/>
        </p:nvSpPr>
        <p:spPr>
          <a:xfrm>
            <a:off x="449685" y="47553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1" name="Google Shape;800;p16">
            <a:extLst>
              <a:ext uri="{FF2B5EF4-FFF2-40B4-BE49-F238E27FC236}">
                <a16:creationId xmlns:a16="http://schemas.microsoft.com/office/drawing/2014/main" id="{0D028BF3-6353-791B-9529-6E39602B424F}"/>
              </a:ext>
            </a:extLst>
          </p:cNvPr>
          <p:cNvSpPr/>
          <p:nvPr/>
        </p:nvSpPr>
        <p:spPr>
          <a:xfrm>
            <a:off x="389456" y="4755374"/>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2" name="Google Shape;801;p16">
            <a:extLst>
              <a:ext uri="{FF2B5EF4-FFF2-40B4-BE49-F238E27FC236}">
                <a16:creationId xmlns:a16="http://schemas.microsoft.com/office/drawing/2014/main" id="{41EB1245-3141-4057-0604-87285B6109A8}"/>
              </a:ext>
            </a:extLst>
          </p:cNvPr>
          <p:cNvSpPr/>
          <p:nvPr/>
        </p:nvSpPr>
        <p:spPr>
          <a:xfrm>
            <a:off x="323555" y="4755374"/>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3" name="Google Shape;802;p16">
            <a:extLst>
              <a:ext uri="{FF2B5EF4-FFF2-40B4-BE49-F238E27FC236}">
                <a16:creationId xmlns:a16="http://schemas.microsoft.com/office/drawing/2014/main" id="{66B36765-39F4-8A94-A446-4F18752BF162}"/>
              </a:ext>
            </a:extLst>
          </p:cNvPr>
          <p:cNvSpPr/>
          <p:nvPr/>
        </p:nvSpPr>
        <p:spPr>
          <a:xfrm>
            <a:off x="263473" y="47553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4" name="Google Shape;803;p16">
            <a:extLst>
              <a:ext uri="{FF2B5EF4-FFF2-40B4-BE49-F238E27FC236}">
                <a16:creationId xmlns:a16="http://schemas.microsoft.com/office/drawing/2014/main" id="{CD0157C3-B36E-B0F9-CDC3-84BC4CFC4BE1}"/>
              </a:ext>
            </a:extLst>
          </p:cNvPr>
          <p:cNvSpPr/>
          <p:nvPr/>
        </p:nvSpPr>
        <p:spPr>
          <a:xfrm>
            <a:off x="449685" y="4683071"/>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5" name="Google Shape;804;p16">
            <a:extLst>
              <a:ext uri="{FF2B5EF4-FFF2-40B4-BE49-F238E27FC236}">
                <a16:creationId xmlns:a16="http://schemas.microsoft.com/office/drawing/2014/main" id="{90EDC303-D5F1-BFAA-DEDD-9D6E2B339113}"/>
              </a:ext>
            </a:extLst>
          </p:cNvPr>
          <p:cNvSpPr/>
          <p:nvPr/>
        </p:nvSpPr>
        <p:spPr>
          <a:xfrm>
            <a:off x="389456" y="4683071"/>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6" name="Google Shape;805;p16">
            <a:extLst>
              <a:ext uri="{FF2B5EF4-FFF2-40B4-BE49-F238E27FC236}">
                <a16:creationId xmlns:a16="http://schemas.microsoft.com/office/drawing/2014/main" id="{166D5241-63C2-4591-2436-C273A8076B92}"/>
              </a:ext>
            </a:extLst>
          </p:cNvPr>
          <p:cNvSpPr/>
          <p:nvPr/>
        </p:nvSpPr>
        <p:spPr>
          <a:xfrm>
            <a:off x="323555" y="4683071"/>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7" name="Google Shape;806;p16">
            <a:extLst>
              <a:ext uri="{FF2B5EF4-FFF2-40B4-BE49-F238E27FC236}">
                <a16:creationId xmlns:a16="http://schemas.microsoft.com/office/drawing/2014/main" id="{23B90DB0-6810-3983-5080-887B4C0289AF}"/>
              </a:ext>
            </a:extLst>
          </p:cNvPr>
          <p:cNvSpPr/>
          <p:nvPr/>
        </p:nvSpPr>
        <p:spPr>
          <a:xfrm>
            <a:off x="263473" y="4683071"/>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8" name="Google Shape;807;p16">
            <a:extLst>
              <a:ext uri="{FF2B5EF4-FFF2-40B4-BE49-F238E27FC236}">
                <a16:creationId xmlns:a16="http://schemas.microsoft.com/office/drawing/2014/main" id="{E9CA9033-3F95-9A65-C09B-543115283156}"/>
              </a:ext>
            </a:extLst>
          </p:cNvPr>
          <p:cNvSpPr/>
          <p:nvPr/>
        </p:nvSpPr>
        <p:spPr>
          <a:xfrm>
            <a:off x="449685" y="4611060"/>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9" name="Google Shape;808;p16">
            <a:extLst>
              <a:ext uri="{FF2B5EF4-FFF2-40B4-BE49-F238E27FC236}">
                <a16:creationId xmlns:a16="http://schemas.microsoft.com/office/drawing/2014/main" id="{F4BFF779-4962-0A83-DD38-AC4DAEF02057}"/>
              </a:ext>
            </a:extLst>
          </p:cNvPr>
          <p:cNvSpPr/>
          <p:nvPr/>
        </p:nvSpPr>
        <p:spPr>
          <a:xfrm>
            <a:off x="389456" y="4611060"/>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0" name="Google Shape;809;p16">
            <a:extLst>
              <a:ext uri="{FF2B5EF4-FFF2-40B4-BE49-F238E27FC236}">
                <a16:creationId xmlns:a16="http://schemas.microsoft.com/office/drawing/2014/main" id="{3F901BAF-E5B0-EFD1-7300-5FA43B6CEF3D}"/>
              </a:ext>
            </a:extLst>
          </p:cNvPr>
          <p:cNvSpPr/>
          <p:nvPr/>
        </p:nvSpPr>
        <p:spPr>
          <a:xfrm>
            <a:off x="323555" y="4611060"/>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1" name="Google Shape;810;p16">
            <a:extLst>
              <a:ext uri="{FF2B5EF4-FFF2-40B4-BE49-F238E27FC236}">
                <a16:creationId xmlns:a16="http://schemas.microsoft.com/office/drawing/2014/main" id="{60E5D969-C9CB-386A-5159-EE13F9F66187}"/>
              </a:ext>
            </a:extLst>
          </p:cNvPr>
          <p:cNvSpPr/>
          <p:nvPr/>
        </p:nvSpPr>
        <p:spPr>
          <a:xfrm>
            <a:off x="263473" y="4611060"/>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2" name="Google Shape;811;p16">
            <a:extLst>
              <a:ext uri="{FF2B5EF4-FFF2-40B4-BE49-F238E27FC236}">
                <a16:creationId xmlns:a16="http://schemas.microsoft.com/office/drawing/2014/main" id="{313A1FDF-4FF5-939B-4E48-F9EDD1A41570}"/>
              </a:ext>
            </a:extLst>
          </p:cNvPr>
          <p:cNvSpPr/>
          <p:nvPr/>
        </p:nvSpPr>
        <p:spPr>
          <a:xfrm>
            <a:off x="449685" y="4545011"/>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3" name="Google Shape;812;p16">
            <a:extLst>
              <a:ext uri="{FF2B5EF4-FFF2-40B4-BE49-F238E27FC236}">
                <a16:creationId xmlns:a16="http://schemas.microsoft.com/office/drawing/2014/main" id="{00209F0D-7E68-B6D8-77BA-D451BFACBFCC}"/>
              </a:ext>
            </a:extLst>
          </p:cNvPr>
          <p:cNvSpPr/>
          <p:nvPr/>
        </p:nvSpPr>
        <p:spPr>
          <a:xfrm>
            <a:off x="389456" y="4545011"/>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44" name="Google Shape;813;p16">
            <a:extLst>
              <a:ext uri="{FF2B5EF4-FFF2-40B4-BE49-F238E27FC236}">
                <a16:creationId xmlns:a16="http://schemas.microsoft.com/office/drawing/2014/main" id="{646E66E7-B0E0-B1B3-7AEB-7869A18E54EB}"/>
              </a:ext>
            </a:extLst>
          </p:cNvPr>
          <p:cNvSpPr/>
          <p:nvPr/>
        </p:nvSpPr>
        <p:spPr>
          <a:xfrm>
            <a:off x="323555" y="4545011"/>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5" name="Google Shape;814;p16">
            <a:extLst>
              <a:ext uri="{FF2B5EF4-FFF2-40B4-BE49-F238E27FC236}">
                <a16:creationId xmlns:a16="http://schemas.microsoft.com/office/drawing/2014/main" id="{A5BFC2DB-2FC5-5305-78A7-437034A60316}"/>
              </a:ext>
            </a:extLst>
          </p:cNvPr>
          <p:cNvSpPr/>
          <p:nvPr/>
        </p:nvSpPr>
        <p:spPr>
          <a:xfrm>
            <a:off x="263473" y="4545011"/>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6" name="Google Shape;815;p16">
            <a:extLst>
              <a:ext uri="{FF2B5EF4-FFF2-40B4-BE49-F238E27FC236}">
                <a16:creationId xmlns:a16="http://schemas.microsoft.com/office/drawing/2014/main" id="{DAF41DF7-13EE-0EF4-9827-C6F95F193D22}"/>
              </a:ext>
            </a:extLst>
          </p:cNvPr>
          <p:cNvSpPr/>
          <p:nvPr/>
        </p:nvSpPr>
        <p:spPr>
          <a:xfrm>
            <a:off x="449685" y="4472854"/>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7" name="Google Shape;816;p16">
            <a:extLst>
              <a:ext uri="{FF2B5EF4-FFF2-40B4-BE49-F238E27FC236}">
                <a16:creationId xmlns:a16="http://schemas.microsoft.com/office/drawing/2014/main" id="{C6DB1D55-3DD2-656F-378B-66724668FBC8}"/>
              </a:ext>
            </a:extLst>
          </p:cNvPr>
          <p:cNvSpPr/>
          <p:nvPr/>
        </p:nvSpPr>
        <p:spPr>
          <a:xfrm>
            <a:off x="389456" y="4472854"/>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8" name="Google Shape;817;p16">
            <a:extLst>
              <a:ext uri="{FF2B5EF4-FFF2-40B4-BE49-F238E27FC236}">
                <a16:creationId xmlns:a16="http://schemas.microsoft.com/office/drawing/2014/main" id="{1F090F51-5AEE-E0A4-C2F9-3EE6BDB1216C}"/>
              </a:ext>
            </a:extLst>
          </p:cNvPr>
          <p:cNvSpPr/>
          <p:nvPr/>
        </p:nvSpPr>
        <p:spPr>
          <a:xfrm>
            <a:off x="323555" y="4472854"/>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9" name="Google Shape;818;p16">
            <a:extLst>
              <a:ext uri="{FF2B5EF4-FFF2-40B4-BE49-F238E27FC236}">
                <a16:creationId xmlns:a16="http://schemas.microsoft.com/office/drawing/2014/main" id="{1D852F77-2AFB-ED2E-FD52-3C750FC8777A}"/>
              </a:ext>
            </a:extLst>
          </p:cNvPr>
          <p:cNvSpPr/>
          <p:nvPr/>
        </p:nvSpPr>
        <p:spPr>
          <a:xfrm>
            <a:off x="263473" y="4472854"/>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0" name="Google Shape;819;p16">
            <a:extLst>
              <a:ext uri="{FF2B5EF4-FFF2-40B4-BE49-F238E27FC236}">
                <a16:creationId xmlns:a16="http://schemas.microsoft.com/office/drawing/2014/main" id="{6410F64C-1098-F018-5204-5398D254528B}"/>
              </a:ext>
            </a:extLst>
          </p:cNvPr>
          <p:cNvSpPr/>
          <p:nvPr/>
        </p:nvSpPr>
        <p:spPr>
          <a:xfrm>
            <a:off x="449685" y="4406661"/>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1" name="Google Shape;820;p16">
            <a:extLst>
              <a:ext uri="{FF2B5EF4-FFF2-40B4-BE49-F238E27FC236}">
                <a16:creationId xmlns:a16="http://schemas.microsoft.com/office/drawing/2014/main" id="{BB2652FD-4875-1BE7-01BE-7A6758568A3F}"/>
              </a:ext>
            </a:extLst>
          </p:cNvPr>
          <p:cNvSpPr/>
          <p:nvPr/>
        </p:nvSpPr>
        <p:spPr>
          <a:xfrm>
            <a:off x="389456" y="4406661"/>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2" name="Google Shape;821;p16">
            <a:extLst>
              <a:ext uri="{FF2B5EF4-FFF2-40B4-BE49-F238E27FC236}">
                <a16:creationId xmlns:a16="http://schemas.microsoft.com/office/drawing/2014/main" id="{08EE3C24-1508-B460-4653-9D6FC2E5853F}"/>
              </a:ext>
            </a:extLst>
          </p:cNvPr>
          <p:cNvSpPr/>
          <p:nvPr/>
        </p:nvSpPr>
        <p:spPr>
          <a:xfrm>
            <a:off x="323555" y="4406661"/>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3" name="Google Shape;822;p16">
            <a:extLst>
              <a:ext uri="{FF2B5EF4-FFF2-40B4-BE49-F238E27FC236}">
                <a16:creationId xmlns:a16="http://schemas.microsoft.com/office/drawing/2014/main" id="{98CC608A-1432-B394-E3B3-EF914A5636F2}"/>
              </a:ext>
            </a:extLst>
          </p:cNvPr>
          <p:cNvSpPr/>
          <p:nvPr/>
        </p:nvSpPr>
        <p:spPr>
          <a:xfrm>
            <a:off x="263473" y="4406661"/>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4" name="Google Shape;823;p16">
            <a:extLst>
              <a:ext uri="{FF2B5EF4-FFF2-40B4-BE49-F238E27FC236}">
                <a16:creationId xmlns:a16="http://schemas.microsoft.com/office/drawing/2014/main" id="{AE5C086A-1605-A05E-3235-EF469BCA7D41}"/>
              </a:ext>
            </a:extLst>
          </p:cNvPr>
          <p:cNvSpPr/>
          <p:nvPr/>
        </p:nvSpPr>
        <p:spPr>
          <a:xfrm>
            <a:off x="449685" y="4334794"/>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5" name="Google Shape;824;p16">
            <a:extLst>
              <a:ext uri="{FF2B5EF4-FFF2-40B4-BE49-F238E27FC236}">
                <a16:creationId xmlns:a16="http://schemas.microsoft.com/office/drawing/2014/main" id="{DE9C9801-90D6-191F-4DBD-BC4ECB72D873}"/>
              </a:ext>
            </a:extLst>
          </p:cNvPr>
          <p:cNvSpPr/>
          <p:nvPr/>
        </p:nvSpPr>
        <p:spPr>
          <a:xfrm>
            <a:off x="389456" y="4334794"/>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6" name="Google Shape;825;p16">
            <a:extLst>
              <a:ext uri="{FF2B5EF4-FFF2-40B4-BE49-F238E27FC236}">
                <a16:creationId xmlns:a16="http://schemas.microsoft.com/office/drawing/2014/main" id="{4C6E07E0-16EF-4073-D218-CF50925A9841}"/>
              </a:ext>
            </a:extLst>
          </p:cNvPr>
          <p:cNvSpPr/>
          <p:nvPr/>
        </p:nvSpPr>
        <p:spPr>
          <a:xfrm>
            <a:off x="323555" y="4334794"/>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7" name="Google Shape;826;p16">
            <a:extLst>
              <a:ext uri="{FF2B5EF4-FFF2-40B4-BE49-F238E27FC236}">
                <a16:creationId xmlns:a16="http://schemas.microsoft.com/office/drawing/2014/main" id="{CF414298-FFC2-0C06-F06F-60D181682F3F}"/>
              </a:ext>
            </a:extLst>
          </p:cNvPr>
          <p:cNvSpPr/>
          <p:nvPr/>
        </p:nvSpPr>
        <p:spPr>
          <a:xfrm>
            <a:off x="263473" y="4334794"/>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8" name="Google Shape;827;p16">
            <a:extLst>
              <a:ext uri="{FF2B5EF4-FFF2-40B4-BE49-F238E27FC236}">
                <a16:creationId xmlns:a16="http://schemas.microsoft.com/office/drawing/2014/main" id="{D9ADB19C-7172-9AA9-9787-6A53F7F4CA65}"/>
              </a:ext>
            </a:extLst>
          </p:cNvPr>
          <p:cNvSpPr/>
          <p:nvPr/>
        </p:nvSpPr>
        <p:spPr>
          <a:xfrm>
            <a:off x="449685" y="4262635"/>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9" name="Google Shape;828;p16">
            <a:extLst>
              <a:ext uri="{FF2B5EF4-FFF2-40B4-BE49-F238E27FC236}">
                <a16:creationId xmlns:a16="http://schemas.microsoft.com/office/drawing/2014/main" id="{EE91E133-3351-FBDB-1E64-AFD8834871FF}"/>
              </a:ext>
            </a:extLst>
          </p:cNvPr>
          <p:cNvSpPr/>
          <p:nvPr/>
        </p:nvSpPr>
        <p:spPr>
          <a:xfrm>
            <a:off x="389456" y="4262635"/>
            <a:ext cx="36371" cy="48008"/>
          </a:xfrm>
          <a:custGeom>
            <a:avLst/>
            <a:gdLst/>
            <a:ahLst/>
            <a:cxnLst/>
            <a:rect l="l" t="t" r="r" b="b"/>
            <a:pathLst>
              <a:path w="250" h="330" extrusionOk="0">
                <a:moveTo>
                  <a:pt x="1" y="0"/>
                </a:moveTo>
                <a:lnTo>
                  <a:pt x="1"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0" name="Google Shape;829;p16">
            <a:extLst>
              <a:ext uri="{FF2B5EF4-FFF2-40B4-BE49-F238E27FC236}">
                <a16:creationId xmlns:a16="http://schemas.microsoft.com/office/drawing/2014/main" id="{28C3F422-253C-931A-732E-C1AC3FB6B0ED}"/>
              </a:ext>
            </a:extLst>
          </p:cNvPr>
          <p:cNvSpPr/>
          <p:nvPr/>
        </p:nvSpPr>
        <p:spPr>
          <a:xfrm>
            <a:off x="323555" y="4262635"/>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1" name="Google Shape;830;p16">
            <a:extLst>
              <a:ext uri="{FF2B5EF4-FFF2-40B4-BE49-F238E27FC236}">
                <a16:creationId xmlns:a16="http://schemas.microsoft.com/office/drawing/2014/main" id="{E867C194-55DE-CA94-687D-7C5136F06617}"/>
              </a:ext>
            </a:extLst>
          </p:cNvPr>
          <p:cNvSpPr/>
          <p:nvPr/>
        </p:nvSpPr>
        <p:spPr>
          <a:xfrm>
            <a:off x="263473" y="4262635"/>
            <a:ext cx="36079" cy="48008"/>
          </a:xfrm>
          <a:custGeom>
            <a:avLst/>
            <a:gdLst/>
            <a:ahLst/>
            <a:cxnLst/>
            <a:rect l="l" t="t" r="r" b="b"/>
            <a:pathLst>
              <a:path w="248" h="330" extrusionOk="0">
                <a:moveTo>
                  <a:pt x="0" y="0"/>
                </a:moveTo>
                <a:lnTo>
                  <a:pt x="0"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2" name="Google Shape;831;p16">
            <a:extLst>
              <a:ext uri="{FF2B5EF4-FFF2-40B4-BE49-F238E27FC236}">
                <a16:creationId xmlns:a16="http://schemas.microsoft.com/office/drawing/2014/main" id="{5DF99EB6-0503-1702-D84B-49C72AF5BC6F}"/>
              </a:ext>
            </a:extLst>
          </p:cNvPr>
          <p:cNvSpPr/>
          <p:nvPr/>
        </p:nvSpPr>
        <p:spPr>
          <a:xfrm>
            <a:off x="575815" y="4717113"/>
            <a:ext cx="342605" cy="578865"/>
          </a:xfrm>
          <a:custGeom>
            <a:avLst/>
            <a:gdLst/>
            <a:ahLst/>
            <a:cxnLst/>
            <a:rect l="l" t="t" r="r" b="b"/>
            <a:pathLst>
              <a:path w="2355" h="3979" extrusionOk="0">
                <a:moveTo>
                  <a:pt x="1" y="0"/>
                </a:moveTo>
                <a:lnTo>
                  <a:pt x="1" y="3978"/>
                </a:lnTo>
                <a:lnTo>
                  <a:pt x="2354" y="3978"/>
                </a:lnTo>
                <a:lnTo>
                  <a:pt x="2354"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563" name="Google Shape;832;p16">
            <a:extLst>
              <a:ext uri="{FF2B5EF4-FFF2-40B4-BE49-F238E27FC236}">
                <a16:creationId xmlns:a16="http://schemas.microsoft.com/office/drawing/2014/main" id="{07566FB8-F697-F949-C3ED-DCA067D0D9DF}"/>
              </a:ext>
            </a:extLst>
          </p:cNvPr>
          <p:cNvSpPr/>
          <p:nvPr/>
        </p:nvSpPr>
        <p:spPr>
          <a:xfrm>
            <a:off x="822110" y="5169554"/>
            <a:ext cx="42044" cy="48300"/>
          </a:xfrm>
          <a:custGeom>
            <a:avLst/>
            <a:gdLst/>
            <a:ahLst/>
            <a:cxnLst/>
            <a:rect l="l" t="t" r="r" b="b"/>
            <a:pathLst>
              <a:path w="289" h="332" extrusionOk="0">
                <a:moveTo>
                  <a:pt x="0" y="1"/>
                </a:moveTo>
                <a:lnTo>
                  <a:pt x="0"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4" name="Google Shape;833;p16">
            <a:extLst>
              <a:ext uri="{FF2B5EF4-FFF2-40B4-BE49-F238E27FC236}">
                <a16:creationId xmlns:a16="http://schemas.microsoft.com/office/drawing/2014/main" id="{B46CD295-BEC5-E84B-632E-7311B475BE83}"/>
              </a:ext>
            </a:extLst>
          </p:cNvPr>
          <p:cNvSpPr/>
          <p:nvPr/>
        </p:nvSpPr>
        <p:spPr>
          <a:xfrm>
            <a:off x="762027" y="5169554"/>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5" name="Google Shape;834;p16">
            <a:extLst>
              <a:ext uri="{FF2B5EF4-FFF2-40B4-BE49-F238E27FC236}">
                <a16:creationId xmlns:a16="http://schemas.microsoft.com/office/drawing/2014/main" id="{AA768D05-8159-924F-04A8-7613876B54AC}"/>
              </a:ext>
            </a:extLst>
          </p:cNvPr>
          <p:cNvSpPr/>
          <p:nvPr/>
        </p:nvSpPr>
        <p:spPr>
          <a:xfrm>
            <a:off x="695836" y="5169554"/>
            <a:ext cx="42335" cy="48300"/>
          </a:xfrm>
          <a:custGeom>
            <a:avLst/>
            <a:gdLst/>
            <a:ahLst/>
            <a:cxnLst/>
            <a:rect l="l" t="t" r="r" b="b"/>
            <a:pathLst>
              <a:path w="291" h="332" extrusionOk="0">
                <a:moveTo>
                  <a:pt x="1" y="1"/>
                </a:moveTo>
                <a:lnTo>
                  <a:pt x="1"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6" name="Google Shape;835;p16">
            <a:extLst>
              <a:ext uri="{FF2B5EF4-FFF2-40B4-BE49-F238E27FC236}">
                <a16:creationId xmlns:a16="http://schemas.microsoft.com/office/drawing/2014/main" id="{0CE7F7E0-3917-7B74-601C-438166C20A19}"/>
              </a:ext>
            </a:extLst>
          </p:cNvPr>
          <p:cNvSpPr/>
          <p:nvPr/>
        </p:nvSpPr>
        <p:spPr>
          <a:xfrm>
            <a:off x="636044"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7" name="Google Shape;836;p16">
            <a:extLst>
              <a:ext uri="{FF2B5EF4-FFF2-40B4-BE49-F238E27FC236}">
                <a16:creationId xmlns:a16="http://schemas.microsoft.com/office/drawing/2014/main" id="{C8284B05-11ED-F4B9-5FC5-9AC75EF6C1BA}"/>
              </a:ext>
            </a:extLst>
          </p:cNvPr>
          <p:cNvSpPr/>
          <p:nvPr/>
        </p:nvSpPr>
        <p:spPr>
          <a:xfrm>
            <a:off x="822110" y="5103651"/>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8" name="Google Shape;837;p16">
            <a:extLst>
              <a:ext uri="{FF2B5EF4-FFF2-40B4-BE49-F238E27FC236}">
                <a16:creationId xmlns:a16="http://schemas.microsoft.com/office/drawing/2014/main" id="{0910D6B5-ECEB-A68F-D864-56DA97D4B6E8}"/>
              </a:ext>
            </a:extLst>
          </p:cNvPr>
          <p:cNvSpPr/>
          <p:nvPr/>
        </p:nvSpPr>
        <p:spPr>
          <a:xfrm>
            <a:off x="762027" y="5103651"/>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69" name="Google Shape;838;p16">
            <a:extLst>
              <a:ext uri="{FF2B5EF4-FFF2-40B4-BE49-F238E27FC236}">
                <a16:creationId xmlns:a16="http://schemas.microsoft.com/office/drawing/2014/main" id="{9651CBB9-0DF6-DDF6-E65C-5160CE894C30}"/>
              </a:ext>
            </a:extLst>
          </p:cNvPr>
          <p:cNvSpPr/>
          <p:nvPr/>
        </p:nvSpPr>
        <p:spPr>
          <a:xfrm>
            <a:off x="695836" y="5103651"/>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0" name="Google Shape;839;p16">
            <a:extLst>
              <a:ext uri="{FF2B5EF4-FFF2-40B4-BE49-F238E27FC236}">
                <a16:creationId xmlns:a16="http://schemas.microsoft.com/office/drawing/2014/main" id="{DB5819A6-ED5F-6A0B-7119-5AB1CD5E06B4}"/>
              </a:ext>
            </a:extLst>
          </p:cNvPr>
          <p:cNvSpPr/>
          <p:nvPr/>
        </p:nvSpPr>
        <p:spPr>
          <a:xfrm>
            <a:off x="636044"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1" name="Google Shape;840;p16">
            <a:extLst>
              <a:ext uri="{FF2B5EF4-FFF2-40B4-BE49-F238E27FC236}">
                <a16:creationId xmlns:a16="http://schemas.microsoft.com/office/drawing/2014/main" id="{F9EB304B-0AAC-4086-9CE5-FED77B8C8DBD}"/>
              </a:ext>
            </a:extLst>
          </p:cNvPr>
          <p:cNvSpPr/>
          <p:nvPr/>
        </p:nvSpPr>
        <p:spPr>
          <a:xfrm>
            <a:off x="822110" y="5031639"/>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2" name="Google Shape;841;p16">
            <a:extLst>
              <a:ext uri="{FF2B5EF4-FFF2-40B4-BE49-F238E27FC236}">
                <a16:creationId xmlns:a16="http://schemas.microsoft.com/office/drawing/2014/main" id="{CD5A2E13-098F-A389-41E1-8F0C7822D329}"/>
              </a:ext>
            </a:extLst>
          </p:cNvPr>
          <p:cNvSpPr/>
          <p:nvPr/>
        </p:nvSpPr>
        <p:spPr>
          <a:xfrm>
            <a:off x="762027" y="5031639"/>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3" name="Google Shape;842;p16">
            <a:extLst>
              <a:ext uri="{FF2B5EF4-FFF2-40B4-BE49-F238E27FC236}">
                <a16:creationId xmlns:a16="http://schemas.microsoft.com/office/drawing/2014/main" id="{D0FA4217-0526-1B79-44DC-705C7F252F75}"/>
              </a:ext>
            </a:extLst>
          </p:cNvPr>
          <p:cNvSpPr/>
          <p:nvPr/>
        </p:nvSpPr>
        <p:spPr>
          <a:xfrm>
            <a:off x="695836" y="5031639"/>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4" name="Google Shape;843;p16">
            <a:extLst>
              <a:ext uri="{FF2B5EF4-FFF2-40B4-BE49-F238E27FC236}">
                <a16:creationId xmlns:a16="http://schemas.microsoft.com/office/drawing/2014/main" id="{6326B8E9-D974-5F32-6A40-C8A3C3C8E299}"/>
              </a:ext>
            </a:extLst>
          </p:cNvPr>
          <p:cNvSpPr/>
          <p:nvPr/>
        </p:nvSpPr>
        <p:spPr>
          <a:xfrm>
            <a:off x="636044"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5" name="Google Shape;844;p16">
            <a:extLst>
              <a:ext uri="{FF2B5EF4-FFF2-40B4-BE49-F238E27FC236}">
                <a16:creationId xmlns:a16="http://schemas.microsoft.com/office/drawing/2014/main" id="{A7BA17DB-AEAA-5457-8B1C-0ED174FDF355}"/>
              </a:ext>
            </a:extLst>
          </p:cNvPr>
          <p:cNvSpPr/>
          <p:nvPr/>
        </p:nvSpPr>
        <p:spPr>
          <a:xfrm>
            <a:off x="822110" y="4959336"/>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6" name="Google Shape;845;p16">
            <a:extLst>
              <a:ext uri="{FF2B5EF4-FFF2-40B4-BE49-F238E27FC236}">
                <a16:creationId xmlns:a16="http://schemas.microsoft.com/office/drawing/2014/main" id="{3811A1B0-EAF4-4430-6F76-A2D5EFD35685}"/>
              </a:ext>
            </a:extLst>
          </p:cNvPr>
          <p:cNvSpPr/>
          <p:nvPr/>
        </p:nvSpPr>
        <p:spPr>
          <a:xfrm>
            <a:off x="762027" y="4959336"/>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7" name="Google Shape;846;p16">
            <a:extLst>
              <a:ext uri="{FF2B5EF4-FFF2-40B4-BE49-F238E27FC236}">
                <a16:creationId xmlns:a16="http://schemas.microsoft.com/office/drawing/2014/main" id="{005566CB-4089-ACAC-A0BE-62C031EB3932}"/>
              </a:ext>
            </a:extLst>
          </p:cNvPr>
          <p:cNvSpPr/>
          <p:nvPr/>
        </p:nvSpPr>
        <p:spPr>
          <a:xfrm>
            <a:off x="695836" y="4959336"/>
            <a:ext cx="42335" cy="48153"/>
          </a:xfrm>
          <a:custGeom>
            <a:avLst/>
            <a:gdLst/>
            <a:ahLst/>
            <a:cxnLst/>
            <a:rect l="l" t="t" r="r" b="b"/>
            <a:pathLst>
              <a:path w="291" h="331" extrusionOk="0">
                <a:moveTo>
                  <a:pt x="1" y="1"/>
                </a:moveTo>
                <a:lnTo>
                  <a:pt x="1"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8" name="Google Shape;847;p16">
            <a:extLst>
              <a:ext uri="{FF2B5EF4-FFF2-40B4-BE49-F238E27FC236}">
                <a16:creationId xmlns:a16="http://schemas.microsoft.com/office/drawing/2014/main" id="{C216D272-1A8F-523E-1A7E-059A034B8F0D}"/>
              </a:ext>
            </a:extLst>
          </p:cNvPr>
          <p:cNvSpPr/>
          <p:nvPr/>
        </p:nvSpPr>
        <p:spPr>
          <a:xfrm>
            <a:off x="636044"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9" name="Google Shape;848;p16">
            <a:extLst>
              <a:ext uri="{FF2B5EF4-FFF2-40B4-BE49-F238E27FC236}">
                <a16:creationId xmlns:a16="http://schemas.microsoft.com/office/drawing/2014/main" id="{C9DF25AF-3578-BEC0-C4DB-3534CC3CB689}"/>
              </a:ext>
            </a:extLst>
          </p:cNvPr>
          <p:cNvSpPr/>
          <p:nvPr/>
        </p:nvSpPr>
        <p:spPr>
          <a:xfrm>
            <a:off x="822110" y="489328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0" name="Google Shape;849;p16">
            <a:extLst>
              <a:ext uri="{FF2B5EF4-FFF2-40B4-BE49-F238E27FC236}">
                <a16:creationId xmlns:a16="http://schemas.microsoft.com/office/drawing/2014/main" id="{DD959D38-0264-A70C-B77F-D6B789E105A6}"/>
              </a:ext>
            </a:extLst>
          </p:cNvPr>
          <p:cNvSpPr/>
          <p:nvPr/>
        </p:nvSpPr>
        <p:spPr>
          <a:xfrm>
            <a:off x="762027" y="489328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1" name="Google Shape;850;p16">
            <a:extLst>
              <a:ext uri="{FF2B5EF4-FFF2-40B4-BE49-F238E27FC236}">
                <a16:creationId xmlns:a16="http://schemas.microsoft.com/office/drawing/2014/main" id="{C5CC8AA6-32E3-D9B6-CEBC-CF084484B4AC}"/>
              </a:ext>
            </a:extLst>
          </p:cNvPr>
          <p:cNvSpPr/>
          <p:nvPr/>
        </p:nvSpPr>
        <p:spPr>
          <a:xfrm>
            <a:off x="695836" y="4893289"/>
            <a:ext cx="42335" cy="42335"/>
          </a:xfrm>
          <a:custGeom>
            <a:avLst/>
            <a:gdLst/>
            <a:ahLst/>
            <a:cxnLst/>
            <a:rect l="l" t="t" r="r" b="b"/>
            <a:pathLst>
              <a:path w="291" h="291" extrusionOk="0">
                <a:moveTo>
                  <a:pt x="1" y="1"/>
                </a:moveTo>
                <a:lnTo>
                  <a:pt x="1"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2" name="Google Shape;851;p16">
            <a:extLst>
              <a:ext uri="{FF2B5EF4-FFF2-40B4-BE49-F238E27FC236}">
                <a16:creationId xmlns:a16="http://schemas.microsoft.com/office/drawing/2014/main" id="{F8FE637C-9566-893B-D6FE-38D5BFEBE881}"/>
              </a:ext>
            </a:extLst>
          </p:cNvPr>
          <p:cNvSpPr/>
          <p:nvPr/>
        </p:nvSpPr>
        <p:spPr>
          <a:xfrm>
            <a:off x="636044"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3" name="Google Shape;852;p16">
            <a:extLst>
              <a:ext uri="{FF2B5EF4-FFF2-40B4-BE49-F238E27FC236}">
                <a16:creationId xmlns:a16="http://schemas.microsoft.com/office/drawing/2014/main" id="{F3679534-F34E-837A-31C4-4043D64F8BB9}"/>
              </a:ext>
            </a:extLst>
          </p:cNvPr>
          <p:cNvSpPr/>
          <p:nvPr/>
        </p:nvSpPr>
        <p:spPr>
          <a:xfrm>
            <a:off x="822110" y="4821277"/>
            <a:ext cx="42044" cy="48153"/>
          </a:xfrm>
          <a:custGeom>
            <a:avLst/>
            <a:gdLst/>
            <a:ahLst/>
            <a:cxnLst/>
            <a:rect l="l" t="t" r="r" b="b"/>
            <a:pathLst>
              <a:path w="289" h="331" extrusionOk="0">
                <a:moveTo>
                  <a:pt x="0" y="0"/>
                </a:moveTo>
                <a:lnTo>
                  <a:pt x="0"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4" name="Google Shape;853;p16">
            <a:extLst>
              <a:ext uri="{FF2B5EF4-FFF2-40B4-BE49-F238E27FC236}">
                <a16:creationId xmlns:a16="http://schemas.microsoft.com/office/drawing/2014/main" id="{30FF9454-8508-00B1-6BF7-5776E5622F21}"/>
              </a:ext>
            </a:extLst>
          </p:cNvPr>
          <p:cNvSpPr/>
          <p:nvPr/>
        </p:nvSpPr>
        <p:spPr>
          <a:xfrm>
            <a:off x="762027" y="4821277"/>
            <a:ext cx="36224" cy="48153"/>
          </a:xfrm>
          <a:custGeom>
            <a:avLst/>
            <a:gdLst/>
            <a:ahLst/>
            <a:cxnLst/>
            <a:rect l="l" t="t" r="r" b="b"/>
            <a:pathLst>
              <a:path w="249" h="331" extrusionOk="0">
                <a:moveTo>
                  <a:pt x="1" y="0"/>
                </a:moveTo>
                <a:lnTo>
                  <a:pt x="1"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5" name="Google Shape;854;p16">
            <a:extLst>
              <a:ext uri="{FF2B5EF4-FFF2-40B4-BE49-F238E27FC236}">
                <a16:creationId xmlns:a16="http://schemas.microsoft.com/office/drawing/2014/main" id="{A01DC89F-0477-2775-EB95-11BEEC227A5D}"/>
              </a:ext>
            </a:extLst>
          </p:cNvPr>
          <p:cNvSpPr/>
          <p:nvPr/>
        </p:nvSpPr>
        <p:spPr>
          <a:xfrm>
            <a:off x="695836" y="4821277"/>
            <a:ext cx="42335" cy="48153"/>
          </a:xfrm>
          <a:custGeom>
            <a:avLst/>
            <a:gdLst/>
            <a:ahLst/>
            <a:cxnLst/>
            <a:rect l="l" t="t" r="r" b="b"/>
            <a:pathLst>
              <a:path w="291" h="331" extrusionOk="0">
                <a:moveTo>
                  <a:pt x="1" y="0"/>
                </a:moveTo>
                <a:lnTo>
                  <a:pt x="1"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6" name="Google Shape;855;p16">
            <a:extLst>
              <a:ext uri="{FF2B5EF4-FFF2-40B4-BE49-F238E27FC236}">
                <a16:creationId xmlns:a16="http://schemas.microsoft.com/office/drawing/2014/main" id="{E5A2BEC0-08A2-1C29-52B9-C6D452FFF0EC}"/>
              </a:ext>
            </a:extLst>
          </p:cNvPr>
          <p:cNvSpPr/>
          <p:nvPr/>
        </p:nvSpPr>
        <p:spPr>
          <a:xfrm>
            <a:off x="636044"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7" name="Google Shape;856;p16">
            <a:extLst>
              <a:ext uri="{FF2B5EF4-FFF2-40B4-BE49-F238E27FC236}">
                <a16:creationId xmlns:a16="http://schemas.microsoft.com/office/drawing/2014/main" id="{A588A0F5-11BA-4672-8E58-5E3B9CA7C611}"/>
              </a:ext>
            </a:extLst>
          </p:cNvPr>
          <p:cNvSpPr/>
          <p:nvPr/>
        </p:nvSpPr>
        <p:spPr>
          <a:xfrm>
            <a:off x="858189" y="385427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8" name="Google Shape;857;p16">
            <a:extLst>
              <a:ext uri="{FF2B5EF4-FFF2-40B4-BE49-F238E27FC236}">
                <a16:creationId xmlns:a16="http://schemas.microsoft.com/office/drawing/2014/main" id="{ABE443E8-0AC0-7785-0676-82DC7773B35A}"/>
              </a:ext>
            </a:extLst>
          </p:cNvPr>
          <p:cNvSpPr/>
          <p:nvPr/>
        </p:nvSpPr>
        <p:spPr>
          <a:xfrm>
            <a:off x="960461" y="3854275"/>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9" name="Google Shape;858;p16">
            <a:extLst>
              <a:ext uri="{FF2B5EF4-FFF2-40B4-BE49-F238E27FC236}">
                <a16:creationId xmlns:a16="http://schemas.microsoft.com/office/drawing/2014/main" id="{B6132A2D-6CAE-6873-98FB-FFF21DB0E2F0}"/>
              </a:ext>
            </a:extLst>
          </p:cNvPr>
          <p:cNvSpPr/>
          <p:nvPr/>
        </p:nvSpPr>
        <p:spPr>
          <a:xfrm>
            <a:off x="1062586" y="385427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0" name="Google Shape;859;p16">
            <a:extLst>
              <a:ext uri="{FF2B5EF4-FFF2-40B4-BE49-F238E27FC236}">
                <a16:creationId xmlns:a16="http://schemas.microsoft.com/office/drawing/2014/main" id="{131FAD96-F7F8-9E8C-F9DC-1226DA2B8D9B}"/>
              </a:ext>
            </a:extLst>
          </p:cNvPr>
          <p:cNvSpPr/>
          <p:nvPr/>
        </p:nvSpPr>
        <p:spPr>
          <a:xfrm>
            <a:off x="1170676" y="3854275"/>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1" name="Google Shape;860;p16">
            <a:extLst>
              <a:ext uri="{FF2B5EF4-FFF2-40B4-BE49-F238E27FC236}">
                <a16:creationId xmlns:a16="http://schemas.microsoft.com/office/drawing/2014/main" id="{B2385B58-3840-A7D2-514E-C50CF44AFB73}"/>
              </a:ext>
            </a:extLst>
          </p:cNvPr>
          <p:cNvSpPr/>
          <p:nvPr/>
        </p:nvSpPr>
        <p:spPr>
          <a:xfrm>
            <a:off x="1272804" y="3854275"/>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2" name="Google Shape;861;p16">
            <a:extLst>
              <a:ext uri="{FF2B5EF4-FFF2-40B4-BE49-F238E27FC236}">
                <a16:creationId xmlns:a16="http://schemas.microsoft.com/office/drawing/2014/main" id="{4E4E816C-7EDB-BC4B-D3CF-0515BF99EB62}"/>
              </a:ext>
            </a:extLst>
          </p:cNvPr>
          <p:cNvSpPr/>
          <p:nvPr/>
        </p:nvSpPr>
        <p:spPr>
          <a:xfrm>
            <a:off x="1375074" y="3854275"/>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3" name="Google Shape;862;p16">
            <a:extLst>
              <a:ext uri="{FF2B5EF4-FFF2-40B4-BE49-F238E27FC236}">
                <a16:creationId xmlns:a16="http://schemas.microsoft.com/office/drawing/2014/main" id="{934E5E93-F0C9-F5EC-9C8D-628C3E868CB4}"/>
              </a:ext>
            </a:extLst>
          </p:cNvPr>
          <p:cNvSpPr/>
          <p:nvPr/>
        </p:nvSpPr>
        <p:spPr>
          <a:xfrm>
            <a:off x="858189" y="3950293"/>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4" name="Google Shape;863;p16">
            <a:extLst>
              <a:ext uri="{FF2B5EF4-FFF2-40B4-BE49-F238E27FC236}">
                <a16:creationId xmlns:a16="http://schemas.microsoft.com/office/drawing/2014/main" id="{01741BFF-B49C-DE13-4D78-402B40E09107}"/>
              </a:ext>
            </a:extLst>
          </p:cNvPr>
          <p:cNvSpPr/>
          <p:nvPr/>
        </p:nvSpPr>
        <p:spPr>
          <a:xfrm>
            <a:off x="960461" y="3950293"/>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5" name="Google Shape;864;p16">
            <a:extLst>
              <a:ext uri="{FF2B5EF4-FFF2-40B4-BE49-F238E27FC236}">
                <a16:creationId xmlns:a16="http://schemas.microsoft.com/office/drawing/2014/main" id="{38BA9BE5-9E39-B041-8C8D-C9EB0542F38B}"/>
              </a:ext>
            </a:extLst>
          </p:cNvPr>
          <p:cNvSpPr/>
          <p:nvPr/>
        </p:nvSpPr>
        <p:spPr>
          <a:xfrm>
            <a:off x="1062586" y="3950293"/>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6" name="Google Shape;865;p16">
            <a:extLst>
              <a:ext uri="{FF2B5EF4-FFF2-40B4-BE49-F238E27FC236}">
                <a16:creationId xmlns:a16="http://schemas.microsoft.com/office/drawing/2014/main" id="{0B44AACC-8F9D-9A8D-20C9-3C5C997736AF}"/>
              </a:ext>
            </a:extLst>
          </p:cNvPr>
          <p:cNvSpPr/>
          <p:nvPr/>
        </p:nvSpPr>
        <p:spPr>
          <a:xfrm>
            <a:off x="1170676" y="3950293"/>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7"/>
                  <a:pt x="288" y="285"/>
                </a:cubicBezTo>
                <a:lnTo>
                  <a:pt x="288" y="5"/>
                </a:lnTo>
                <a:cubicBezTo>
                  <a:pt x="288"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7" name="Google Shape;866;p16">
            <a:extLst>
              <a:ext uri="{FF2B5EF4-FFF2-40B4-BE49-F238E27FC236}">
                <a16:creationId xmlns:a16="http://schemas.microsoft.com/office/drawing/2014/main" id="{FA5B25CB-879A-116B-6AB2-3FF02C24C2B2}"/>
              </a:ext>
            </a:extLst>
          </p:cNvPr>
          <p:cNvSpPr/>
          <p:nvPr/>
        </p:nvSpPr>
        <p:spPr>
          <a:xfrm>
            <a:off x="1272804" y="3950293"/>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8" name="Google Shape;867;p16">
            <a:extLst>
              <a:ext uri="{FF2B5EF4-FFF2-40B4-BE49-F238E27FC236}">
                <a16:creationId xmlns:a16="http://schemas.microsoft.com/office/drawing/2014/main" id="{2DC408A7-31A5-8B5E-9CDC-E058DC62697A}"/>
              </a:ext>
            </a:extLst>
          </p:cNvPr>
          <p:cNvSpPr/>
          <p:nvPr/>
        </p:nvSpPr>
        <p:spPr>
          <a:xfrm>
            <a:off x="1375074" y="3950293"/>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9" name="Google Shape;868;p16">
            <a:extLst>
              <a:ext uri="{FF2B5EF4-FFF2-40B4-BE49-F238E27FC236}">
                <a16:creationId xmlns:a16="http://schemas.microsoft.com/office/drawing/2014/main" id="{7ABD4B5B-0828-6853-56B5-BC6675BB0D33}"/>
              </a:ext>
            </a:extLst>
          </p:cNvPr>
          <p:cNvSpPr/>
          <p:nvPr/>
        </p:nvSpPr>
        <p:spPr>
          <a:xfrm>
            <a:off x="858189" y="4046454"/>
            <a:ext cx="42189" cy="42189"/>
          </a:xfrm>
          <a:custGeom>
            <a:avLst/>
            <a:gdLst/>
            <a:ahLst/>
            <a:cxnLst/>
            <a:rect l="l" t="t" r="r" b="b"/>
            <a:pathLst>
              <a:path w="290" h="290" extrusionOk="0">
                <a:moveTo>
                  <a:pt x="5" y="1"/>
                </a:moveTo>
                <a:cubicBezTo>
                  <a:pt x="3" y="1"/>
                  <a:pt x="1" y="3"/>
                  <a:pt x="1" y="5"/>
                </a:cubicBezTo>
                <a:lnTo>
                  <a:pt x="1" y="285"/>
                </a:lnTo>
                <a:cubicBezTo>
                  <a:pt x="1" y="287"/>
                  <a:pt x="3" y="289"/>
                  <a:pt x="5"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0" name="Google Shape;869;p16">
            <a:extLst>
              <a:ext uri="{FF2B5EF4-FFF2-40B4-BE49-F238E27FC236}">
                <a16:creationId xmlns:a16="http://schemas.microsoft.com/office/drawing/2014/main" id="{4AC9312A-1D9A-8BAD-651C-6FB3045E5873}"/>
              </a:ext>
            </a:extLst>
          </p:cNvPr>
          <p:cNvSpPr/>
          <p:nvPr/>
        </p:nvSpPr>
        <p:spPr>
          <a:xfrm>
            <a:off x="960461" y="4046454"/>
            <a:ext cx="42044" cy="42189"/>
          </a:xfrm>
          <a:custGeom>
            <a:avLst/>
            <a:gdLst/>
            <a:ahLst/>
            <a:cxnLst/>
            <a:rect l="l" t="t" r="r" b="b"/>
            <a:pathLst>
              <a:path w="289" h="290" extrusionOk="0">
                <a:moveTo>
                  <a:pt x="4" y="1"/>
                </a:moveTo>
                <a:cubicBezTo>
                  <a:pt x="2" y="1"/>
                  <a:pt x="1" y="3"/>
                  <a:pt x="1" y="5"/>
                </a:cubicBezTo>
                <a:lnTo>
                  <a:pt x="1" y="285"/>
                </a:lnTo>
                <a:cubicBezTo>
                  <a:pt x="1" y="287"/>
                  <a:pt x="2" y="289"/>
                  <a:pt x="4"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1" name="Google Shape;870;p16">
            <a:extLst>
              <a:ext uri="{FF2B5EF4-FFF2-40B4-BE49-F238E27FC236}">
                <a16:creationId xmlns:a16="http://schemas.microsoft.com/office/drawing/2014/main" id="{B1DA887A-2516-BCF9-0F12-3DE5D9CEC98C}"/>
              </a:ext>
            </a:extLst>
          </p:cNvPr>
          <p:cNvSpPr/>
          <p:nvPr/>
        </p:nvSpPr>
        <p:spPr>
          <a:xfrm>
            <a:off x="1062586" y="4046454"/>
            <a:ext cx="42044" cy="42189"/>
          </a:xfrm>
          <a:custGeom>
            <a:avLst/>
            <a:gdLst/>
            <a:ahLst/>
            <a:cxnLst/>
            <a:rect l="l" t="t" r="r" b="b"/>
            <a:pathLst>
              <a:path w="289" h="290" extrusionOk="0">
                <a:moveTo>
                  <a:pt x="5" y="1"/>
                </a:moveTo>
                <a:cubicBezTo>
                  <a:pt x="2" y="1"/>
                  <a:pt x="1" y="3"/>
                  <a:pt x="1" y="5"/>
                </a:cubicBezTo>
                <a:lnTo>
                  <a:pt x="1" y="285"/>
                </a:lnTo>
                <a:cubicBezTo>
                  <a:pt x="1" y="287"/>
                  <a:pt x="2" y="289"/>
                  <a:pt x="5"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2" name="Google Shape;871;p16">
            <a:extLst>
              <a:ext uri="{FF2B5EF4-FFF2-40B4-BE49-F238E27FC236}">
                <a16:creationId xmlns:a16="http://schemas.microsoft.com/office/drawing/2014/main" id="{AAFD8CD2-4FD8-FB15-FC82-53781DEAB0C8}"/>
              </a:ext>
            </a:extLst>
          </p:cNvPr>
          <p:cNvSpPr/>
          <p:nvPr/>
        </p:nvSpPr>
        <p:spPr>
          <a:xfrm>
            <a:off x="1170676" y="4046454"/>
            <a:ext cx="41899" cy="42189"/>
          </a:xfrm>
          <a:custGeom>
            <a:avLst/>
            <a:gdLst/>
            <a:ahLst/>
            <a:cxnLst/>
            <a:rect l="l" t="t" r="r" b="b"/>
            <a:pathLst>
              <a:path w="288" h="290" extrusionOk="0">
                <a:moveTo>
                  <a:pt x="5" y="1"/>
                </a:moveTo>
                <a:cubicBezTo>
                  <a:pt x="2" y="1"/>
                  <a:pt x="0" y="3"/>
                  <a:pt x="0" y="5"/>
                </a:cubicBezTo>
                <a:lnTo>
                  <a:pt x="0" y="285"/>
                </a:lnTo>
                <a:cubicBezTo>
                  <a:pt x="0" y="287"/>
                  <a:pt x="2" y="289"/>
                  <a:pt x="5" y="289"/>
                </a:cubicBezTo>
                <a:lnTo>
                  <a:pt x="285" y="289"/>
                </a:lnTo>
                <a:cubicBezTo>
                  <a:pt x="287" y="289"/>
                  <a:pt x="288" y="286"/>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3" name="Google Shape;872;p16">
            <a:extLst>
              <a:ext uri="{FF2B5EF4-FFF2-40B4-BE49-F238E27FC236}">
                <a16:creationId xmlns:a16="http://schemas.microsoft.com/office/drawing/2014/main" id="{B3609283-D30A-9136-87D9-889DB2DD404D}"/>
              </a:ext>
            </a:extLst>
          </p:cNvPr>
          <p:cNvSpPr/>
          <p:nvPr/>
        </p:nvSpPr>
        <p:spPr>
          <a:xfrm>
            <a:off x="1272804" y="4046454"/>
            <a:ext cx="42044" cy="42189"/>
          </a:xfrm>
          <a:custGeom>
            <a:avLst/>
            <a:gdLst/>
            <a:ahLst/>
            <a:cxnLst/>
            <a:rect l="l" t="t" r="r" b="b"/>
            <a:pathLst>
              <a:path w="289" h="290" extrusionOk="0">
                <a:moveTo>
                  <a:pt x="4" y="1"/>
                </a:moveTo>
                <a:cubicBezTo>
                  <a:pt x="2" y="1"/>
                  <a:pt x="0" y="3"/>
                  <a:pt x="0" y="5"/>
                </a:cubicBezTo>
                <a:lnTo>
                  <a:pt x="0" y="285"/>
                </a:lnTo>
                <a:cubicBezTo>
                  <a:pt x="0" y="287"/>
                  <a:pt x="2" y="289"/>
                  <a:pt x="4"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4" name="Google Shape;873;p16">
            <a:extLst>
              <a:ext uri="{FF2B5EF4-FFF2-40B4-BE49-F238E27FC236}">
                <a16:creationId xmlns:a16="http://schemas.microsoft.com/office/drawing/2014/main" id="{87325E36-3D62-07E1-EC05-FCB7D2083413}"/>
              </a:ext>
            </a:extLst>
          </p:cNvPr>
          <p:cNvSpPr/>
          <p:nvPr/>
        </p:nvSpPr>
        <p:spPr>
          <a:xfrm>
            <a:off x="1375074" y="4046454"/>
            <a:ext cx="41899" cy="42189"/>
          </a:xfrm>
          <a:custGeom>
            <a:avLst/>
            <a:gdLst/>
            <a:ahLst/>
            <a:cxnLst/>
            <a:rect l="l" t="t" r="r" b="b"/>
            <a:pathLst>
              <a:path w="288" h="290" extrusionOk="0">
                <a:moveTo>
                  <a:pt x="3" y="1"/>
                </a:moveTo>
                <a:cubicBezTo>
                  <a:pt x="1" y="1"/>
                  <a:pt x="0" y="3"/>
                  <a:pt x="0" y="5"/>
                </a:cubicBezTo>
                <a:lnTo>
                  <a:pt x="0" y="285"/>
                </a:lnTo>
                <a:cubicBezTo>
                  <a:pt x="0" y="287"/>
                  <a:pt x="1" y="289"/>
                  <a:pt x="3" y="289"/>
                </a:cubicBezTo>
                <a:lnTo>
                  <a:pt x="284" y="289"/>
                </a:lnTo>
                <a:cubicBezTo>
                  <a:pt x="285"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5" name="Google Shape;874;p16">
            <a:extLst>
              <a:ext uri="{FF2B5EF4-FFF2-40B4-BE49-F238E27FC236}">
                <a16:creationId xmlns:a16="http://schemas.microsoft.com/office/drawing/2014/main" id="{129479D9-C004-685E-09A2-14700B3BA91A}"/>
              </a:ext>
            </a:extLst>
          </p:cNvPr>
          <p:cNvSpPr/>
          <p:nvPr/>
        </p:nvSpPr>
        <p:spPr>
          <a:xfrm>
            <a:off x="3736046" y="1216738"/>
            <a:ext cx="41899" cy="42189"/>
          </a:xfrm>
          <a:custGeom>
            <a:avLst/>
            <a:gdLst/>
            <a:ahLst/>
            <a:cxnLst/>
            <a:rect l="l" t="t" r="r" b="b"/>
            <a:pathLst>
              <a:path w="288" h="290" extrusionOk="0">
                <a:moveTo>
                  <a:pt x="4" y="1"/>
                </a:moveTo>
                <a:cubicBezTo>
                  <a:pt x="1" y="1"/>
                  <a:pt x="0" y="3"/>
                  <a:pt x="0" y="5"/>
                </a:cubicBezTo>
                <a:lnTo>
                  <a:pt x="0" y="285"/>
                </a:lnTo>
                <a:cubicBezTo>
                  <a:pt x="0" y="287"/>
                  <a:pt x="1" y="290"/>
                  <a:pt x="4" y="290"/>
                </a:cubicBezTo>
                <a:lnTo>
                  <a:pt x="284" y="290"/>
                </a:lnTo>
                <a:cubicBezTo>
                  <a:pt x="286" y="290"/>
                  <a:pt x="288"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6" name="Google Shape;875;p16">
            <a:extLst>
              <a:ext uri="{FF2B5EF4-FFF2-40B4-BE49-F238E27FC236}">
                <a16:creationId xmlns:a16="http://schemas.microsoft.com/office/drawing/2014/main" id="{70182698-4C29-F937-289B-244145DD63FB}"/>
              </a:ext>
            </a:extLst>
          </p:cNvPr>
          <p:cNvSpPr/>
          <p:nvPr/>
        </p:nvSpPr>
        <p:spPr>
          <a:xfrm>
            <a:off x="3837881"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90" y="287"/>
                  <a:pt x="289" y="285"/>
                </a:cubicBezTo>
                <a:lnTo>
                  <a:pt x="289" y="5"/>
                </a:lnTo>
                <a:cubicBezTo>
                  <a:pt x="289"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7" name="Google Shape;876;p16">
            <a:extLst>
              <a:ext uri="{FF2B5EF4-FFF2-40B4-BE49-F238E27FC236}">
                <a16:creationId xmlns:a16="http://schemas.microsoft.com/office/drawing/2014/main" id="{9B07DFEF-F927-74E5-F320-4CE5A898C4F9}"/>
              </a:ext>
            </a:extLst>
          </p:cNvPr>
          <p:cNvSpPr/>
          <p:nvPr/>
        </p:nvSpPr>
        <p:spPr>
          <a:xfrm>
            <a:off x="3940008" y="1216738"/>
            <a:ext cx="42335" cy="42189"/>
          </a:xfrm>
          <a:custGeom>
            <a:avLst/>
            <a:gdLst/>
            <a:ahLst/>
            <a:cxnLst/>
            <a:rect l="l" t="t" r="r" b="b"/>
            <a:pathLst>
              <a:path w="291" h="290" extrusionOk="0">
                <a:moveTo>
                  <a:pt x="5" y="1"/>
                </a:moveTo>
                <a:cubicBezTo>
                  <a:pt x="2" y="1"/>
                  <a:pt x="1" y="3"/>
                  <a:pt x="1" y="5"/>
                </a:cubicBezTo>
                <a:lnTo>
                  <a:pt x="1" y="285"/>
                </a:lnTo>
                <a:cubicBezTo>
                  <a:pt x="1" y="287"/>
                  <a:pt x="2" y="290"/>
                  <a:pt x="5" y="290"/>
                </a:cubicBezTo>
                <a:lnTo>
                  <a:pt x="285" y="290"/>
                </a:lnTo>
                <a:cubicBezTo>
                  <a:pt x="287" y="290"/>
                  <a:pt x="290" y="287"/>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8" name="Google Shape;877;p16">
            <a:extLst>
              <a:ext uri="{FF2B5EF4-FFF2-40B4-BE49-F238E27FC236}">
                <a16:creationId xmlns:a16="http://schemas.microsoft.com/office/drawing/2014/main" id="{7B94E388-8D4F-3663-FEB6-47FC0A665940}"/>
              </a:ext>
            </a:extLst>
          </p:cNvPr>
          <p:cNvSpPr/>
          <p:nvPr/>
        </p:nvSpPr>
        <p:spPr>
          <a:xfrm>
            <a:off x="4048098" y="1216738"/>
            <a:ext cx="42335" cy="42189"/>
          </a:xfrm>
          <a:custGeom>
            <a:avLst/>
            <a:gdLst/>
            <a:ahLst/>
            <a:cxnLst/>
            <a:rect l="l" t="t" r="r" b="b"/>
            <a:pathLst>
              <a:path w="291" h="290" extrusionOk="0">
                <a:moveTo>
                  <a:pt x="5" y="1"/>
                </a:moveTo>
                <a:cubicBezTo>
                  <a:pt x="3" y="1"/>
                  <a:pt x="1" y="3"/>
                  <a:pt x="1" y="5"/>
                </a:cubicBezTo>
                <a:lnTo>
                  <a:pt x="1" y="285"/>
                </a:lnTo>
                <a:cubicBezTo>
                  <a:pt x="1" y="287"/>
                  <a:pt x="3" y="290"/>
                  <a:pt x="5" y="290"/>
                </a:cubicBezTo>
                <a:lnTo>
                  <a:pt x="285" y="290"/>
                </a:lnTo>
                <a:cubicBezTo>
                  <a:pt x="287" y="290"/>
                  <a:pt x="290" y="287"/>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9" name="Google Shape;878;p16">
            <a:extLst>
              <a:ext uri="{FF2B5EF4-FFF2-40B4-BE49-F238E27FC236}">
                <a16:creationId xmlns:a16="http://schemas.microsoft.com/office/drawing/2014/main" id="{5E4FAED7-6B14-B74F-9163-D1F4CD8419D2}"/>
              </a:ext>
            </a:extLst>
          </p:cNvPr>
          <p:cNvSpPr/>
          <p:nvPr/>
        </p:nvSpPr>
        <p:spPr>
          <a:xfrm>
            <a:off x="4150369" y="1216738"/>
            <a:ext cx="42189" cy="42189"/>
          </a:xfrm>
          <a:custGeom>
            <a:avLst/>
            <a:gdLst/>
            <a:ahLst/>
            <a:cxnLst/>
            <a:rect l="l" t="t" r="r" b="b"/>
            <a:pathLst>
              <a:path w="290" h="290" extrusionOk="0">
                <a:moveTo>
                  <a:pt x="4" y="1"/>
                </a:moveTo>
                <a:cubicBezTo>
                  <a:pt x="2" y="1"/>
                  <a:pt x="1" y="3"/>
                  <a:pt x="1" y="5"/>
                </a:cubicBezTo>
                <a:lnTo>
                  <a:pt x="1" y="285"/>
                </a:lnTo>
                <a:cubicBezTo>
                  <a:pt x="1" y="287"/>
                  <a:pt x="2" y="290"/>
                  <a:pt x="4"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0" name="Google Shape;879;p16">
            <a:extLst>
              <a:ext uri="{FF2B5EF4-FFF2-40B4-BE49-F238E27FC236}">
                <a16:creationId xmlns:a16="http://schemas.microsoft.com/office/drawing/2014/main" id="{9F41DF4F-EEF2-AB4F-5834-4515E51FD1A7}"/>
              </a:ext>
            </a:extLst>
          </p:cNvPr>
          <p:cNvSpPr/>
          <p:nvPr/>
        </p:nvSpPr>
        <p:spPr>
          <a:xfrm>
            <a:off x="4252495"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1" name="Google Shape;880;p16">
            <a:extLst>
              <a:ext uri="{FF2B5EF4-FFF2-40B4-BE49-F238E27FC236}">
                <a16:creationId xmlns:a16="http://schemas.microsoft.com/office/drawing/2014/main" id="{01D810BD-37E0-BE11-81F9-868615A27BD4}"/>
              </a:ext>
            </a:extLst>
          </p:cNvPr>
          <p:cNvSpPr/>
          <p:nvPr/>
        </p:nvSpPr>
        <p:spPr>
          <a:xfrm>
            <a:off x="3736046" y="1313045"/>
            <a:ext cx="41899" cy="42044"/>
          </a:xfrm>
          <a:custGeom>
            <a:avLst/>
            <a:gdLst/>
            <a:ahLst/>
            <a:cxnLst/>
            <a:rect l="l" t="t" r="r" b="b"/>
            <a:pathLst>
              <a:path w="288" h="289" extrusionOk="0">
                <a:moveTo>
                  <a:pt x="4" y="1"/>
                </a:moveTo>
                <a:cubicBezTo>
                  <a:pt x="1" y="1"/>
                  <a:pt x="0" y="2"/>
                  <a:pt x="0" y="4"/>
                </a:cubicBezTo>
                <a:lnTo>
                  <a:pt x="0" y="284"/>
                </a:lnTo>
                <a:cubicBezTo>
                  <a:pt x="0" y="287"/>
                  <a:pt x="1" y="288"/>
                  <a:pt x="4" y="288"/>
                </a:cubicBezTo>
                <a:lnTo>
                  <a:pt x="284" y="288"/>
                </a:lnTo>
                <a:cubicBezTo>
                  <a:pt x="286" y="288"/>
                  <a:pt x="288"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2" name="Google Shape;881;p16">
            <a:extLst>
              <a:ext uri="{FF2B5EF4-FFF2-40B4-BE49-F238E27FC236}">
                <a16:creationId xmlns:a16="http://schemas.microsoft.com/office/drawing/2014/main" id="{4EAA408F-D1B4-0C37-DED6-7C9A5B179A0B}"/>
              </a:ext>
            </a:extLst>
          </p:cNvPr>
          <p:cNvSpPr/>
          <p:nvPr/>
        </p:nvSpPr>
        <p:spPr>
          <a:xfrm>
            <a:off x="3837881"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90" y="287"/>
                  <a:pt x="289" y="284"/>
                </a:cubicBezTo>
                <a:lnTo>
                  <a:pt x="289" y="4"/>
                </a:lnTo>
                <a:cubicBezTo>
                  <a:pt x="289"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3" name="Google Shape;882;p16">
            <a:extLst>
              <a:ext uri="{FF2B5EF4-FFF2-40B4-BE49-F238E27FC236}">
                <a16:creationId xmlns:a16="http://schemas.microsoft.com/office/drawing/2014/main" id="{9FFAB219-2CC9-DC25-7D2B-A9FBF3504C14}"/>
              </a:ext>
            </a:extLst>
          </p:cNvPr>
          <p:cNvSpPr/>
          <p:nvPr/>
        </p:nvSpPr>
        <p:spPr>
          <a:xfrm>
            <a:off x="3940008" y="1313045"/>
            <a:ext cx="42335" cy="42044"/>
          </a:xfrm>
          <a:custGeom>
            <a:avLst/>
            <a:gdLst/>
            <a:ahLst/>
            <a:cxnLst/>
            <a:rect l="l" t="t" r="r" b="b"/>
            <a:pathLst>
              <a:path w="291" h="289" extrusionOk="0">
                <a:moveTo>
                  <a:pt x="5" y="1"/>
                </a:moveTo>
                <a:cubicBezTo>
                  <a:pt x="2" y="1"/>
                  <a:pt x="1" y="2"/>
                  <a:pt x="1" y="4"/>
                </a:cubicBezTo>
                <a:lnTo>
                  <a:pt x="1" y="284"/>
                </a:lnTo>
                <a:cubicBezTo>
                  <a:pt x="1" y="287"/>
                  <a:pt x="2" y="288"/>
                  <a:pt x="5" y="288"/>
                </a:cubicBezTo>
                <a:lnTo>
                  <a:pt x="285" y="288"/>
                </a:lnTo>
                <a:cubicBezTo>
                  <a:pt x="287" y="288"/>
                  <a:pt x="290" y="287"/>
                  <a:pt x="288" y="284"/>
                </a:cubicBezTo>
                <a:lnTo>
                  <a:pt x="288" y="4"/>
                </a:lnTo>
                <a:cubicBezTo>
                  <a:pt x="288"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4" name="Google Shape;883;p16">
            <a:extLst>
              <a:ext uri="{FF2B5EF4-FFF2-40B4-BE49-F238E27FC236}">
                <a16:creationId xmlns:a16="http://schemas.microsoft.com/office/drawing/2014/main" id="{B9729BBB-3282-9913-51BF-788D819E1B2E}"/>
              </a:ext>
            </a:extLst>
          </p:cNvPr>
          <p:cNvSpPr/>
          <p:nvPr/>
        </p:nvSpPr>
        <p:spPr>
          <a:xfrm>
            <a:off x="4048098" y="1313045"/>
            <a:ext cx="42335" cy="42044"/>
          </a:xfrm>
          <a:custGeom>
            <a:avLst/>
            <a:gdLst/>
            <a:ahLst/>
            <a:cxnLst/>
            <a:rect l="l" t="t" r="r" b="b"/>
            <a:pathLst>
              <a:path w="291" h="289" extrusionOk="0">
                <a:moveTo>
                  <a:pt x="5" y="1"/>
                </a:moveTo>
                <a:cubicBezTo>
                  <a:pt x="3" y="1"/>
                  <a:pt x="1" y="2"/>
                  <a:pt x="1" y="4"/>
                </a:cubicBezTo>
                <a:lnTo>
                  <a:pt x="1" y="284"/>
                </a:lnTo>
                <a:cubicBezTo>
                  <a:pt x="1" y="287"/>
                  <a:pt x="3" y="288"/>
                  <a:pt x="5" y="288"/>
                </a:cubicBezTo>
                <a:lnTo>
                  <a:pt x="285" y="288"/>
                </a:lnTo>
                <a:cubicBezTo>
                  <a:pt x="287" y="288"/>
                  <a:pt x="290" y="287"/>
                  <a:pt x="289" y="284"/>
                </a:cubicBezTo>
                <a:lnTo>
                  <a:pt x="289" y="4"/>
                </a:lnTo>
                <a:cubicBezTo>
                  <a:pt x="289"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5" name="Google Shape;884;p16">
            <a:extLst>
              <a:ext uri="{FF2B5EF4-FFF2-40B4-BE49-F238E27FC236}">
                <a16:creationId xmlns:a16="http://schemas.microsoft.com/office/drawing/2014/main" id="{2D4CF412-B05E-6518-5F45-06E8666E49FB}"/>
              </a:ext>
            </a:extLst>
          </p:cNvPr>
          <p:cNvSpPr/>
          <p:nvPr/>
        </p:nvSpPr>
        <p:spPr>
          <a:xfrm>
            <a:off x="4150369" y="1313045"/>
            <a:ext cx="42189" cy="42044"/>
          </a:xfrm>
          <a:custGeom>
            <a:avLst/>
            <a:gdLst/>
            <a:ahLst/>
            <a:cxnLst/>
            <a:rect l="l" t="t" r="r" b="b"/>
            <a:pathLst>
              <a:path w="290" h="289" extrusionOk="0">
                <a:moveTo>
                  <a:pt x="4" y="1"/>
                </a:moveTo>
                <a:cubicBezTo>
                  <a:pt x="2" y="1"/>
                  <a:pt x="1" y="2"/>
                  <a:pt x="1" y="4"/>
                </a:cubicBezTo>
                <a:lnTo>
                  <a:pt x="1" y="284"/>
                </a:lnTo>
                <a:cubicBezTo>
                  <a:pt x="1" y="287"/>
                  <a:pt x="2" y="288"/>
                  <a:pt x="4"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6" name="Google Shape;885;p16">
            <a:extLst>
              <a:ext uri="{FF2B5EF4-FFF2-40B4-BE49-F238E27FC236}">
                <a16:creationId xmlns:a16="http://schemas.microsoft.com/office/drawing/2014/main" id="{AE7DB5B9-9A70-8629-AC99-1C286C5D661A}"/>
              </a:ext>
            </a:extLst>
          </p:cNvPr>
          <p:cNvSpPr/>
          <p:nvPr/>
        </p:nvSpPr>
        <p:spPr>
          <a:xfrm>
            <a:off x="4252495"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7" name="Google Shape;886;p16">
            <a:extLst>
              <a:ext uri="{FF2B5EF4-FFF2-40B4-BE49-F238E27FC236}">
                <a16:creationId xmlns:a16="http://schemas.microsoft.com/office/drawing/2014/main" id="{7C09A3A0-1032-7A66-0444-D9EF17366B96}"/>
              </a:ext>
            </a:extLst>
          </p:cNvPr>
          <p:cNvSpPr/>
          <p:nvPr/>
        </p:nvSpPr>
        <p:spPr>
          <a:xfrm>
            <a:off x="3736046" y="1409206"/>
            <a:ext cx="41899" cy="42044"/>
          </a:xfrm>
          <a:custGeom>
            <a:avLst/>
            <a:gdLst/>
            <a:ahLst/>
            <a:cxnLst/>
            <a:rect l="l" t="t" r="r" b="b"/>
            <a:pathLst>
              <a:path w="288" h="289" extrusionOk="0">
                <a:moveTo>
                  <a:pt x="4" y="1"/>
                </a:moveTo>
                <a:cubicBezTo>
                  <a:pt x="1" y="1"/>
                  <a:pt x="0" y="2"/>
                  <a:pt x="0" y="5"/>
                </a:cubicBezTo>
                <a:lnTo>
                  <a:pt x="0" y="284"/>
                </a:lnTo>
                <a:cubicBezTo>
                  <a:pt x="0" y="287"/>
                  <a:pt x="1" y="288"/>
                  <a:pt x="4" y="288"/>
                </a:cubicBezTo>
                <a:lnTo>
                  <a:pt x="284" y="288"/>
                </a:lnTo>
                <a:cubicBezTo>
                  <a:pt x="286" y="288"/>
                  <a:pt x="288"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8" name="Google Shape;887;p16">
            <a:extLst>
              <a:ext uri="{FF2B5EF4-FFF2-40B4-BE49-F238E27FC236}">
                <a16:creationId xmlns:a16="http://schemas.microsoft.com/office/drawing/2014/main" id="{8517F0FF-69D4-789C-AAB4-EC09F791E647}"/>
              </a:ext>
            </a:extLst>
          </p:cNvPr>
          <p:cNvSpPr/>
          <p:nvPr/>
        </p:nvSpPr>
        <p:spPr>
          <a:xfrm>
            <a:off x="3837881"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90" y="286"/>
                  <a:pt x="289" y="284"/>
                </a:cubicBezTo>
                <a:lnTo>
                  <a:pt x="289" y="5"/>
                </a:lnTo>
                <a:cubicBezTo>
                  <a:pt x="289"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9" name="Google Shape;888;p16">
            <a:extLst>
              <a:ext uri="{FF2B5EF4-FFF2-40B4-BE49-F238E27FC236}">
                <a16:creationId xmlns:a16="http://schemas.microsoft.com/office/drawing/2014/main" id="{2DF1726E-54A8-6225-91CC-1AE2EEBD8316}"/>
              </a:ext>
            </a:extLst>
          </p:cNvPr>
          <p:cNvSpPr/>
          <p:nvPr/>
        </p:nvSpPr>
        <p:spPr>
          <a:xfrm>
            <a:off x="3940008" y="1409206"/>
            <a:ext cx="42335" cy="42044"/>
          </a:xfrm>
          <a:custGeom>
            <a:avLst/>
            <a:gdLst/>
            <a:ahLst/>
            <a:cxnLst/>
            <a:rect l="l" t="t" r="r" b="b"/>
            <a:pathLst>
              <a:path w="291" h="289" extrusionOk="0">
                <a:moveTo>
                  <a:pt x="5" y="1"/>
                </a:moveTo>
                <a:cubicBezTo>
                  <a:pt x="2" y="1"/>
                  <a:pt x="1" y="2"/>
                  <a:pt x="1" y="5"/>
                </a:cubicBezTo>
                <a:lnTo>
                  <a:pt x="1" y="284"/>
                </a:lnTo>
                <a:cubicBezTo>
                  <a:pt x="1" y="287"/>
                  <a:pt x="2" y="288"/>
                  <a:pt x="5" y="288"/>
                </a:cubicBezTo>
                <a:lnTo>
                  <a:pt x="285" y="288"/>
                </a:lnTo>
                <a:cubicBezTo>
                  <a:pt x="287" y="288"/>
                  <a:pt x="290" y="286"/>
                  <a:pt x="288" y="284"/>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0" name="Google Shape;889;p16">
            <a:extLst>
              <a:ext uri="{FF2B5EF4-FFF2-40B4-BE49-F238E27FC236}">
                <a16:creationId xmlns:a16="http://schemas.microsoft.com/office/drawing/2014/main" id="{A3299582-7A49-412B-E8CF-BC84CC32D944}"/>
              </a:ext>
            </a:extLst>
          </p:cNvPr>
          <p:cNvSpPr/>
          <p:nvPr/>
        </p:nvSpPr>
        <p:spPr>
          <a:xfrm>
            <a:off x="4048098" y="1409206"/>
            <a:ext cx="42335" cy="42044"/>
          </a:xfrm>
          <a:custGeom>
            <a:avLst/>
            <a:gdLst/>
            <a:ahLst/>
            <a:cxnLst/>
            <a:rect l="l" t="t" r="r" b="b"/>
            <a:pathLst>
              <a:path w="291" h="289" extrusionOk="0">
                <a:moveTo>
                  <a:pt x="5" y="1"/>
                </a:moveTo>
                <a:cubicBezTo>
                  <a:pt x="3" y="1"/>
                  <a:pt x="1" y="2"/>
                  <a:pt x="1" y="5"/>
                </a:cubicBezTo>
                <a:lnTo>
                  <a:pt x="1" y="284"/>
                </a:lnTo>
                <a:cubicBezTo>
                  <a:pt x="1" y="287"/>
                  <a:pt x="3" y="288"/>
                  <a:pt x="5" y="288"/>
                </a:cubicBezTo>
                <a:lnTo>
                  <a:pt x="285" y="288"/>
                </a:lnTo>
                <a:cubicBezTo>
                  <a:pt x="287" y="288"/>
                  <a:pt x="290" y="286"/>
                  <a:pt x="289" y="284"/>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1" name="Google Shape;890;p16">
            <a:extLst>
              <a:ext uri="{FF2B5EF4-FFF2-40B4-BE49-F238E27FC236}">
                <a16:creationId xmlns:a16="http://schemas.microsoft.com/office/drawing/2014/main" id="{871C19C6-FD0D-75E2-7E94-385B899054E0}"/>
              </a:ext>
            </a:extLst>
          </p:cNvPr>
          <p:cNvSpPr/>
          <p:nvPr/>
        </p:nvSpPr>
        <p:spPr>
          <a:xfrm>
            <a:off x="4150369" y="1409206"/>
            <a:ext cx="42189" cy="42044"/>
          </a:xfrm>
          <a:custGeom>
            <a:avLst/>
            <a:gdLst/>
            <a:ahLst/>
            <a:cxnLst/>
            <a:rect l="l" t="t" r="r" b="b"/>
            <a:pathLst>
              <a:path w="290" h="289" extrusionOk="0">
                <a:moveTo>
                  <a:pt x="4" y="1"/>
                </a:moveTo>
                <a:cubicBezTo>
                  <a:pt x="2" y="1"/>
                  <a:pt x="1" y="2"/>
                  <a:pt x="1" y="5"/>
                </a:cubicBezTo>
                <a:lnTo>
                  <a:pt x="1" y="284"/>
                </a:lnTo>
                <a:cubicBezTo>
                  <a:pt x="1" y="287"/>
                  <a:pt x="2" y="288"/>
                  <a:pt x="4"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2" name="Google Shape;891;p16">
            <a:extLst>
              <a:ext uri="{FF2B5EF4-FFF2-40B4-BE49-F238E27FC236}">
                <a16:creationId xmlns:a16="http://schemas.microsoft.com/office/drawing/2014/main" id="{EF7BF785-9B7F-EED2-C07A-3F7C5A3597E3}"/>
              </a:ext>
            </a:extLst>
          </p:cNvPr>
          <p:cNvSpPr/>
          <p:nvPr/>
        </p:nvSpPr>
        <p:spPr>
          <a:xfrm>
            <a:off x="4252495"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3" name="Google Shape;892;p16">
            <a:extLst>
              <a:ext uri="{FF2B5EF4-FFF2-40B4-BE49-F238E27FC236}">
                <a16:creationId xmlns:a16="http://schemas.microsoft.com/office/drawing/2014/main" id="{47AA987D-F013-F1E0-F632-8E844870E3E4}"/>
              </a:ext>
            </a:extLst>
          </p:cNvPr>
          <p:cNvSpPr/>
          <p:nvPr/>
        </p:nvSpPr>
        <p:spPr>
          <a:xfrm>
            <a:off x="3922113" y="3409691"/>
            <a:ext cx="42044" cy="42044"/>
          </a:xfrm>
          <a:custGeom>
            <a:avLst/>
            <a:gdLst/>
            <a:ahLst/>
            <a:cxnLst/>
            <a:rect l="l" t="t" r="r" b="b"/>
            <a:pathLst>
              <a:path w="289" h="289" extrusionOk="0">
                <a:moveTo>
                  <a:pt x="4" y="1"/>
                </a:moveTo>
                <a:cubicBezTo>
                  <a:pt x="1" y="1"/>
                  <a:pt x="0" y="2"/>
                  <a:pt x="0" y="4"/>
                </a:cubicBezTo>
                <a:lnTo>
                  <a:pt x="0" y="284"/>
                </a:lnTo>
                <a:cubicBezTo>
                  <a:pt x="0" y="287"/>
                  <a:pt x="1" y="288"/>
                  <a:pt x="4" y="288"/>
                </a:cubicBezTo>
                <a:lnTo>
                  <a:pt x="284" y="288"/>
                </a:lnTo>
                <a:cubicBezTo>
                  <a:pt x="287" y="288"/>
                  <a:pt x="289" y="287"/>
                  <a:pt x="288" y="285"/>
                </a:cubicBezTo>
                <a:lnTo>
                  <a:pt x="288" y="4"/>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4" name="Google Shape;893;p16">
            <a:extLst>
              <a:ext uri="{FF2B5EF4-FFF2-40B4-BE49-F238E27FC236}">
                <a16:creationId xmlns:a16="http://schemas.microsoft.com/office/drawing/2014/main" id="{9BB90D3D-E850-16F4-ABBC-BA6DB336BCF8}"/>
              </a:ext>
            </a:extLst>
          </p:cNvPr>
          <p:cNvSpPr/>
          <p:nvPr/>
        </p:nvSpPr>
        <p:spPr>
          <a:xfrm>
            <a:off x="4024239" y="3409691"/>
            <a:ext cx="42189" cy="42044"/>
          </a:xfrm>
          <a:custGeom>
            <a:avLst/>
            <a:gdLst/>
            <a:ahLst/>
            <a:cxnLst/>
            <a:rect l="l" t="t" r="r" b="b"/>
            <a:pathLst>
              <a:path w="290" h="289" extrusionOk="0">
                <a:moveTo>
                  <a:pt x="4" y="1"/>
                </a:moveTo>
                <a:cubicBezTo>
                  <a:pt x="3" y="1"/>
                  <a:pt x="0" y="2"/>
                  <a:pt x="0" y="4"/>
                </a:cubicBezTo>
                <a:lnTo>
                  <a:pt x="0" y="284"/>
                </a:lnTo>
                <a:cubicBezTo>
                  <a:pt x="0" y="285"/>
                  <a:pt x="1" y="288"/>
                  <a:pt x="4" y="288"/>
                </a:cubicBezTo>
                <a:lnTo>
                  <a:pt x="284" y="288"/>
                </a:lnTo>
                <a:cubicBezTo>
                  <a:pt x="286" y="288"/>
                  <a:pt x="290" y="287"/>
                  <a:pt x="288" y="285"/>
                </a:cubicBezTo>
                <a:lnTo>
                  <a:pt x="288" y="4"/>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5" name="Google Shape;894;p16">
            <a:extLst>
              <a:ext uri="{FF2B5EF4-FFF2-40B4-BE49-F238E27FC236}">
                <a16:creationId xmlns:a16="http://schemas.microsoft.com/office/drawing/2014/main" id="{99AFE023-E02C-719F-49E3-20FBD7AF1D85}"/>
              </a:ext>
            </a:extLst>
          </p:cNvPr>
          <p:cNvSpPr/>
          <p:nvPr/>
        </p:nvSpPr>
        <p:spPr>
          <a:xfrm>
            <a:off x="4126219" y="3409691"/>
            <a:ext cx="42189" cy="42044"/>
          </a:xfrm>
          <a:custGeom>
            <a:avLst/>
            <a:gdLst/>
            <a:ahLst/>
            <a:cxnLst/>
            <a:rect l="l" t="t" r="r" b="b"/>
            <a:pathLst>
              <a:path w="290" h="289" extrusionOk="0">
                <a:moveTo>
                  <a:pt x="5" y="1"/>
                </a:moveTo>
                <a:cubicBezTo>
                  <a:pt x="4" y="1"/>
                  <a:pt x="1" y="2"/>
                  <a:pt x="1" y="4"/>
                </a:cubicBezTo>
                <a:lnTo>
                  <a:pt x="1" y="284"/>
                </a:lnTo>
                <a:cubicBezTo>
                  <a:pt x="1" y="285"/>
                  <a:pt x="3" y="288"/>
                  <a:pt x="5" y="288"/>
                </a:cubicBezTo>
                <a:lnTo>
                  <a:pt x="285" y="288"/>
                </a:lnTo>
                <a:cubicBezTo>
                  <a:pt x="287" y="288"/>
                  <a:pt x="289" y="287"/>
                  <a:pt x="289" y="285"/>
                </a:cubicBezTo>
                <a:lnTo>
                  <a:pt x="289" y="4"/>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6" name="Google Shape;895;p16">
            <a:extLst>
              <a:ext uri="{FF2B5EF4-FFF2-40B4-BE49-F238E27FC236}">
                <a16:creationId xmlns:a16="http://schemas.microsoft.com/office/drawing/2014/main" id="{9E58EE53-87A2-8D20-7828-0C1488CC2972}"/>
              </a:ext>
            </a:extLst>
          </p:cNvPr>
          <p:cNvSpPr/>
          <p:nvPr/>
        </p:nvSpPr>
        <p:spPr>
          <a:xfrm>
            <a:off x="4234455" y="3409401"/>
            <a:ext cx="42189" cy="42335"/>
          </a:xfrm>
          <a:custGeom>
            <a:avLst/>
            <a:gdLst/>
            <a:ahLst/>
            <a:cxnLst/>
            <a:rect l="l" t="t" r="r" b="b"/>
            <a:pathLst>
              <a:path w="290" h="291" extrusionOk="0">
                <a:moveTo>
                  <a:pt x="6" y="1"/>
                </a:moveTo>
                <a:cubicBezTo>
                  <a:pt x="3" y="1"/>
                  <a:pt x="1" y="4"/>
                  <a:pt x="1" y="6"/>
                </a:cubicBezTo>
                <a:lnTo>
                  <a:pt x="1" y="286"/>
                </a:lnTo>
                <a:cubicBezTo>
                  <a:pt x="1" y="287"/>
                  <a:pt x="2" y="290"/>
                  <a:pt x="4" y="290"/>
                </a:cubicBezTo>
                <a:lnTo>
                  <a:pt x="284" y="290"/>
                </a:lnTo>
                <a:cubicBezTo>
                  <a:pt x="287" y="290"/>
                  <a:pt x="289" y="289"/>
                  <a:pt x="289" y="286"/>
                </a:cubicBezTo>
                <a:lnTo>
                  <a:pt x="289" y="5"/>
                </a:lnTo>
                <a:cubicBezTo>
                  <a:pt x="289" y="3"/>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7" name="Google Shape;896;p16">
            <a:extLst>
              <a:ext uri="{FF2B5EF4-FFF2-40B4-BE49-F238E27FC236}">
                <a16:creationId xmlns:a16="http://schemas.microsoft.com/office/drawing/2014/main" id="{98A57E2C-AE1C-BAEB-04AF-C7C88F8CD427}"/>
              </a:ext>
            </a:extLst>
          </p:cNvPr>
          <p:cNvSpPr/>
          <p:nvPr/>
        </p:nvSpPr>
        <p:spPr>
          <a:xfrm>
            <a:off x="4336437" y="3409691"/>
            <a:ext cx="42335" cy="42044"/>
          </a:xfrm>
          <a:custGeom>
            <a:avLst/>
            <a:gdLst/>
            <a:ahLst/>
            <a:cxnLst/>
            <a:rect l="l" t="t" r="r" b="b"/>
            <a:pathLst>
              <a:path w="291" h="289" extrusionOk="0">
                <a:moveTo>
                  <a:pt x="4" y="1"/>
                </a:moveTo>
                <a:cubicBezTo>
                  <a:pt x="2" y="1"/>
                  <a:pt x="1" y="2"/>
                  <a:pt x="1" y="4"/>
                </a:cubicBezTo>
                <a:lnTo>
                  <a:pt x="1" y="284"/>
                </a:lnTo>
                <a:cubicBezTo>
                  <a:pt x="1" y="287"/>
                  <a:pt x="2" y="288"/>
                  <a:pt x="4" y="288"/>
                </a:cubicBezTo>
                <a:lnTo>
                  <a:pt x="285" y="288"/>
                </a:lnTo>
                <a:cubicBezTo>
                  <a:pt x="288" y="288"/>
                  <a:pt x="290" y="287"/>
                  <a:pt x="289" y="285"/>
                </a:cubicBezTo>
                <a:lnTo>
                  <a:pt x="289" y="4"/>
                </a:lnTo>
                <a:cubicBezTo>
                  <a:pt x="289" y="2"/>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8" name="Google Shape;897;p16">
            <a:extLst>
              <a:ext uri="{FF2B5EF4-FFF2-40B4-BE49-F238E27FC236}">
                <a16:creationId xmlns:a16="http://schemas.microsoft.com/office/drawing/2014/main" id="{A55F89FB-E5D8-A81D-DA64-1D83A589454D}"/>
              </a:ext>
            </a:extLst>
          </p:cNvPr>
          <p:cNvSpPr/>
          <p:nvPr/>
        </p:nvSpPr>
        <p:spPr>
          <a:xfrm>
            <a:off x="4438708" y="3409401"/>
            <a:ext cx="42335" cy="42335"/>
          </a:xfrm>
          <a:custGeom>
            <a:avLst/>
            <a:gdLst/>
            <a:ahLst/>
            <a:cxnLst/>
            <a:rect l="l" t="t" r="r" b="b"/>
            <a:pathLst>
              <a:path w="291" h="291" extrusionOk="0">
                <a:moveTo>
                  <a:pt x="6" y="1"/>
                </a:moveTo>
                <a:cubicBezTo>
                  <a:pt x="4" y="1"/>
                  <a:pt x="1" y="4"/>
                  <a:pt x="1" y="6"/>
                </a:cubicBezTo>
                <a:lnTo>
                  <a:pt x="1" y="286"/>
                </a:lnTo>
                <a:cubicBezTo>
                  <a:pt x="1" y="289"/>
                  <a:pt x="2" y="290"/>
                  <a:pt x="5" y="290"/>
                </a:cubicBezTo>
                <a:lnTo>
                  <a:pt x="285" y="290"/>
                </a:lnTo>
                <a:cubicBezTo>
                  <a:pt x="287" y="290"/>
                  <a:pt x="288" y="289"/>
                  <a:pt x="290" y="286"/>
                </a:cubicBezTo>
                <a:lnTo>
                  <a:pt x="290" y="5"/>
                </a:lnTo>
                <a:cubicBezTo>
                  <a:pt x="290" y="3"/>
                  <a:pt x="288" y="1"/>
                  <a:pt x="28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9" name="Google Shape;898;p16">
            <a:extLst>
              <a:ext uri="{FF2B5EF4-FFF2-40B4-BE49-F238E27FC236}">
                <a16:creationId xmlns:a16="http://schemas.microsoft.com/office/drawing/2014/main" id="{7CBC8CFB-36B7-24D3-68EC-D828A1314E80}"/>
              </a:ext>
            </a:extLst>
          </p:cNvPr>
          <p:cNvSpPr/>
          <p:nvPr/>
        </p:nvSpPr>
        <p:spPr>
          <a:xfrm>
            <a:off x="3922113" y="3505853"/>
            <a:ext cx="42044" cy="42044"/>
          </a:xfrm>
          <a:custGeom>
            <a:avLst/>
            <a:gdLst/>
            <a:ahLst/>
            <a:cxnLst/>
            <a:rect l="l" t="t" r="r" b="b"/>
            <a:pathLst>
              <a:path w="289" h="289" extrusionOk="0">
                <a:moveTo>
                  <a:pt x="4" y="1"/>
                </a:moveTo>
                <a:cubicBezTo>
                  <a:pt x="2" y="1"/>
                  <a:pt x="0" y="2"/>
                  <a:pt x="0" y="5"/>
                </a:cubicBezTo>
                <a:lnTo>
                  <a:pt x="0" y="284"/>
                </a:lnTo>
                <a:cubicBezTo>
                  <a:pt x="0" y="287"/>
                  <a:pt x="1" y="288"/>
                  <a:pt x="4" y="288"/>
                </a:cubicBezTo>
                <a:lnTo>
                  <a:pt x="286" y="288"/>
                </a:lnTo>
                <a:cubicBezTo>
                  <a:pt x="287" y="288"/>
                  <a:pt x="289"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0" name="Google Shape;899;p16">
            <a:extLst>
              <a:ext uri="{FF2B5EF4-FFF2-40B4-BE49-F238E27FC236}">
                <a16:creationId xmlns:a16="http://schemas.microsoft.com/office/drawing/2014/main" id="{E6D625B7-4F57-BE53-D2AB-75E51C9EBDF9}"/>
              </a:ext>
            </a:extLst>
          </p:cNvPr>
          <p:cNvSpPr/>
          <p:nvPr/>
        </p:nvSpPr>
        <p:spPr>
          <a:xfrm>
            <a:off x="4023948" y="3505853"/>
            <a:ext cx="42480" cy="42044"/>
          </a:xfrm>
          <a:custGeom>
            <a:avLst/>
            <a:gdLst/>
            <a:ahLst/>
            <a:cxnLst/>
            <a:rect l="l" t="t" r="r" b="b"/>
            <a:pathLst>
              <a:path w="292" h="289" extrusionOk="0">
                <a:moveTo>
                  <a:pt x="5" y="1"/>
                </a:moveTo>
                <a:cubicBezTo>
                  <a:pt x="3" y="1"/>
                  <a:pt x="1" y="2"/>
                  <a:pt x="1" y="5"/>
                </a:cubicBezTo>
                <a:lnTo>
                  <a:pt x="1" y="284"/>
                </a:lnTo>
                <a:cubicBezTo>
                  <a:pt x="1" y="287"/>
                  <a:pt x="2" y="288"/>
                  <a:pt x="5" y="288"/>
                </a:cubicBezTo>
                <a:lnTo>
                  <a:pt x="286" y="288"/>
                </a:lnTo>
                <a:cubicBezTo>
                  <a:pt x="288" y="288"/>
                  <a:pt x="292"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1" name="Google Shape;900;p16">
            <a:extLst>
              <a:ext uri="{FF2B5EF4-FFF2-40B4-BE49-F238E27FC236}">
                <a16:creationId xmlns:a16="http://schemas.microsoft.com/office/drawing/2014/main" id="{B28C5921-E8EF-67FF-7C69-53C0FEF31B8A}"/>
              </a:ext>
            </a:extLst>
          </p:cNvPr>
          <p:cNvSpPr/>
          <p:nvPr/>
        </p:nvSpPr>
        <p:spPr>
          <a:xfrm>
            <a:off x="4126219" y="3505853"/>
            <a:ext cx="42189" cy="42044"/>
          </a:xfrm>
          <a:custGeom>
            <a:avLst/>
            <a:gdLst/>
            <a:ahLst/>
            <a:cxnLst/>
            <a:rect l="l" t="t" r="r" b="b"/>
            <a:pathLst>
              <a:path w="290" h="289" extrusionOk="0">
                <a:moveTo>
                  <a:pt x="5" y="1"/>
                </a:moveTo>
                <a:cubicBezTo>
                  <a:pt x="4" y="1"/>
                  <a:pt x="1" y="2"/>
                  <a:pt x="1" y="5"/>
                </a:cubicBezTo>
                <a:lnTo>
                  <a:pt x="1" y="284"/>
                </a:lnTo>
                <a:cubicBezTo>
                  <a:pt x="1" y="286"/>
                  <a:pt x="3" y="288"/>
                  <a:pt x="5" y="288"/>
                </a:cubicBezTo>
                <a:lnTo>
                  <a:pt x="285" y="288"/>
                </a:lnTo>
                <a:cubicBezTo>
                  <a:pt x="287" y="288"/>
                  <a:pt x="289" y="287"/>
                  <a:pt x="289" y="284"/>
                </a:cubicBezTo>
                <a:lnTo>
                  <a:pt x="289" y="5"/>
                </a:lnTo>
                <a:cubicBezTo>
                  <a:pt x="289" y="3"/>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2" name="Google Shape;901;p16">
            <a:extLst>
              <a:ext uri="{FF2B5EF4-FFF2-40B4-BE49-F238E27FC236}">
                <a16:creationId xmlns:a16="http://schemas.microsoft.com/office/drawing/2014/main" id="{CCB68890-5543-3A55-DC32-6540C042230B}"/>
              </a:ext>
            </a:extLst>
          </p:cNvPr>
          <p:cNvSpPr/>
          <p:nvPr/>
        </p:nvSpPr>
        <p:spPr>
          <a:xfrm>
            <a:off x="4234601" y="3505707"/>
            <a:ext cx="42189" cy="42189"/>
          </a:xfrm>
          <a:custGeom>
            <a:avLst/>
            <a:gdLst/>
            <a:ahLst/>
            <a:cxnLst/>
            <a:rect l="l" t="t" r="r" b="b"/>
            <a:pathLst>
              <a:path w="290" h="290" extrusionOk="0">
                <a:moveTo>
                  <a:pt x="6" y="1"/>
                </a:moveTo>
                <a:cubicBezTo>
                  <a:pt x="3" y="1"/>
                  <a:pt x="1" y="3"/>
                  <a:pt x="1" y="6"/>
                </a:cubicBezTo>
                <a:lnTo>
                  <a:pt x="1" y="285"/>
                </a:lnTo>
                <a:cubicBezTo>
                  <a:pt x="1" y="287"/>
                  <a:pt x="2" y="289"/>
                  <a:pt x="5" y="289"/>
                </a:cubicBezTo>
                <a:lnTo>
                  <a:pt x="284" y="289"/>
                </a:lnTo>
                <a:cubicBezTo>
                  <a:pt x="286" y="289"/>
                  <a:pt x="288" y="288"/>
                  <a:pt x="289" y="285"/>
                </a:cubicBezTo>
                <a:lnTo>
                  <a:pt x="289" y="4"/>
                </a:lnTo>
                <a:cubicBezTo>
                  <a:pt x="289" y="2"/>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3" name="Google Shape;902;p16">
            <a:extLst>
              <a:ext uri="{FF2B5EF4-FFF2-40B4-BE49-F238E27FC236}">
                <a16:creationId xmlns:a16="http://schemas.microsoft.com/office/drawing/2014/main" id="{116A1F08-712D-08D8-625B-7CF9981EACE4}"/>
              </a:ext>
            </a:extLst>
          </p:cNvPr>
          <p:cNvSpPr/>
          <p:nvPr/>
        </p:nvSpPr>
        <p:spPr>
          <a:xfrm>
            <a:off x="4336437" y="3505853"/>
            <a:ext cx="42335" cy="42044"/>
          </a:xfrm>
          <a:custGeom>
            <a:avLst/>
            <a:gdLst/>
            <a:ahLst/>
            <a:cxnLst/>
            <a:rect l="l" t="t" r="r" b="b"/>
            <a:pathLst>
              <a:path w="291" h="289" extrusionOk="0">
                <a:moveTo>
                  <a:pt x="4" y="1"/>
                </a:moveTo>
                <a:cubicBezTo>
                  <a:pt x="3" y="1"/>
                  <a:pt x="1" y="2"/>
                  <a:pt x="1" y="5"/>
                </a:cubicBezTo>
                <a:lnTo>
                  <a:pt x="1" y="284"/>
                </a:lnTo>
                <a:cubicBezTo>
                  <a:pt x="1" y="287"/>
                  <a:pt x="2" y="288"/>
                  <a:pt x="4" y="288"/>
                </a:cubicBezTo>
                <a:lnTo>
                  <a:pt x="285" y="288"/>
                </a:lnTo>
                <a:cubicBezTo>
                  <a:pt x="288" y="288"/>
                  <a:pt x="290" y="287"/>
                  <a:pt x="288" y="284"/>
                </a:cubicBezTo>
                <a:lnTo>
                  <a:pt x="288" y="5"/>
                </a:lnTo>
                <a:cubicBezTo>
                  <a:pt x="288" y="3"/>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4" name="Google Shape;903;p16">
            <a:extLst>
              <a:ext uri="{FF2B5EF4-FFF2-40B4-BE49-F238E27FC236}">
                <a16:creationId xmlns:a16="http://schemas.microsoft.com/office/drawing/2014/main" id="{CCFBF434-156E-51B6-6F90-4894F0B83FF7}"/>
              </a:ext>
            </a:extLst>
          </p:cNvPr>
          <p:cNvSpPr/>
          <p:nvPr/>
        </p:nvSpPr>
        <p:spPr>
          <a:xfrm>
            <a:off x="4438562" y="3505707"/>
            <a:ext cx="42189" cy="42189"/>
          </a:xfrm>
          <a:custGeom>
            <a:avLst/>
            <a:gdLst/>
            <a:ahLst/>
            <a:cxnLst/>
            <a:rect l="l" t="t" r="r" b="b"/>
            <a:pathLst>
              <a:path w="290" h="290" extrusionOk="0">
                <a:moveTo>
                  <a:pt x="6" y="1"/>
                </a:moveTo>
                <a:cubicBezTo>
                  <a:pt x="3" y="1"/>
                  <a:pt x="1" y="3"/>
                  <a:pt x="1" y="6"/>
                </a:cubicBezTo>
                <a:lnTo>
                  <a:pt x="1" y="285"/>
                </a:lnTo>
                <a:cubicBezTo>
                  <a:pt x="1" y="288"/>
                  <a:pt x="2" y="289"/>
                  <a:pt x="5" y="289"/>
                </a:cubicBezTo>
                <a:lnTo>
                  <a:pt x="286" y="289"/>
                </a:lnTo>
                <a:cubicBezTo>
                  <a:pt x="288" y="289"/>
                  <a:pt x="289" y="288"/>
                  <a:pt x="289" y="284"/>
                </a:cubicBezTo>
                <a:lnTo>
                  <a:pt x="289" y="4"/>
                </a:lnTo>
                <a:cubicBezTo>
                  <a:pt x="289" y="3"/>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5" name="Google Shape;904;p16">
            <a:extLst>
              <a:ext uri="{FF2B5EF4-FFF2-40B4-BE49-F238E27FC236}">
                <a16:creationId xmlns:a16="http://schemas.microsoft.com/office/drawing/2014/main" id="{6D431501-58A2-D009-C1F0-9CD51B4505B1}"/>
              </a:ext>
            </a:extLst>
          </p:cNvPr>
          <p:cNvSpPr/>
          <p:nvPr/>
        </p:nvSpPr>
        <p:spPr>
          <a:xfrm>
            <a:off x="3922113" y="3602015"/>
            <a:ext cx="42044" cy="42044"/>
          </a:xfrm>
          <a:custGeom>
            <a:avLst/>
            <a:gdLst/>
            <a:ahLst/>
            <a:cxnLst/>
            <a:rect l="l" t="t" r="r" b="b"/>
            <a:pathLst>
              <a:path w="289" h="289" extrusionOk="0">
                <a:moveTo>
                  <a:pt x="4" y="1"/>
                </a:moveTo>
                <a:cubicBezTo>
                  <a:pt x="1" y="1"/>
                  <a:pt x="0" y="2"/>
                  <a:pt x="0" y="5"/>
                </a:cubicBezTo>
                <a:lnTo>
                  <a:pt x="0" y="285"/>
                </a:lnTo>
                <a:cubicBezTo>
                  <a:pt x="0" y="287"/>
                  <a:pt x="1"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6" name="Google Shape;905;p16">
            <a:extLst>
              <a:ext uri="{FF2B5EF4-FFF2-40B4-BE49-F238E27FC236}">
                <a16:creationId xmlns:a16="http://schemas.microsoft.com/office/drawing/2014/main" id="{67E11586-A942-2996-9D1B-417A5F903DAA}"/>
              </a:ext>
            </a:extLst>
          </p:cNvPr>
          <p:cNvSpPr/>
          <p:nvPr/>
        </p:nvSpPr>
        <p:spPr>
          <a:xfrm>
            <a:off x="4024239" y="3602015"/>
            <a:ext cx="42189" cy="42044"/>
          </a:xfrm>
          <a:custGeom>
            <a:avLst/>
            <a:gdLst/>
            <a:ahLst/>
            <a:cxnLst/>
            <a:rect l="l" t="t" r="r" b="b"/>
            <a:pathLst>
              <a:path w="290" h="289" extrusionOk="0">
                <a:moveTo>
                  <a:pt x="4" y="1"/>
                </a:moveTo>
                <a:cubicBezTo>
                  <a:pt x="1" y="1"/>
                  <a:pt x="0" y="2"/>
                  <a:pt x="0" y="5"/>
                </a:cubicBezTo>
                <a:lnTo>
                  <a:pt x="0" y="285"/>
                </a:lnTo>
                <a:cubicBezTo>
                  <a:pt x="0" y="287"/>
                  <a:pt x="1" y="288"/>
                  <a:pt x="4" y="288"/>
                </a:cubicBezTo>
                <a:lnTo>
                  <a:pt x="284" y="288"/>
                </a:lnTo>
                <a:cubicBezTo>
                  <a:pt x="286" y="288"/>
                  <a:pt x="290" y="286"/>
                  <a:pt x="288" y="285"/>
                </a:cubicBezTo>
                <a:lnTo>
                  <a:pt x="288" y="5"/>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7" name="Google Shape;906;p16">
            <a:extLst>
              <a:ext uri="{FF2B5EF4-FFF2-40B4-BE49-F238E27FC236}">
                <a16:creationId xmlns:a16="http://schemas.microsoft.com/office/drawing/2014/main" id="{BC04E32A-D822-36D8-EC30-3D5D44D01FC2}"/>
              </a:ext>
            </a:extLst>
          </p:cNvPr>
          <p:cNvSpPr/>
          <p:nvPr/>
        </p:nvSpPr>
        <p:spPr>
          <a:xfrm>
            <a:off x="4126219" y="360201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8" name="Google Shape;907;p16">
            <a:extLst>
              <a:ext uri="{FF2B5EF4-FFF2-40B4-BE49-F238E27FC236}">
                <a16:creationId xmlns:a16="http://schemas.microsoft.com/office/drawing/2014/main" id="{6DA86D11-29EF-D927-1450-93214EAD4664}"/>
              </a:ext>
            </a:extLst>
          </p:cNvPr>
          <p:cNvSpPr/>
          <p:nvPr/>
        </p:nvSpPr>
        <p:spPr>
          <a:xfrm>
            <a:off x="4234455" y="3602015"/>
            <a:ext cx="42189" cy="42044"/>
          </a:xfrm>
          <a:custGeom>
            <a:avLst/>
            <a:gdLst/>
            <a:ahLst/>
            <a:cxnLst/>
            <a:rect l="l" t="t" r="r" b="b"/>
            <a:pathLst>
              <a:path w="290" h="289" extrusionOk="0">
                <a:moveTo>
                  <a:pt x="4" y="1"/>
                </a:moveTo>
                <a:cubicBezTo>
                  <a:pt x="2" y="1"/>
                  <a:pt x="1" y="2"/>
                  <a:pt x="1" y="5"/>
                </a:cubicBezTo>
                <a:lnTo>
                  <a:pt x="1" y="285"/>
                </a:lnTo>
                <a:cubicBezTo>
                  <a:pt x="1" y="287"/>
                  <a:pt x="2"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9" name="Google Shape;908;p16">
            <a:extLst>
              <a:ext uri="{FF2B5EF4-FFF2-40B4-BE49-F238E27FC236}">
                <a16:creationId xmlns:a16="http://schemas.microsoft.com/office/drawing/2014/main" id="{BE19E97C-9F00-1F58-5657-F4076757FC1A}"/>
              </a:ext>
            </a:extLst>
          </p:cNvPr>
          <p:cNvSpPr/>
          <p:nvPr/>
        </p:nvSpPr>
        <p:spPr>
          <a:xfrm>
            <a:off x="4336582" y="3602015"/>
            <a:ext cx="42189" cy="42044"/>
          </a:xfrm>
          <a:custGeom>
            <a:avLst/>
            <a:gdLst/>
            <a:ahLst/>
            <a:cxnLst/>
            <a:rect l="l" t="t" r="r" b="b"/>
            <a:pathLst>
              <a:path w="290" h="289" extrusionOk="0">
                <a:moveTo>
                  <a:pt x="5" y="1"/>
                </a:moveTo>
                <a:cubicBezTo>
                  <a:pt x="2" y="1"/>
                  <a:pt x="1" y="2"/>
                  <a:pt x="1" y="5"/>
                </a:cubicBezTo>
                <a:lnTo>
                  <a:pt x="1" y="285"/>
                </a:lnTo>
                <a:cubicBezTo>
                  <a:pt x="1" y="287"/>
                  <a:pt x="2" y="288"/>
                  <a:pt x="5"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0" name="Google Shape;909;p16">
            <a:extLst>
              <a:ext uri="{FF2B5EF4-FFF2-40B4-BE49-F238E27FC236}">
                <a16:creationId xmlns:a16="http://schemas.microsoft.com/office/drawing/2014/main" id="{AC5CFB99-700C-993F-8064-6E8C25A7FECB}"/>
              </a:ext>
            </a:extLst>
          </p:cNvPr>
          <p:cNvSpPr/>
          <p:nvPr/>
        </p:nvSpPr>
        <p:spPr>
          <a:xfrm>
            <a:off x="4438708" y="360201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1" name="Google Shape;910;p16">
            <a:extLst>
              <a:ext uri="{FF2B5EF4-FFF2-40B4-BE49-F238E27FC236}">
                <a16:creationId xmlns:a16="http://schemas.microsoft.com/office/drawing/2014/main" id="{1BB3BA6A-8E0C-5678-7394-F3DD89B2F769}"/>
              </a:ext>
            </a:extLst>
          </p:cNvPr>
          <p:cNvSpPr/>
          <p:nvPr/>
        </p:nvSpPr>
        <p:spPr>
          <a:xfrm>
            <a:off x="639389" y="3133135"/>
            <a:ext cx="26623" cy="216475"/>
          </a:xfrm>
          <a:custGeom>
            <a:avLst/>
            <a:gdLst/>
            <a:ahLst/>
            <a:cxnLst/>
            <a:rect l="l" t="t" r="r" b="b"/>
            <a:pathLst>
              <a:path w="183" h="1488" extrusionOk="0">
                <a:moveTo>
                  <a:pt x="1" y="0"/>
                </a:moveTo>
                <a:lnTo>
                  <a:pt x="1" y="1487"/>
                </a:lnTo>
                <a:lnTo>
                  <a:pt x="183" y="1487"/>
                </a:lnTo>
                <a:lnTo>
                  <a:pt x="183"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42" name="Google Shape;911;p16">
            <a:extLst>
              <a:ext uri="{FF2B5EF4-FFF2-40B4-BE49-F238E27FC236}">
                <a16:creationId xmlns:a16="http://schemas.microsoft.com/office/drawing/2014/main" id="{799634E6-934E-5452-DEEA-CF88C19975C4}"/>
              </a:ext>
            </a:extLst>
          </p:cNvPr>
          <p:cNvSpPr/>
          <p:nvPr/>
        </p:nvSpPr>
        <p:spPr>
          <a:xfrm>
            <a:off x="481400" y="3097056"/>
            <a:ext cx="184615" cy="120312"/>
          </a:xfrm>
          <a:custGeom>
            <a:avLst/>
            <a:gdLst/>
            <a:ahLst/>
            <a:cxnLst/>
            <a:rect l="l" t="t" r="r" b="b"/>
            <a:pathLst>
              <a:path w="1269" h="827" extrusionOk="0">
                <a:moveTo>
                  <a:pt x="0" y="1"/>
                </a:moveTo>
                <a:lnTo>
                  <a:pt x="327" y="413"/>
                </a:lnTo>
                <a:lnTo>
                  <a:pt x="0" y="827"/>
                </a:lnTo>
                <a:lnTo>
                  <a:pt x="1269" y="827"/>
                </a:lnTo>
                <a:lnTo>
                  <a:pt x="126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3" name="Google Shape;912;p16">
            <a:extLst>
              <a:ext uri="{FF2B5EF4-FFF2-40B4-BE49-F238E27FC236}">
                <a16:creationId xmlns:a16="http://schemas.microsoft.com/office/drawing/2014/main" id="{9683FC7A-524A-2BEB-9CDB-D73D2C89F4E6}"/>
              </a:ext>
            </a:extLst>
          </p:cNvPr>
          <p:cNvSpPr/>
          <p:nvPr/>
        </p:nvSpPr>
        <p:spPr>
          <a:xfrm>
            <a:off x="1751864"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0"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solidFill>
                <a:schemeClr val="accent3"/>
              </a:solidFill>
            </a:endParaRPr>
          </a:p>
        </p:txBody>
      </p:sp>
      <p:sp>
        <p:nvSpPr>
          <p:cNvPr id="644" name="Google Shape;913;p16">
            <a:extLst>
              <a:ext uri="{FF2B5EF4-FFF2-40B4-BE49-F238E27FC236}">
                <a16:creationId xmlns:a16="http://schemas.microsoft.com/office/drawing/2014/main" id="{C1CCEAA5-D7B3-7C73-2F3D-59B7B1434D4A}"/>
              </a:ext>
            </a:extLst>
          </p:cNvPr>
          <p:cNvSpPr/>
          <p:nvPr/>
        </p:nvSpPr>
        <p:spPr>
          <a:xfrm>
            <a:off x="2004706" y="2242075"/>
            <a:ext cx="172831" cy="80887"/>
          </a:xfrm>
          <a:custGeom>
            <a:avLst/>
            <a:gdLst/>
            <a:ahLst/>
            <a:cxnLst/>
            <a:rect l="l" t="t" r="r" b="b"/>
            <a:pathLst>
              <a:path w="1188" h="556" extrusionOk="0">
                <a:moveTo>
                  <a:pt x="591" y="1"/>
                </a:moveTo>
                <a:cubicBezTo>
                  <a:pt x="406" y="1"/>
                  <a:pt x="321" y="156"/>
                  <a:pt x="336" y="298"/>
                </a:cubicBezTo>
                <a:cubicBezTo>
                  <a:pt x="310" y="289"/>
                  <a:pt x="282" y="283"/>
                  <a:pt x="248" y="283"/>
                </a:cubicBezTo>
                <a:cubicBezTo>
                  <a:pt x="78" y="283"/>
                  <a:pt x="0" y="423"/>
                  <a:pt x="12" y="555"/>
                </a:cubicBezTo>
                <a:lnTo>
                  <a:pt x="1187" y="555"/>
                </a:lnTo>
                <a:cubicBezTo>
                  <a:pt x="1187" y="397"/>
                  <a:pt x="1085" y="240"/>
                  <a:pt x="881" y="240"/>
                </a:cubicBezTo>
                <a:cubicBezTo>
                  <a:pt x="870" y="240"/>
                  <a:pt x="858" y="241"/>
                  <a:pt x="847" y="241"/>
                </a:cubicBezTo>
                <a:cubicBezTo>
                  <a:pt x="836" y="116"/>
                  <a:pt x="752"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5" name="Google Shape;914;p16">
            <a:extLst>
              <a:ext uri="{FF2B5EF4-FFF2-40B4-BE49-F238E27FC236}">
                <a16:creationId xmlns:a16="http://schemas.microsoft.com/office/drawing/2014/main" id="{09D128AF-0186-CFA0-4C4C-59D8898F92EA}"/>
              </a:ext>
            </a:extLst>
          </p:cNvPr>
          <p:cNvSpPr/>
          <p:nvPr/>
        </p:nvSpPr>
        <p:spPr>
          <a:xfrm>
            <a:off x="2227433"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1"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6" name="Google Shape;915;p16">
            <a:extLst>
              <a:ext uri="{FF2B5EF4-FFF2-40B4-BE49-F238E27FC236}">
                <a16:creationId xmlns:a16="http://schemas.microsoft.com/office/drawing/2014/main" id="{3CF0CD3C-DF92-D8BA-5192-42E20F2D8F67}"/>
              </a:ext>
            </a:extLst>
          </p:cNvPr>
          <p:cNvSpPr/>
          <p:nvPr/>
        </p:nvSpPr>
        <p:spPr>
          <a:xfrm>
            <a:off x="2480276" y="2242075"/>
            <a:ext cx="172831" cy="80887"/>
          </a:xfrm>
          <a:custGeom>
            <a:avLst/>
            <a:gdLst/>
            <a:ahLst/>
            <a:cxnLst/>
            <a:rect l="l" t="t" r="r" b="b"/>
            <a:pathLst>
              <a:path w="1188" h="556" extrusionOk="0">
                <a:moveTo>
                  <a:pt x="591" y="1"/>
                </a:moveTo>
                <a:cubicBezTo>
                  <a:pt x="406" y="1"/>
                  <a:pt x="321" y="156"/>
                  <a:pt x="336" y="298"/>
                </a:cubicBezTo>
                <a:cubicBezTo>
                  <a:pt x="311" y="289"/>
                  <a:pt x="282" y="283"/>
                  <a:pt x="248" y="283"/>
                </a:cubicBezTo>
                <a:cubicBezTo>
                  <a:pt x="78" y="283"/>
                  <a:pt x="1" y="423"/>
                  <a:pt x="12" y="555"/>
                </a:cubicBezTo>
                <a:lnTo>
                  <a:pt x="1187" y="555"/>
                </a:lnTo>
                <a:cubicBezTo>
                  <a:pt x="1187" y="397"/>
                  <a:pt x="1085" y="240"/>
                  <a:pt x="881" y="240"/>
                </a:cubicBezTo>
                <a:cubicBezTo>
                  <a:pt x="870" y="240"/>
                  <a:pt x="858" y="241"/>
                  <a:pt x="847" y="241"/>
                </a:cubicBezTo>
                <a:cubicBezTo>
                  <a:pt x="836" y="116"/>
                  <a:pt x="753"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7" name="Google Shape;916;p16">
            <a:extLst>
              <a:ext uri="{FF2B5EF4-FFF2-40B4-BE49-F238E27FC236}">
                <a16:creationId xmlns:a16="http://schemas.microsoft.com/office/drawing/2014/main" id="{B7B8EBEB-2FF6-0A5A-8468-CC31A4A1324E}"/>
              </a:ext>
            </a:extLst>
          </p:cNvPr>
          <p:cNvSpPr/>
          <p:nvPr/>
        </p:nvSpPr>
        <p:spPr>
          <a:xfrm>
            <a:off x="2702857" y="2227092"/>
            <a:ext cx="215165" cy="96017"/>
          </a:xfrm>
          <a:custGeom>
            <a:avLst/>
            <a:gdLst/>
            <a:ahLst/>
            <a:cxnLst/>
            <a:rect l="l" t="t" r="r" b="b"/>
            <a:pathLst>
              <a:path w="1479" h="660" extrusionOk="0">
                <a:moveTo>
                  <a:pt x="766" y="0"/>
                </a:moveTo>
                <a:cubicBezTo>
                  <a:pt x="548" y="0"/>
                  <a:pt x="436" y="167"/>
                  <a:pt x="432" y="338"/>
                </a:cubicBezTo>
                <a:cubicBezTo>
                  <a:pt x="397" y="324"/>
                  <a:pt x="358" y="315"/>
                  <a:pt x="313" y="315"/>
                </a:cubicBezTo>
                <a:cubicBezTo>
                  <a:pt x="99" y="315"/>
                  <a:pt x="0" y="495"/>
                  <a:pt x="17" y="659"/>
                </a:cubicBezTo>
                <a:lnTo>
                  <a:pt x="1479" y="659"/>
                </a:lnTo>
                <a:lnTo>
                  <a:pt x="1479" y="658"/>
                </a:lnTo>
                <a:cubicBezTo>
                  <a:pt x="1479" y="432"/>
                  <a:pt x="1302" y="251"/>
                  <a:pt x="1083" y="229"/>
                </a:cubicBezTo>
                <a:cubicBezTo>
                  <a:pt x="1044" y="103"/>
                  <a:pt x="938" y="0"/>
                  <a:pt x="76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8" name="Google Shape;917;p16">
            <a:extLst>
              <a:ext uri="{FF2B5EF4-FFF2-40B4-BE49-F238E27FC236}">
                <a16:creationId xmlns:a16="http://schemas.microsoft.com/office/drawing/2014/main" id="{3D86E7FE-C0E5-1A19-CCAF-4C1F738A948C}"/>
              </a:ext>
            </a:extLst>
          </p:cNvPr>
          <p:cNvSpPr/>
          <p:nvPr/>
        </p:nvSpPr>
        <p:spPr>
          <a:xfrm>
            <a:off x="95154" y="5235746"/>
            <a:ext cx="172831" cy="80887"/>
          </a:xfrm>
          <a:custGeom>
            <a:avLst/>
            <a:gdLst/>
            <a:ahLst/>
            <a:cxnLst/>
            <a:rect l="l" t="t" r="r" b="b"/>
            <a:pathLst>
              <a:path w="1188" h="556" extrusionOk="0">
                <a:moveTo>
                  <a:pt x="592" y="0"/>
                </a:moveTo>
                <a:cubicBezTo>
                  <a:pt x="406" y="0"/>
                  <a:pt x="322" y="157"/>
                  <a:pt x="338" y="298"/>
                </a:cubicBezTo>
                <a:cubicBezTo>
                  <a:pt x="312" y="289"/>
                  <a:pt x="282" y="282"/>
                  <a:pt x="250" y="282"/>
                </a:cubicBezTo>
                <a:cubicBezTo>
                  <a:pt x="79" y="282"/>
                  <a:pt x="1" y="424"/>
                  <a:pt x="12" y="555"/>
                </a:cubicBezTo>
                <a:lnTo>
                  <a:pt x="1188" y="555"/>
                </a:lnTo>
                <a:cubicBezTo>
                  <a:pt x="1187" y="396"/>
                  <a:pt x="1085" y="239"/>
                  <a:pt x="882" y="239"/>
                </a:cubicBezTo>
                <a:cubicBezTo>
                  <a:pt x="871" y="239"/>
                  <a:pt x="859" y="240"/>
                  <a:pt x="848" y="240"/>
                </a:cubicBezTo>
                <a:cubicBezTo>
                  <a:pt x="838" y="117"/>
                  <a:pt x="753" y="0"/>
                  <a:pt x="592" y="0"/>
                </a:cubicBezTo>
                <a:close/>
                <a:moveTo>
                  <a:pt x="1188" y="555"/>
                </a:moveTo>
                <a:lnTo>
                  <a:pt x="1188" y="555"/>
                </a:lnTo>
                <a:cubicBezTo>
                  <a:pt x="1188" y="555"/>
                  <a:pt x="1188" y="555"/>
                  <a:pt x="1188" y="556"/>
                </a:cubicBezTo>
                <a:lnTo>
                  <a:pt x="1188"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9" name="Google Shape;918;p16">
            <a:extLst>
              <a:ext uri="{FF2B5EF4-FFF2-40B4-BE49-F238E27FC236}">
                <a16:creationId xmlns:a16="http://schemas.microsoft.com/office/drawing/2014/main" id="{9A8ECCFA-6C66-C1D9-CA55-6E8BDDFDA5BE}"/>
              </a:ext>
            </a:extLst>
          </p:cNvPr>
          <p:cNvSpPr/>
          <p:nvPr/>
        </p:nvSpPr>
        <p:spPr>
          <a:xfrm>
            <a:off x="317882" y="5220616"/>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60"/>
                </a:lnTo>
                <a:cubicBezTo>
                  <a:pt x="1478" y="432"/>
                  <a:pt x="1302" y="251"/>
                  <a:pt x="1083" y="230"/>
                </a:cubicBezTo>
                <a:cubicBezTo>
                  <a:pt x="1043" y="103"/>
                  <a:pt x="939" y="1"/>
                  <a:pt x="76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0" name="Google Shape;919;p16">
            <a:extLst>
              <a:ext uri="{FF2B5EF4-FFF2-40B4-BE49-F238E27FC236}">
                <a16:creationId xmlns:a16="http://schemas.microsoft.com/office/drawing/2014/main" id="{BA1D878D-6182-9767-BBF1-86D1E751D401}"/>
              </a:ext>
            </a:extLst>
          </p:cNvPr>
          <p:cNvSpPr/>
          <p:nvPr/>
        </p:nvSpPr>
        <p:spPr>
          <a:xfrm>
            <a:off x="570869" y="5235746"/>
            <a:ext cx="172685" cy="80887"/>
          </a:xfrm>
          <a:custGeom>
            <a:avLst/>
            <a:gdLst/>
            <a:ahLst/>
            <a:cxnLst/>
            <a:rect l="l" t="t" r="r" b="b"/>
            <a:pathLst>
              <a:path w="1187" h="556" extrusionOk="0">
                <a:moveTo>
                  <a:pt x="591" y="0"/>
                </a:moveTo>
                <a:cubicBezTo>
                  <a:pt x="405" y="0"/>
                  <a:pt x="321" y="157"/>
                  <a:pt x="337" y="298"/>
                </a:cubicBezTo>
                <a:cubicBezTo>
                  <a:pt x="311" y="289"/>
                  <a:pt x="281" y="282"/>
                  <a:pt x="249" y="282"/>
                </a:cubicBezTo>
                <a:cubicBezTo>
                  <a:pt x="78" y="282"/>
                  <a:pt x="0" y="424"/>
                  <a:pt x="11" y="555"/>
                </a:cubicBezTo>
                <a:lnTo>
                  <a:pt x="1187" y="555"/>
                </a:lnTo>
                <a:cubicBezTo>
                  <a:pt x="1187" y="396"/>
                  <a:pt x="1084" y="239"/>
                  <a:pt x="881" y="239"/>
                </a:cubicBezTo>
                <a:cubicBezTo>
                  <a:pt x="870" y="239"/>
                  <a:pt x="859" y="240"/>
                  <a:pt x="847" y="240"/>
                </a:cubicBezTo>
                <a:cubicBezTo>
                  <a:pt x="837" y="117"/>
                  <a:pt x="752" y="0"/>
                  <a:pt x="591" y="0"/>
                </a:cubicBezTo>
                <a:close/>
                <a:moveTo>
                  <a:pt x="1187" y="555"/>
                </a:moveTo>
                <a:lnTo>
                  <a:pt x="1187" y="555"/>
                </a:lnTo>
                <a:cubicBezTo>
                  <a:pt x="1187" y="555"/>
                  <a:pt x="1187" y="555"/>
                  <a:pt x="1187" y="556"/>
                </a:cubicBezTo>
                <a:lnTo>
                  <a:pt x="1187"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1" name="Google Shape;920;p16">
            <a:extLst>
              <a:ext uri="{FF2B5EF4-FFF2-40B4-BE49-F238E27FC236}">
                <a16:creationId xmlns:a16="http://schemas.microsoft.com/office/drawing/2014/main" id="{EB24D852-153D-7927-85A4-7887F4F6391E}"/>
              </a:ext>
            </a:extLst>
          </p:cNvPr>
          <p:cNvSpPr/>
          <p:nvPr/>
        </p:nvSpPr>
        <p:spPr>
          <a:xfrm>
            <a:off x="793160" y="5220616"/>
            <a:ext cx="215311" cy="96163"/>
          </a:xfrm>
          <a:custGeom>
            <a:avLst/>
            <a:gdLst/>
            <a:ahLst/>
            <a:cxnLst/>
            <a:rect l="l" t="t" r="r" b="b"/>
            <a:pathLst>
              <a:path w="1480" h="661" extrusionOk="0">
                <a:moveTo>
                  <a:pt x="767" y="1"/>
                </a:moveTo>
                <a:cubicBezTo>
                  <a:pt x="548" y="1"/>
                  <a:pt x="437" y="168"/>
                  <a:pt x="432" y="338"/>
                </a:cubicBezTo>
                <a:cubicBezTo>
                  <a:pt x="399" y="324"/>
                  <a:pt x="359" y="316"/>
                  <a:pt x="314" y="316"/>
                </a:cubicBezTo>
                <a:cubicBezTo>
                  <a:pt x="100" y="316"/>
                  <a:pt x="1" y="495"/>
                  <a:pt x="17" y="661"/>
                </a:cubicBezTo>
                <a:lnTo>
                  <a:pt x="1479" y="661"/>
                </a:lnTo>
                <a:lnTo>
                  <a:pt x="1479" y="660"/>
                </a:lnTo>
                <a:cubicBezTo>
                  <a:pt x="1479" y="432"/>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2" name="Google Shape;921;p16">
            <a:extLst>
              <a:ext uri="{FF2B5EF4-FFF2-40B4-BE49-F238E27FC236}">
                <a16:creationId xmlns:a16="http://schemas.microsoft.com/office/drawing/2014/main" id="{C04CABAB-D6CD-7C56-DCF3-BAB91D496E4B}"/>
              </a:ext>
            </a:extLst>
          </p:cNvPr>
          <p:cNvSpPr/>
          <p:nvPr/>
        </p:nvSpPr>
        <p:spPr>
          <a:xfrm>
            <a:off x="3482041" y="2668765"/>
            <a:ext cx="214873" cy="96163"/>
          </a:xfrm>
          <a:custGeom>
            <a:avLst/>
            <a:gdLst/>
            <a:ahLst/>
            <a:cxnLst/>
            <a:rect l="l" t="t" r="r" b="b"/>
            <a:pathLst>
              <a:path w="1477"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3" name="Google Shape;922;p16">
            <a:extLst>
              <a:ext uri="{FF2B5EF4-FFF2-40B4-BE49-F238E27FC236}">
                <a16:creationId xmlns:a16="http://schemas.microsoft.com/office/drawing/2014/main" id="{70CD748A-B746-F8CA-6D55-1A67C391A186}"/>
              </a:ext>
            </a:extLst>
          </p:cNvPr>
          <p:cNvSpPr/>
          <p:nvPr/>
        </p:nvSpPr>
        <p:spPr>
          <a:xfrm>
            <a:off x="3735028" y="2683749"/>
            <a:ext cx="172831" cy="81032"/>
          </a:xfrm>
          <a:custGeom>
            <a:avLst/>
            <a:gdLst/>
            <a:ahLst/>
            <a:cxnLst/>
            <a:rect l="l" t="t" r="r" b="b"/>
            <a:pathLst>
              <a:path w="1188" h="557" extrusionOk="0">
                <a:moveTo>
                  <a:pt x="591" y="0"/>
                </a:moveTo>
                <a:cubicBezTo>
                  <a:pt x="406" y="0"/>
                  <a:pt x="321" y="157"/>
                  <a:pt x="337" y="299"/>
                </a:cubicBezTo>
                <a:cubicBezTo>
                  <a:pt x="311" y="290"/>
                  <a:pt x="282" y="283"/>
                  <a:pt x="249" y="283"/>
                </a:cubicBezTo>
                <a:cubicBezTo>
                  <a:pt x="79" y="283"/>
                  <a:pt x="1" y="424"/>
                  <a:pt x="12" y="556"/>
                </a:cubicBezTo>
                <a:lnTo>
                  <a:pt x="1188" y="556"/>
                </a:lnTo>
                <a:cubicBezTo>
                  <a:pt x="1188" y="397"/>
                  <a:pt x="1086" y="240"/>
                  <a:pt x="882" y="240"/>
                </a:cubicBezTo>
                <a:cubicBezTo>
                  <a:pt x="871" y="240"/>
                  <a:pt x="858" y="241"/>
                  <a:pt x="847" y="241"/>
                </a:cubicBezTo>
                <a:cubicBezTo>
                  <a:pt x="837" y="117"/>
                  <a:pt x="753" y="0"/>
                  <a:pt x="59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4" name="Google Shape;923;p16">
            <a:extLst>
              <a:ext uri="{FF2B5EF4-FFF2-40B4-BE49-F238E27FC236}">
                <a16:creationId xmlns:a16="http://schemas.microsoft.com/office/drawing/2014/main" id="{65DB3F6A-B717-AB93-A9BD-F2B3EF93A8EC}"/>
              </a:ext>
            </a:extLst>
          </p:cNvPr>
          <p:cNvSpPr/>
          <p:nvPr/>
        </p:nvSpPr>
        <p:spPr>
          <a:xfrm>
            <a:off x="3957610" y="2668765"/>
            <a:ext cx="215020" cy="96163"/>
          </a:xfrm>
          <a:custGeom>
            <a:avLst/>
            <a:gdLst/>
            <a:ahLst/>
            <a:cxnLst/>
            <a:rect l="l" t="t" r="r" b="b"/>
            <a:pathLst>
              <a:path w="1478"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5" name="Google Shape;924;p16">
            <a:extLst>
              <a:ext uri="{FF2B5EF4-FFF2-40B4-BE49-F238E27FC236}">
                <a16:creationId xmlns:a16="http://schemas.microsoft.com/office/drawing/2014/main" id="{6C8B0463-25B3-7CE3-FBBA-4482F19030B0}"/>
              </a:ext>
            </a:extLst>
          </p:cNvPr>
          <p:cNvSpPr/>
          <p:nvPr/>
        </p:nvSpPr>
        <p:spPr>
          <a:xfrm>
            <a:off x="4210742" y="2683749"/>
            <a:ext cx="172685" cy="81032"/>
          </a:xfrm>
          <a:custGeom>
            <a:avLst/>
            <a:gdLst/>
            <a:ahLst/>
            <a:cxnLst/>
            <a:rect l="l" t="t" r="r" b="b"/>
            <a:pathLst>
              <a:path w="1187" h="557" extrusionOk="0">
                <a:moveTo>
                  <a:pt x="590" y="0"/>
                </a:moveTo>
                <a:cubicBezTo>
                  <a:pt x="405" y="0"/>
                  <a:pt x="320" y="157"/>
                  <a:pt x="336" y="299"/>
                </a:cubicBezTo>
                <a:cubicBezTo>
                  <a:pt x="310" y="290"/>
                  <a:pt x="281" y="283"/>
                  <a:pt x="248" y="283"/>
                </a:cubicBezTo>
                <a:cubicBezTo>
                  <a:pt x="78" y="283"/>
                  <a:pt x="0" y="424"/>
                  <a:pt x="11" y="556"/>
                </a:cubicBezTo>
                <a:lnTo>
                  <a:pt x="1187" y="556"/>
                </a:lnTo>
                <a:cubicBezTo>
                  <a:pt x="1187" y="397"/>
                  <a:pt x="1085" y="240"/>
                  <a:pt x="881" y="240"/>
                </a:cubicBezTo>
                <a:cubicBezTo>
                  <a:pt x="870" y="240"/>
                  <a:pt x="857" y="241"/>
                  <a:pt x="846" y="241"/>
                </a:cubicBezTo>
                <a:cubicBezTo>
                  <a:pt x="836" y="117"/>
                  <a:pt x="752" y="0"/>
                  <a:pt x="59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6" name="Google Shape;925;p16">
            <a:extLst>
              <a:ext uri="{FF2B5EF4-FFF2-40B4-BE49-F238E27FC236}">
                <a16:creationId xmlns:a16="http://schemas.microsoft.com/office/drawing/2014/main" id="{4A669243-210F-489F-C941-4532EB8D1255}"/>
              </a:ext>
            </a:extLst>
          </p:cNvPr>
          <p:cNvSpPr/>
          <p:nvPr/>
        </p:nvSpPr>
        <p:spPr>
          <a:xfrm>
            <a:off x="4432889" y="2668765"/>
            <a:ext cx="215311" cy="96163"/>
          </a:xfrm>
          <a:custGeom>
            <a:avLst/>
            <a:gdLst/>
            <a:ahLst/>
            <a:cxnLst/>
            <a:rect l="l" t="t" r="r" b="b"/>
            <a:pathLst>
              <a:path w="1480" h="661" extrusionOk="0">
                <a:moveTo>
                  <a:pt x="767" y="0"/>
                </a:moveTo>
                <a:cubicBezTo>
                  <a:pt x="548" y="0"/>
                  <a:pt x="438" y="168"/>
                  <a:pt x="433" y="338"/>
                </a:cubicBezTo>
                <a:cubicBezTo>
                  <a:pt x="399" y="323"/>
                  <a:pt x="359" y="316"/>
                  <a:pt x="315" y="316"/>
                </a:cubicBezTo>
                <a:cubicBezTo>
                  <a:pt x="101" y="316"/>
                  <a:pt x="1" y="495"/>
                  <a:pt x="18" y="660"/>
                </a:cubicBezTo>
                <a:lnTo>
                  <a:pt x="1479" y="660"/>
                </a:lnTo>
                <a:lnTo>
                  <a:pt x="1479" y="659"/>
                </a:lnTo>
                <a:cubicBezTo>
                  <a:pt x="1479" y="432"/>
                  <a:pt x="1303" y="251"/>
                  <a:pt x="1084" y="229"/>
                </a:cubicBezTo>
                <a:cubicBezTo>
                  <a:pt x="1044" y="102"/>
                  <a:pt x="940" y="0"/>
                  <a:pt x="76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7" name="Google Shape;926;p16">
            <a:extLst>
              <a:ext uri="{FF2B5EF4-FFF2-40B4-BE49-F238E27FC236}">
                <a16:creationId xmlns:a16="http://schemas.microsoft.com/office/drawing/2014/main" id="{F661848A-C1B1-8346-FA73-6C7CEC4C2398}"/>
              </a:ext>
            </a:extLst>
          </p:cNvPr>
          <p:cNvSpPr/>
          <p:nvPr/>
        </p:nvSpPr>
        <p:spPr>
          <a:xfrm>
            <a:off x="3905965" y="4238777"/>
            <a:ext cx="215165" cy="96163"/>
          </a:xfrm>
          <a:custGeom>
            <a:avLst/>
            <a:gdLst/>
            <a:ahLst/>
            <a:cxnLst/>
            <a:rect l="l" t="t" r="r" b="b"/>
            <a:pathLst>
              <a:path w="1479" h="661" extrusionOk="0">
                <a:moveTo>
                  <a:pt x="766" y="1"/>
                </a:moveTo>
                <a:cubicBezTo>
                  <a:pt x="547" y="1"/>
                  <a:pt x="435"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8" name="Google Shape;927;p16">
            <a:extLst>
              <a:ext uri="{FF2B5EF4-FFF2-40B4-BE49-F238E27FC236}">
                <a16:creationId xmlns:a16="http://schemas.microsoft.com/office/drawing/2014/main" id="{6894D853-F441-B471-A4BB-6BB15399F3F1}"/>
              </a:ext>
            </a:extLst>
          </p:cNvPr>
          <p:cNvSpPr/>
          <p:nvPr/>
        </p:nvSpPr>
        <p:spPr>
          <a:xfrm>
            <a:off x="4159098" y="4253907"/>
            <a:ext cx="172685" cy="80741"/>
          </a:xfrm>
          <a:custGeom>
            <a:avLst/>
            <a:gdLst/>
            <a:ahLst/>
            <a:cxnLst/>
            <a:rect l="l" t="t" r="r" b="b"/>
            <a:pathLst>
              <a:path w="1187" h="555" extrusionOk="0">
                <a:moveTo>
                  <a:pt x="591" y="0"/>
                </a:moveTo>
                <a:cubicBezTo>
                  <a:pt x="406" y="0"/>
                  <a:pt x="321" y="156"/>
                  <a:pt x="337" y="298"/>
                </a:cubicBezTo>
                <a:cubicBezTo>
                  <a:pt x="311" y="289"/>
                  <a:pt x="281" y="282"/>
                  <a:pt x="249" y="282"/>
                </a:cubicBezTo>
                <a:cubicBezTo>
                  <a:pt x="79" y="282"/>
                  <a:pt x="0" y="424"/>
                  <a:pt x="12" y="555"/>
                </a:cubicBezTo>
                <a:lnTo>
                  <a:pt x="1187" y="555"/>
                </a:lnTo>
                <a:cubicBezTo>
                  <a:pt x="1187" y="396"/>
                  <a:pt x="1085" y="240"/>
                  <a:pt x="882" y="240"/>
                </a:cubicBezTo>
                <a:cubicBezTo>
                  <a:pt x="870" y="240"/>
                  <a:pt x="858" y="241"/>
                  <a:pt x="847" y="241"/>
                </a:cubicBezTo>
                <a:cubicBezTo>
                  <a:pt x="837" y="117"/>
                  <a:pt x="752" y="0"/>
                  <a:pt x="59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9" name="Google Shape;928;p16">
            <a:extLst>
              <a:ext uri="{FF2B5EF4-FFF2-40B4-BE49-F238E27FC236}">
                <a16:creationId xmlns:a16="http://schemas.microsoft.com/office/drawing/2014/main" id="{C015E259-B023-FEF0-E19C-09897EFB3625}"/>
              </a:ext>
            </a:extLst>
          </p:cNvPr>
          <p:cNvSpPr/>
          <p:nvPr/>
        </p:nvSpPr>
        <p:spPr>
          <a:xfrm>
            <a:off x="4381534" y="4238777"/>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60" name="Google Shape;929;p16">
            <a:extLst>
              <a:ext uri="{FF2B5EF4-FFF2-40B4-BE49-F238E27FC236}">
                <a16:creationId xmlns:a16="http://schemas.microsoft.com/office/drawing/2014/main" id="{6060B8DC-F596-E9F5-ED32-9FE2EFE0A6FD}"/>
              </a:ext>
            </a:extLst>
          </p:cNvPr>
          <p:cNvSpPr/>
          <p:nvPr/>
        </p:nvSpPr>
        <p:spPr>
          <a:xfrm>
            <a:off x="310898" y="3256064"/>
            <a:ext cx="215311" cy="96163"/>
          </a:xfrm>
          <a:custGeom>
            <a:avLst/>
            <a:gdLst/>
            <a:ahLst/>
            <a:cxnLst/>
            <a:rect l="l" t="t" r="r" b="b"/>
            <a:pathLst>
              <a:path w="1480" h="661" extrusionOk="0">
                <a:moveTo>
                  <a:pt x="767" y="1"/>
                </a:moveTo>
                <a:cubicBezTo>
                  <a:pt x="548" y="1"/>
                  <a:pt x="436" y="168"/>
                  <a:pt x="432" y="338"/>
                </a:cubicBezTo>
                <a:cubicBezTo>
                  <a:pt x="399" y="325"/>
                  <a:pt x="359" y="317"/>
                  <a:pt x="314" y="317"/>
                </a:cubicBezTo>
                <a:cubicBezTo>
                  <a:pt x="100" y="317"/>
                  <a:pt x="1" y="496"/>
                  <a:pt x="17" y="661"/>
                </a:cubicBezTo>
                <a:lnTo>
                  <a:pt x="1479" y="661"/>
                </a:lnTo>
                <a:lnTo>
                  <a:pt x="1479" y="660"/>
                </a:lnTo>
                <a:cubicBezTo>
                  <a:pt x="1479" y="433"/>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61" name="Google Shape;930;p16">
            <a:extLst>
              <a:ext uri="{FF2B5EF4-FFF2-40B4-BE49-F238E27FC236}">
                <a16:creationId xmlns:a16="http://schemas.microsoft.com/office/drawing/2014/main" id="{5707AB25-F6D8-B81B-4B3E-E55968DABB8D}"/>
              </a:ext>
            </a:extLst>
          </p:cNvPr>
          <p:cNvSpPr/>
          <p:nvPr/>
        </p:nvSpPr>
        <p:spPr>
          <a:xfrm>
            <a:off x="1218685" y="4262636"/>
            <a:ext cx="474701" cy="216329"/>
          </a:xfrm>
          <a:custGeom>
            <a:avLst/>
            <a:gdLst/>
            <a:ahLst/>
            <a:cxnLst/>
            <a:rect l="l" t="t" r="r" b="b"/>
            <a:pathLst>
              <a:path w="3263" h="1487" extrusionOk="0">
                <a:moveTo>
                  <a:pt x="1062" y="0"/>
                </a:moveTo>
                <a:cubicBezTo>
                  <a:pt x="810" y="0"/>
                  <a:pt x="620" y="210"/>
                  <a:pt x="620" y="462"/>
                </a:cubicBezTo>
                <a:lnTo>
                  <a:pt x="620" y="579"/>
                </a:lnTo>
                <a:lnTo>
                  <a:pt x="456" y="579"/>
                </a:lnTo>
                <a:cubicBezTo>
                  <a:pt x="207" y="579"/>
                  <a:pt x="6" y="781"/>
                  <a:pt x="1" y="1029"/>
                </a:cubicBezTo>
                <a:lnTo>
                  <a:pt x="1" y="1029"/>
                </a:lnTo>
                <a:cubicBezTo>
                  <a:pt x="1" y="1025"/>
                  <a:pt x="1" y="1022"/>
                  <a:pt x="1" y="1019"/>
                </a:cubicBezTo>
                <a:lnTo>
                  <a:pt x="1" y="1039"/>
                </a:lnTo>
                <a:cubicBezTo>
                  <a:pt x="1" y="1036"/>
                  <a:pt x="1" y="1032"/>
                  <a:pt x="1" y="1029"/>
                </a:cubicBezTo>
                <a:lnTo>
                  <a:pt x="1" y="1029"/>
                </a:lnTo>
                <a:cubicBezTo>
                  <a:pt x="6" y="1276"/>
                  <a:pt x="207" y="1486"/>
                  <a:pt x="456" y="1486"/>
                </a:cubicBezTo>
                <a:lnTo>
                  <a:pt x="2764" y="1486"/>
                </a:lnTo>
                <a:cubicBezTo>
                  <a:pt x="3012" y="1486"/>
                  <a:pt x="3256" y="1275"/>
                  <a:pt x="3263" y="1029"/>
                </a:cubicBezTo>
                <a:lnTo>
                  <a:pt x="3263" y="1029"/>
                </a:lnTo>
                <a:cubicBezTo>
                  <a:pt x="3263" y="1033"/>
                  <a:pt x="3263" y="1036"/>
                  <a:pt x="3263" y="1039"/>
                </a:cubicBezTo>
                <a:lnTo>
                  <a:pt x="3263" y="1019"/>
                </a:lnTo>
                <a:cubicBezTo>
                  <a:pt x="3263" y="1022"/>
                  <a:pt x="3263" y="1026"/>
                  <a:pt x="3263" y="1029"/>
                </a:cubicBezTo>
                <a:lnTo>
                  <a:pt x="3263" y="1029"/>
                </a:lnTo>
                <a:cubicBezTo>
                  <a:pt x="3256" y="783"/>
                  <a:pt x="3011" y="579"/>
                  <a:pt x="2762" y="579"/>
                </a:cubicBezTo>
                <a:lnTo>
                  <a:pt x="2436" y="579"/>
                </a:lnTo>
                <a:lnTo>
                  <a:pt x="2436" y="462"/>
                </a:lnTo>
                <a:cubicBezTo>
                  <a:pt x="2436" y="210"/>
                  <a:pt x="2254" y="0"/>
                  <a:pt x="2003"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2" name="Google Shape;931;p16">
            <a:extLst>
              <a:ext uri="{FF2B5EF4-FFF2-40B4-BE49-F238E27FC236}">
                <a16:creationId xmlns:a16="http://schemas.microsoft.com/office/drawing/2014/main" id="{44FF0F43-2B3D-BEE4-C8F2-818596BB6220}"/>
              </a:ext>
            </a:extLst>
          </p:cNvPr>
          <p:cNvSpPr/>
          <p:nvPr/>
        </p:nvSpPr>
        <p:spPr>
          <a:xfrm>
            <a:off x="1661667" y="4384111"/>
            <a:ext cx="27787" cy="63720"/>
          </a:xfrm>
          <a:custGeom>
            <a:avLst/>
            <a:gdLst/>
            <a:ahLst/>
            <a:cxnLst/>
            <a:rect l="l" t="t" r="r" b="b"/>
            <a:pathLst>
              <a:path w="191" h="438" extrusionOk="0">
                <a:moveTo>
                  <a:pt x="140" y="0"/>
                </a:moveTo>
                <a:cubicBezTo>
                  <a:pt x="31" y="68"/>
                  <a:pt x="1" y="171"/>
                  <a:pt x="62" y="339"/>
                </a:cubicBezTo>
                <a:cubicBezTo>
                  <a:pt x="74" y="374"/>
                  <a:pt x="89" y="407"/>
                  <a:pt x="107" y="437"/>
                </a:cubicBezTo>
                <a:cubicBezTo>
                  <a:pt x="157" y="368"/>
                  <a:pt x="187" y="283"/>
                  <a:pt x="190" y="194"/>
                </a:cubicBezTo>
                <a:cubicBezTo>
                  <a:pt x="189" y="124"/>
                  <a:pt x="171" y="59"/>
                  <a:pt x="140"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3" name="Google Shape;932;p16">
            <a:extLst>
              <a:ext uri="{FF2B5EF4-FFF2-40B4-BE49-F238E27FC236}">
                <a16:creationId xmlns:a16="http://schemas.microsoft.com/office/drawing/2014/main" id="{ECA7F1E1-31AE-79EA-3C8A-90267AE66AF1}"/>
              </a:ext>
            </a:extLst>
          </p:cNvPr>
          <p:cNvSpPr/>
          <p:nvPr/>
        </p:nvSpPr>
        <p:spPr>
          <a:xfrm>
            <a:off x="1349760" y="4296242"/>
            <a:ext cx="186360" cy="53100"/>
          </a:xfrm>
          <a:custGeom>
            <a:avLst/>
            <a:gdLst/>
            <a:ahLst/>
            <a:cxnLst/>
            <a:rect l="l" t="t" r="r" b="b"/>
            <a:pathLst>
              <a:path w="1281" h="365" extrusionOk="0">
                <a:moveTo>
                  <a:pt x="3" y="1"/>
                </a:moveTo>
                <a:cubicBezTo>
                  <a:pt x="1" y="1"/>
                  <a:pt x="0" y="2"/>
                  <a:pt x="0" y="5"/>
                </a:cubicBezTo>
                <a:lnTo>
                  <a:pt x="0" y="365"/>
                </a:lnTo>
                <a:lnTo>
                  <a:pt x="1280" y="365"/>
                </a:lnTo>
                <a:lnTo>
                  <a:pt x="1280" y="5"/>
                </a:lnTo>
                <a:cubicBezTo>
                  <a:pt x="1280" y="2"/>
                  <a:pt x="1279" y="1"/>
                  <a:pt x="127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64" name="Google Shape;933;p16">
            <a:extLst>
              <a:ext uri="{FF2B5EF4-FFF2-40B4-BE49-F238E27FC236}">
                <a16:creationId xmlns:a16="http://schemas.microsoft.com/office/drawing/2014/main" id="{435A5A13-ACD2-115D-8D02-0F91521D2ACF}"/>
              </a:ext>
            </a:extLst>
          </p:cNvPr>
          <p:cNvSpPr/>
          <p:nvPr/>
        </p:nvSpPr>
        <p:spPr>
          <a:xfrm>
            <a:off x="1287933" y="4402150"/>
            <a:ext cx="116965" cy="116965"/>
          </a:xfrm>
          <a:custGeom>
            <a:avLst/>
            <a:gdLst/>
            <a:ahLst/>
            <a:cxnLst/>
            <a:rect l="l" t="t" r="r" b="b"/>
            <a:pathLst>
              <a:path w="804" h="804" extrusionOk="0">
                <a:moveTo>
                  <a:pt x="402" y="0"/>
                </a:moveTo>
                <a:cubicBezTo>
                  <a:pt x="180" y="0"/>
                  <a:pt x="1" y="180"/>
                  <a:pt x="1" y="402"/>
                </a:cubicBezTo>
                <a:cubicBezTo>
                  <a:pt x="1" y="623"/>
                  <a:pt x="180" y="803"/>
                  <a:pt x="402" y="803"/>
                </a:cubicBezTo>
                <a:cubicBezTo>
                  <a:pt x="625" y="803"/>
                  <a:pt x="804" y="623"/>
                  <a:pt x="804" y="402"/>
                </a:cubicBezTo>
                <a:cubicBezTo>
                  <a:pt x="804" y="179"/>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5" name="Google Shape;934;p16">
            <a:extLst>
              <a:ext uri="{FF2B5EF4-FFF2-40B4-BE49-F238E27FC236}">
                <a16:creationId xmlns:a16="http://schemas.microsoft.com/office/drawing/2014/main" id="{D21E4674-7111-70DC-0BCE-63152BF1226D}"/>
              </a:ext>
            </a:extLst>
          </p:cNvPr>
          <p:cNvSpPr/>
          <p:nvPr/>
        </p:nvSpPr>
        <p:spPr>
          <a:xfrm>
            <a:off x="1313392" y="4427901"/>
            <a:ext cx="65612" cy="65612"/>
          </a:xfrm>
          <a:custGeom>
            <a:avLst/>
            <a:gdLst/>
            <a:ahLst/>
            <a:cxnLst/>
            <a:rect l="l" t="t" r="r" b="b"/>
            <a:pathLst>
              <a:path w="451" h="451" extrusionOk="0">
                <a:moveTo>
                  <a:pt x="226" y="0"/>
                </a:moveTo>
                <a:cubicBezTo>
                  <a:pt x="102" y="0"/>
                  <a:pt x="1" y="100"/>
                  <a:pt x="1" y="225"/>
                </a:cubicBezTo>
                <a:cubicBezTo>
                  <a:pt x="1" y="349"/>
                  <a:pt x="102" y="450"/>
                  <a:pt x="226" y="450"/>
                </a:cubicBezTo>
                <a:cubicBezTo>
                  <a:pt x="350" y="450"/>
                  <a:pt x="451" y="350"/>
                  <a:pt x="451" y="225"/>
                </a:cubicBezTo>
                <a:cubicBezTo>
                  <a:pt x="451" y="100"/>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6" name="Google Shape;935;p16">
            <a:extLst>
              <a:ext uri="{FF2B5EF4-FFF2-40B4-BE49-F238E27FC236}">
                <a16:creationId xmlns:a16="http://schemas.microsoft.com/office/drawing/2014/main" id="{72E9E80A-1A89-E076-7FCC-437D4DD2A075}"/>
              </a:ext>
            </a:extLst>
          </p:cNvPr>
          <p:cNvSpPr/>
          <p:nvPr/>
        </p:nvSpPr>
        <p:spPr>
          <a:xfrm>
            <a:off x="1484910" y="4402150"/>
            <a:ext cx="116965" cy="116965"/>
          </a:xfrm>
          <a:custGeom>
            <a:avLst/>
            <a:gdLst/>
            <a:ahLst/>
            <a:cxnLst/>
            <a:rect l="l" t="t" r="r" b="b"/>
            <a:pathLst>
              <a:path w="804" h="804" extrusionOk="0">
                <a:moveTo>
                  <a:pt x="403" y="0"/>
                </a:moveTo>
                <a:cubicBezTo>
                  <a:pt x="180" y="0"/>
                  <a:pt x="0" y="180"/>
                  <a:pt x="0" y="402"/>
                </a:cubicBezTo>
                <a:cubicBezTo>
                  <a:pt x="0" y="623"/>
                  <a:pt x="180" y="803"/>
                  <a:pt x="403" y="803"/>
                </a:cubicBezTo>
                <a:cubicBezTo>
                  <a:pt x="625" y="803"/>
                  <a:pt x="804" y="623"/>
                  <a:pt x="804" y="402"/>
                </a:cubicBezTo>
                <a:cubicBezTo>
                  <a:pt x="804" y="179"/>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7" name="Google Shape;936;p16">
            <a:extLst>
              <a:ext uri="{FF2B5EF4-FFF2-40B4-BE49-F238E27FC236}">
                <a16:creationId xmlns:a16="http://schemas.microsoft.com/office/drawing/2014/main" id="{76DA8BCD-3A29-4750-3452-9E916C8E5752}"/>
              </a:ext>
            </a:extLst>
          </p:cNvPr>
          <p:cNvSpPr/>
          <p:nvPr/>
        </p:nvSpPr>
        <p:spPr>
          <a:xfrm>
            <a:off x="1510516" y="4427901"/>
            <a:ext cx="65612" cy="65612"/>
          </a:xfrm>
          <a:custGeom>
            <a:avLst/>
            <a:gdLst/>
            <a:ahLst/>
            <a:cxnLst/>
            <a:rect l="l" t="t" r="r" b="b"/>
            <a:pathLst>
              <a:path w="451" h="451" extrusionOk="0">
                <a:moveTo>
                  <a:pt x="226" y="0"/>
                </a:moveTo>
                <a:cubicBezTo>
                  <a:pt x="101" y="0"/>
                  <a:pt x="0" y="100"/>
                  <a:pt x="0" y="225"/>
                </a:cubicBezTo>
                <a:cubicBezTo>
                  <a:pt x="0" y="349"/>
                  <a:pt x="101" y="450"/>
                  <a:pt x="226" y="450"/>
                </a:cubicBezTo>
                <a:cubicBezTo>
                  <a:pt x="349" y="450"/>
                  <a:pt x="451" y="350"/>
                  <a:pt x="451" y="225"/>
                </a:cubicBezTo>
                <a:cubicBezTo>
                  <a:pt x="451" y="100"/>
                  <a:pt x="349"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8" name="Google Shape;937;p16">
            <a:extLst>
              <a:ext uri="{FF2B5EF4-FFF2-40B4-BE49-F238E27FC236}">
                <a16:creationId xmlns:a16="http://schemas.microsoft.com/office/drawing/2014/main" id="{F3702E8F-4E45-6E04-6EB2-B1FA331488AB}"/>
              </a:ext>
            </a:extLst>
          </p:cNvPr>
          <p:cNvSpPr/>
          <p:nvPr/>
        </p:nvSpPr>
        <p:spPr>
          <a:xfrm>
            <a:off x="3122709" y="3397471"/>
            <a:ext cx="474847" cy="216475"/>
          </a:xfrm>
          <a:custGeom>
            <a:avLst/>
            <a:gdLst/>
            <a:ahLst/>
            <a:cxnLst/>
            <a:rect l="l" t="t" r="r" b="b"/>
            <a:pathLst>
              <a:path w="3264" h="1488" extrusionOk="0">
                <a:moveTo>
                  <a:pt x="1" y="1019"/>
                </a:moveTo>
                <a:lnTo>
                  <a:pt x="1" y="1039"/>
                </a:lnTo>
                <a:cubicBezTo>
                  <a:pt x="1" y="1036"/>
                  <a:pt x="1" y="1033"/>
                  <a:pt x="1" y="1030"/>
                </a:cubicBezTo>
                <a:lnTo>
                  <a:pt x="1" y="1030"/>
                </a:lnTo>
                <a:cubicBezTo>
                  <a:pt x="1" y="1026"/>
                  <a:pt x="1" y="1022"/>
                  <a:pt x="1" y="1019"/>
                </a:cubicBezTo>
                <a:close/>
                <a:moveTo>
                  <a:pt x="1260" y="1"/>
                </a:moveTo>
                <a:cubicBezTo>
                  <a:pt x="1009" y="1"/>
                  <a:pt x="828" y="210"/>
                  <a:pt x="828" y="463"/>
                </a:cubicBezTo>
                <a:lnTo>
                  <a:pt x="828" y="579"/>
                </a:lnTo>
                <a:lnTo>
                  <a:pt x="502" y="579"/>
                </a:lnTo>
                <a:cubicBezTo>
                  <a:pt x="254" y="579"/>
                  <a:pt x="8" y="782"/>
                  <a:pt x="1" y="1030"/>
                </a:cubicBezTo>
                <a:lnTo>
                  <a:pt x="1" y="1030"/>
                </a:lnTo>
                <a:cubicBezTo>
                  <a:pt x="8" y="1276"/>
                  <a:pt x="252" y="1487"/>
                  <a:pt x="501" y="1487"/>
                </a:cubicBezTo>
                <a:lnTo>
                  <a:pt x="2808" y="1487"/>
                </a:lnTo>
                <a:cubicBezTo>
                  <a:pt x="3056" y="1487"/>
                  <a:pt x="3258" y="1277"/>
                  <a:pt x="3263" y="1029"/>
                </a:cubicBezTo>
                <a:lnTo>
                  <a:pt x="3263" y="1029"/>
                </a:lnTo>
                <a:cubicBezTo>
                  <a:pt x="3263" y="1032"/>
                  <a:pt x="3264" y="1036"/>
                  <a:pt x="3264" y="1039"/>
                </a:cubicBezTo>
                <a:lnTo>
                  <a:pt x="3264" y="1019"/>
                </a:lnTo>
                <a:cubicBezTo>
                  <a:pt x="3264" y="1022"/>
                  <a:pt x="3263" y="1026"/>
                  <a:pt x="3263" y="1029"/>
                </a:cubicBezTo>
                <a:lnTo>
                  <a:pt x="3263" y="1029"/>
                </a:lnTo>
                <a:cubicBezTo>
                  <a:pt x="3258" y="782"/>
                  <a:pt x="3056" y="579"/>
                  <a:pt x="2808" y="579"/>
                </a:cubicBezTo>
                <a:lnTo>
                  <a:pt x="2644" y="579"/>
                </a:lnTo>
                <a:lnTo>
                  <a:pt x="2644" y="463"/>
                </a:lnTo>
                <a:cubicBezTo>
                  <a:pt x="2644" y="210"/>
                  <a:pt x="2453" y="1"/>
                  <a:pt x="2201"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9" name="Google Shape;938;p16">
            <a:extLst>
              <a:ext uri="{FF2B5EF4-FFF2-40B4-BE49-F238E27FC236}">
                <a16:creationId xmlns:a16="http://schemas.microsoft.com/office/drawing/2014/main" id="{AA147600-FB4E-9115-93C2-B40BC34DFA0C}"/>
              </a:ext>
            </a:extLst>
          </p:cNvPr>
          <p:cNvSpPr/>
          <p:nvPr/>
        </p:nvSpPr>
        <p:spPr>
          <a:xfrm>
            <a:off x="3127072" y="3519091"/>
            <a:ext cx="27496" cy="63720"/>
          </a:xfrm>
          <a:custGeom>
            <a:avLst/>
            <a:gdLst/>
            <a:ahLst/>
            <a:cxnLst/>
            <a:rect l="l" t="t" r="r" b="b"/>
            <a:pathLst>
              <a:path w="189" h="438" extrusionOk="0">
                <a:moveTo>
                  <a:pt x="49" y="1"/>
                </a:moveTo>
                <a:cubicBezTo>
                  <a:pt x="19" y="59"/>
                  <a:pt x="1" y="124"/>
                  <a:pt x="0" y="193"/>
                </a:cubicBezTo>
                <a:cubicBezTo>
                  <a:pt x="2" y="283"/>
                  <a:pt x="33" y="367"/>
                  <a:pt x="83" y="438"/>
                </a:cubicBezTo>
                <a:cubicBezTo>
                  <a:pt x="99" y="406"/>
                  <a:pt x="116" y="374"/>
                  <a:pt x="128" y="339"/>
                </a:cubicBezTo>
                <a:cubicBezTo>
                  <a:pt x="189" y="171"/>
                  <a:pt x="160" y="68"/>
                  <a:pt x="49"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0" name="Google Shape;939;p16">
            <a:extLst>
              <a:ext uri="{FF2B5EF4-FFF2-40B4-BE49-F238E27FC236}">
                <a16:creationId xmlns:a16="http://schemas.microsoft.com/office/drawing/2014/main" id="{0400C283-056B-F5E8-788F-CD3C5ED9150E}"/>
              </a:ext>
            </a:extLst>
          </p:cNvPr>
          <p:cNvSpPr/>
          <p:nvPr/>
        </p:nvSpPr>
        <p:spPr>
          <a:xfrm>
            <a:off x="3280117" y="3431222"/>
            <a:ext cx="186505" cy="53245"/>
          </a:xfrm>
          <a:custGeom>
            <a:avLst/>
            <a:gdLst/>
            <a:ahLst/>
            <a:cxnLst/>
            <a:rect l="l" t="t" r="r" b="b"/>
            <a:pathLst>
              <a:path w="1282" h="366" extrusionOk="0">
                <a:moveTo>
                  <a:pt x="4" y="1"/>
                </a:moveTo>
                <a:cubicBezTo>
                  <a:pt x="2" y="1"/>
                  <a:pt x="0" y="2"/>
                  <a:pt x="0" y="4"/>
                </a:cubicBezTo>
                <a:lnTo>
                  <a:pt x="0" y="365"/>
                </a:lnTo>
                <a:lnTo>
                  <a:pt x="1281" y="365"/>
                </a:lnTo>
                <a:lnTo>
                  <a:pt x="1281" y="4"/>
                </a:lnTo>
                <a:cubicBezTo>
                  <a:pt x="1281" y="2"/>
                  <a:pt x="1279" y="1"/>
                  <a:pt x="1277"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71" name="Google Shape;940;p16">
            <a:extLst>
              <a:ext uri="{FF2B5EF4-FFF2-40B4-BE49-F238E27FC236}">
                <a16:creationId xmlns:a16="http://schemas.microsoft.com/office/drawing/2014/main" id="{A6DFBFFE-668D-D0F4-AD2F-1C196EAB7D08}"/>
              </a:ext>
            </a:extLst>
          </p:cNvPr>
          <p:cNvSpPr/>
          <p:nvPr/>
        </p:nvSpPr>
        <p:spPr>
          <a:xfrm>
            <a:off x="3411483" y="3537131"/>
            <a:ext cx="116965" cy="116965"/>
          </a:xfrm>
          <a:custGeom>
            <a:avLst/>
            <a:gdLst/>
            <a:ahLst/>
            <a:cxnLst/>
            <a:rect l="l" t="t" r="r" b="b"/>
            <a:pathLst>
              <a:path w="804" h="804" extrusionOk="0">
                <a:moveTo>
                  <a:pt x="402" y="0"/>
                </a:moveTo>
                <a:cubicBezTo>
                  <a:pt x="181" y="0"/>
                  <a:pt x="1" y="179"/>
                  <a:pt x="1" y="402"/>
                </a:cubicBezTo>
                <a:cubicBezTo>
                  <a:pt x="1" y="624"/>
                  <a:pt x="180" y="804"/>
                  <a:pt x="402" y="804"/>
                </a:cubicBezTo>
                <a:cubicBezTo>
                  <a:pt x="624" y="803"/>
                  <a:pt x="804" y="624"/>
                  <a:pt x="804" y="402"/>
                </a:cubicBezTo>
                <a:cubicBezTo>
                  <a:pt x="804" y="181"/>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2" name="Google Shape;941;p16">
            <a:extLst>
              <a:ext uri="{FF2B5EF4-FFF2-40B4-BE49-F238E27FC236}">
                <a16:creationId xmlns:a16="http://schemas.microsoft.com/office/drawing/2014/main" id="{5B4A3B16-073A-B06A-F0F4-EB08D98323D9}"/>
              </a:ext>
            </a:extLst>
          </p:cNvPr>
          <p:cNvSpPr/>
          <p:nvPr/>
        </p:nvSpPr>
        <p:spPr>
          <a:xfrm>
            <a:off x="3437088" y="3562735"/>
            <a:ext cx="65612" cy="65612"/>
          </a:xfrm>
          <a:custGeom>
            <a:avLst/>
            <a:gdLst/>
            <a:ahLst/>
            <a:cxnLst/>
            <a:rect l="l" t="t" r="r" b="b"/>
            <a:pathLst>
              <a:path w="451" h="451" extrusionOk="0">
                <a:moveTo>
                  <a:pt x="226" y="0"/>
                </a:moveTo>
                <a:cubicBezTo>
                  <a:pt x="102" y="0"/>
                  <a:pt x="1" y="102"/>
                  <a:pt x="1" y="226"/>
                </a:cubicBezTo>
                <a:cubicBezTo>
                  <a:pt x="1" y="351"/>
                  <a:pt x="102"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3" name="Google Shape;942;p16">
            <a:extLst>
              <a:ext uri="{FF2B5EF4-FFF2-40B4-BE49-F238E27FC236}">
                <a16:creationId xmlns:a16="http://schemas.microsoft.com/office/drawing/2014/main" id="{74770771-AC27-1945-D373-BA29B03D4A12}"/>
              </a:ext>
            </a:extLst>
          </p:cNvPr>
          <p:cNvSpPr/>
          <p:nvPr/>
        </p:nvSpPr>
        <p:spPr>
          <a:xfrm>
            <a:off x="3214359" y="3537131"/>
            <a:ext cx="117112" cy="116965"/>
          </a:xfrm>
          <a:custGeom>
            <a:avLst/>
            <a:gdLst/>
            <a:ahLst/>
            <a:cxnLst/>
            <a:rect l="l" t="t" r="r" b="b"/>
            <a:pathLst>
              <a:path w="805" h="804" extrusionOk="0">
                <a:moveTo>
                  <a:pt x="403" y="0"/>
                </a:moveTo>
                <a:cubicBezTo>
                  <a:pt x="181" y="0"/>
                  <a:pt x="1" y="179"/>
                  <a:pt x="1" y="402"/>
                </a:cubicBezTo>
                <a:cubicBezTo>
                  <a:pt x="1" y="624"/>
                  <a:pt x="180" y="804"/>
                  <a:pt x="403" y="804"/>
                </a:cubicBezTo>
                <a:cubicBezTo>
                  <a:pt x="624" y="803"/>
                  <a:pt x="804" y="624"/>
                  <a:pt x="804" y="402"/>
                </a:cubicBezTo>
                <a:cubicBezTo>
                  <a:pt x="804" y="181"/>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4" name="Google Shape;943;p16">
            <a:extLst>
              <a:ext uri="{FF2B5EF4-FFF2-40B4-BE49-F238E27FC236}">
                <a16:creationId xmlns:a16="http://schemas.microsoft.com/office/drawing/2014/main" id="{D586E863-BEBC-64EF-DA07-5668F0325C73}"/>
              </a:ext>
            </a:extLst>
          </p:cNvPr>
          <p:cNvSpPr/>
          <p:nvPr/>
        </p:nvSpPr>
        <p:spPr>
          <a:xfrm>
            <a:off x="3240255" y="3562735"/>
            <a:ext cx="65757" cy="65612"/>
          </a:xfrm>
          <a:custGeom>
            <a:avLst/>
            <a:gdLst/>
            <a:ahLst/>
            <a:cxnLst/>
            <a:rect l="l" t="t" r="r" b="b"/>
            <a:pathLst>
              <a:path w="452" h="451" extrusionOk="0">
                <a:moveTo>
                  <a:pt x="226" y="0"/>
                </a:moveTo>
                <a:cubicBezTo>
                  <a:pt x="101" y="0"/>
                  <a:pt x="1" y="102"/>
                  <a:pt x="1" y="226"/>
                </a:cubicBezTo>
                <a:cubicBezTo>
                  <a:pt x="1" y="351"/>
                  <a:pt x="101"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5" name="Google Shape;944;p16">
            <a:extLst>
              <a:ext uri="{FF2B5EF4-FFF2-40B4-BE49-F238E27FC236}">
                <a16:creationId xmlns:a16="http://schemas.microsoft.com/office/drawing/2014/main" id="{1702D050-7BF7-E466-7D15-E04AB177B0A1}"/>
              </a:ext>
            </a:extLst>
          </p:cNvPr>
          <p:cNvSpPr/>
          <p:nvPr/>
        </p:nvSpPr>
        <p:spPr>
          <a:xfrm>
            <a:off x="1691055" y="1614623"/>
            <a:ext cx="27641" cy="63720"/>
          </a:xfrm>
          <a:custGeom>
            <a:avLst/>
            <a:gdLst/>
            <a:ahLst/>
            <a:cxnLst/>
            <a:rect l="l" t="t" r="r" b="b"/>
            <a:pathLst>
              <a:path w="190" h="438" extrusionOk="0">
                <a:moveTo>
                  <a:pt x="51" y="1"/>
                </a:moveTo>
                <a:cubicBezTo>
                  <a:pt x="20" y="59"/>
                  <a:pt x="3" y="125"/>
                  <a:pt x="1" y="194"/>
                </a:cubicBezTo>
                <a:cubicBezTo>
                  <a:pt x="4" y="283"/>
                  <a:pt x="34" y="368"/>
                  <a:pt x="84" y="438"/>
                </a:cubicBezTo>
                <a:cubicBezTo>
                  <a:pt x="102" y="406"/>
                  <a:pt x="117" y="374"/>
                  <a:pt x="128" y="340"/>
                </a:cubicBezTo>
                <a:cubicBezTo>
                  <a:pt x="190" y="172"/>
                  <a:pt x="161" y="68"/>
                  <a:pt x="51"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6" name="Google Shape;945;p16">
            <a:extLst>
              <a:ext uri="{FF2B5EF4-FFF2-40B4-BE49-F238E27FC236}">
                <a16:creationId xmlns:a16="http://schemas.microsoft.com/office/drawing/2014/main" id="{64F3FD24-3B81-3F32-BE00-47F350897905}"/>
              </a:ext>
            </a:extLst>
          </p:cNvPr>
          <p:cNvSpPr/>
          <p:nvPr/>
        </p:nvSpPr>
        <p:spPr>
          <a:xfrm>
            <a:off x="1844388" y="1526899"/>
            <a:ext cx="186360" cy="53100"/>
          </a:xfrm>
          <a:custGeom>
            <a:avLst/>
            <a:gdLst/>
            <a:ahLst/>
            <a:cxnLst/>
            <a:rect l="l" t="t" r="r" b="b"/>
            <a:pathLst>
              <a:path w="1281" h="365" extrusionOk="0">
                <a:moveTo>
                  <a:pt x="5" y="0"/>
                </a:moveTo>
                <a:cubicBezTo>
                  <a:pt x="2" y="0"/>
                  <a:pt x="0" y="1"/>
                  <a:pt x="0" y="4"/>
                </a:cubicBezTo>
                <a:lnTo>
                  <a:pt x="0" y="365"/>
                </a:lnTo>
                <a:lnTo>
                  <a:pt x="1280" y="365"/>
                </a:lnTo>
                <a:lnTo>
                  <a:pt x="1280" y="4"/>
                </a:lnTo>
                <a:cubicBezTo>
                  <a:pt x="1280" y="1"/>
                  <a:pt x="1279" y="0"/>
                  <a:pt x="1277"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7" name="Google Shape;946;p16">
            <a:extLst>
              <a:ext uri="{FF2B5EF4-FFF2-40B4-BE49-F238E27FC236}">
                <a16:creationId xmlns:a16="http://schemas.microsoft.com/office/drawing/2014/main" id="{28B65F1C-36BB-21ED-6EF8-2487E12BC41C}"/>
              </a:ext>
            </a:extLst>
          </p:cNvPr>
          <p:cNvSpPr/>
          <p:nvPr/>
        </p:nvSpPr>
        <p:spPr>
          <a:xfrm>
            <a:off x="1975610" y="1632663"/>
            <a:ext cx="117112" cy="116965"/>
          </a:xfrm>
          <a:custGeom>
            <a:avLst/>
            <a:gdLst/>
            <a:ahLst/>
            <a:cxnLst/>
            <a:rect l="l" t="t" r="r" b="b"/>
            <a:pathLst>
              <a:path w="805" h="804" extrusionOk="0">
                <a:moveTo>
                  <a:pt x="402" y="1"/>
                </a:moveTo>
                <a:cubicBezTo>
                  <a:pt x="181" y="1"/>
                  <a:pt x="1" y="181"/>
                  <a:pt x="1" y="403"/>
                </a:cubicBezTo>
                <a:cubicBezTo>
                  <a:pt x="1" y="624"/>
                  <a:pt x="180" y="804"/>
                  <a:pt x="402" y="804"/>
                </a:cubicBezTo>
                <a:cubicBezTo>
                  <a:pt x="625" y="803"/>
                  <a:pt x="804" y="624"/>
                  <a:pt x="804" y="403"/>
                </a:cubicBezTo>
                <a:cubicBezTo>
                  <a:pt x="804" y="181"/>
                  <a:pt x="625" y="1"/>
                  <a:pt x="402"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8" name="Google Shape;947;p16">
            <a:extLst>
              <a:ext uri="{FF2B5EF4-FFF2-40B4-BE49-F238E27FC236}">
                <a16:creationId xmlns:a16="http://schemas.microsoft.com/office/drawing/2014/main" id="{ECEE8008-41BD-74F8-7B2D-A5A5F551B4B4}"/>
              </a:ext>
            </a:extLst>
          </p:cNvPr>
          <p:cNvSpPr/>
          <p:nvPr/>
        </p:nvSpPr>
        <p:spPr>
          <a:xfrm>
            <a:off x="2001359" y="1658413"/>
            <a:ext cx="65757" cy="65612"/>
          </a:xfrm>
          <a:custGeom>
            <a:avLst/>
            <a:gdLst/>
            <a:ahLst/>
            <a:cxnLst/>
            <a:rect l="l" t="t" r="r" b="b"/>
            <a:pathLst>
              <a:path w="452" h="451" extrusionOk="0">
                <a:moveTo>
                  <a:pt x="226" y="1"/>
                </a:moveTo>
                <a:cubicBezTo>
                  <a:pt x="102" y="1"/>
                  <a:pt x="1" y="101"/>
                  <a:pt x="1" y="226"/>
                </a:cubicBezTo>
                <a:cubicBezTo>
                  <a:pt x="1" y="350"/>
                  <a:pt x="102" y="451"/>
                  <a:pt x="226" y="451"/>
                </a:cubicBezTo>
                <a:cubicBezTo>
                  <a:pt x="351" y="451"/>
                  <a:pt x="451" y="350"/>
                  <a:pt x="451" y="226"/>
                </a:cubicBezTo>
                <a:cubicBezTo>
                  <a:pt x="451" y="101"/>
                  <a:pt x="351" y="1"/>
                  <a:pt x="226"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9" name="Google Shape;948;p16">
            <a:extLst>
              <a:ext uri="{FF2B5EF4-FFF2-40B4-BE49-F238E27FC236}">
                <a16:creationId xmlns:a16="http://schemas.microsoft.com/office/drawing/2014/main" id="{AB6313CE-43CE-012B-84B8-DB1BAC6A7105}"/>
              </a:ext>
            </a:extLst>
          </p:cNvPr>
          <p:cNvSpPr/>
          <p:nvPr/>
        </p:nvSpPr>
        <p:spPr>
          <a:xfrm>
            <a:off x="1778631" y="1632663"/>
            <a:ext cx="116965" cy="116965"/>
          </a:xfrm>
          <a:custGeom>
            <a:avLst/>
            <a:gdLst/>
            <a:ahLst/>
            <a:cxnLst/>
            <a:rect l="l" t="t" r="r" b="b"/>
            <a:pathLst>
              <a:path w="804" h="804" extrusionOk="0">
                <a:moveTo>
                  <a:pt x="401" y="1"/>
                </a:moveTo>
                <a:cubicBezTo>
                  <a:pt x="179" y="1"/>
                  <a:pt x="0" y="181"/>
                  <a:pt x="0" y="403"/>
                </a:cubicBezTo>
                <a:cubicBezTo>
                  <a:pt x="0" y="624"/>
                  <a:pt x="179" y="804"/>
                  <a:pt x="401" y="804"/>
                </a:cubicBezTo>
                <a:cubicBezTo>
                  <a:pt x="624" y="804"/>
                  <a:pt x="803" y="624"/>
                  <a:pt x="803" y="403"/>
                </a:cubicBezTo>
                <a:cubicBezTo>
                  <a:pt x="803" y="181"/>
                  <a:pt x="624" y="1"/>
                  <a:pt x="401"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80" name="Google Shape;949;p16">
            <a:extLst>
              <a:ext uri="{FF2B5EF4-FFF2-40B4-BE49-F238E27FC236}">
                <a16:creationId xmlns:a16="http://schemas.microsoft.com/office/drawing/2014/main" id="{A0F65113-EDC0-3E16-6F34-B1D439EF4F7C}"/>
              </a:ext>
            </a:extLst>
          </p:cNvPr>
          <p:cNvSpPr/>
          <p:nvPr/>
        </p:nvSpPr>
        <p:spPr>
          <a:xfrm>
            <a:off x="1804528" y="1658413"/>
            <a:ext cx="65612" cy="65612"/>
          </a:xfrm>
          <a:custGeom>
            <a:avLst/>
            <a:gdLst/>
            <a:ahLst/>
            <a:cxnLst/>
            <a:rect l="l" t="t" r="r" b="b"/>
            <a:pathLst>
              <a:path w="451" h="451" extrusionOk="0">
                <a:moveTo>
                  <a:pt x="225" y="1"/>
                </a:moveTo>
                <a:cubicBezTo>
                  <a:pt x="101" y="1"/>
                  <a:pt x="0" y="101"/>
                  <a:pt x="0" y="226"/>
                </a:cubicBezTo>
                <a:cubicBezTo>
                  <a:pt x="0" y="350"/>
                  <a:pt x="101" y="451"/>
                  <a:pt x="225" y="451"/>
                </a:cubicBezTo>
                <a:cubicBezTo>
                  <a:pt x="349" y="451"/>
                  <a:pt x="450" y="350"/>
                  <a:pt x="450" y="226"/>
                </a:cubicBezTo>
                <a:cubicBezTo>
                  <a:pt x="450" y="101"/>
                  <a:pt x="349" y="1"/>
                  <a:pt x="225"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81" name="Google Shape;951;p16">
            <a:extLst>
              <a:ext uri="{FF2B5EF4-FFF2-40B4-BE49-F238E27FC236}">
                <a16:creationId xmlns:a16="http://schemas.microsoft.com/office/drawing/2014/main" id="{1AF8E0CC-7D19-FB03-3580-756C912C05EC}"/>
              </a:ext>
            </a:extLst>
          </p:cNvPr>
          <p:cNvSpPr/>
          <p:nvPr/>
        </p:nvSpPr>
        <p:spPr>
          <a:xfrm>
            <a:off x="287332" y="2670801"/>
            <a:ext cx="42335" cy="41899"/>
          </a:xfrm>
          <a:custGeom>
            <a:avLst/>
            <a:gdLst/>
            <a:ahLst/>
            <a:cxnLst/>
            <a:rect l="l" t="t" r="r" b="b"/>
            <a:pathLst>
              <a:path w="291" h="288" extrusionOk="0">
                <a:moveTo>
                  <a:pt x="5" y="0"/>
                </a:moveTo>
                <a:cubicBezTo>
                  <a:pt x="4" y="0"/>
                  <a:pt x="1" y="1"/>
                  <a:pt x="1" y="5"/>
                </a:cubicBezTo>
                <a:lnTo>
                  <a:pt x="1" y="284"/>
                </a:lnTo>
                <a:cubicBezTo>
                  <a:pt x="1" y="286"/>
                  <a:pt x="3" y="288"/>
                  <a:pt x="5" y="288"/>
                </a:cubicBezTo>
                <a:lnTo>
                  <a:pt x="286" y="288"/>
                </a:lnTo>
                <a:cubicBezTo>
                  <a:pt x="289" y="288"/>
                  <a:pt x="290" y="287"/>
                  <a:pt x="289" y="286"/>
                </a:cubicBezTo>
                <a:lnTo>
                  <a:pt x="289" y="5"/>
                </a:lnTo>
                <a:cubicBezTo>
                  <a:pt x="289" y="1"/>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2" name="Google Shape;952;p16">
            <a:extLst>
              <a:ext uri="{FF2B5EF4-FFF2-40B4-BE49-F238E27FC236}">
                <a16:creationId xmlns:a16="http://schemas.microsoft.com/office/drawing/2014/main" id="{4A2D2EA5-990C-8931-7BB6-16FE5D736965}"/>
              </a:ext>
            </a:extLst>
          </p:cNvPr>
          <p:cNvSpPr/>
          <p:nvPr/>
        </p:nvSpPr>
        <p:spPr>
          <a:xfrm>
            <a:off x="389748" y="2670801"/>
            <a:ext cx="42044" cy="41899"/>
          </a:xfrm>
          <a:custGeom>
            <a:avLst/>
            <a:gdLst/>
            <a:ahLst/>
            <a:cxnLst/>
            <a:rect l="l" t="t" r="r" b="b"/>
            <a:pathLst>
              <a:path w="289" h="288" extrusionOk="0">
                <a:moveTo>
                  <a:pt x="5" y="0"/>
                </a:moveTo>
                <a:cubicBezTo>
                  <a:pt x="3" y="0"/>
                  <a:pt x="1" y="1"/>
                  <a:pt x="1" y="5"/>
                </a:cubicBezTo>
                <a:lnTo>
                  <a:pt x="1" y="284"/>
                </a:lnTo>
                <a:cubicBezTo>
                  <a:pt x="1" y="286"/>
                  <a:pt x="2" y="288"/>
                  <a:pt x="5" y="288"/>
                </a:cubicBezTo>
                <a:lnTo>
                  <a:pt x="284" y="288"/>
                </a:lnTo>
                <a:cubicBezTo>
                  <a:pt x="286" y="288"/>
                  <a:pt x="288" y="287"/>
                  <a:pt x="288" y="286"/>
                </a:cubicBezTo>
                <a:lnTo>
                  <a:pt x="288" y="5"/>
                </a:lnTo>
                <a:cubicBezTo>
                  <a:pt x="288" y="1"/>
                  <a:pt x="287" y="0"/>
                  <a:pt x="284"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3" name="Google Shape;953;p16">
            <a:extLst>
              <a:ext uri="{FF2B5EF4-FFF2-40B4-BE49-F238E27FC236}">
                <a16:creationId xmlns:a16="http://schemas.microsoft.com/office/drawing/2014/main" id="{99092B23-B89D-3B0B-7F1C-1D93C9F7A090}"/>
              </a:ext>
            </a:extLst>
          </p:cNvPr>
          <p:cNvSpPr/>
          <p:nvPr/>
        </p:nvSpPr>
        <p:spPr>
          <a:xfrm>
            <a:off x="497693" y="2670801"/>
            <a:ext cx="42189" cy="41899"/>
          </a:xfrm>
          <a:custGeom>
            <a:avLst/>
            <a:gdLst/>
            <a:ahLst/>
            <a:cxnLst/>
            <a:rect l="l" t="t" r="r" b="b"/>
            <a:pathLst>
              <a:path w="290" h="288" extrusionOk="0">
                <a:moveTo>
                  <a:pt x="5" y="0"/>
                </a:moveTo>
                <a:cubicBezTo>
                  <a:pt x="3" y="0"/>
                  <a:pt x="1" y="1"/>
                  <a:pt x="1" y="5"/>
                </a:cubicBezTo>
                <a:lnTo>
                  <a:pt x="1" y="284"/>
                </a:lnTo>
                <a:cubicBezTo>
                  <a:pt x="1" y="287"/>
                  <a:pt x="2" y="288"/>
                  <a:pt x="5" y="288"/>
                </a:cubicBezTo>
                <a:lnTo>
                  <a:pt x="286" y="288"/>
                </a:lnTo>
                <a:cubicBezTo>
                  <a:pt x="288" y="288"/>
                  <a:pt x="289" y="287"/>
                  <a:pt x="289" y="286"/>
                </a:cubicBezTo>
                <a:lnTo>
                  <a:pt x="289" y="5"/>
                </a:lnTo>
                <a:cubicBezTo>
                  <a:pt x="289" y="1"/>
                  <a:pt x="288"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4" name="Google Shape;954;p16">
            <a:extLst>
              <a:ext uri="{FF2B5EF4-FFF2-40B4-BE49-F238E27FC236}">
                <a16:creationId xmlns:a16="http://schemas.microsoft.com/office/drawing/2014/main" id="{BB371D4A-1E14-9BBA-F236-A4F3AF8B9BE4}"/>
              </a:ext>
            </a:extLst>
          </p:cNvPr>
          <p:cNvSpPr/>
          <p:nvPr/>
        </p:nvSpPr>
        <p:spPr>
          <a:xfrm>
            <a:off x="599820" y="2670801"/>
            <a:ext cx="42335" cy="41899"/>
          </a:xfrm>
          <a:custGeom>
            <a:avLst/>
            <a:gdLst/>
            <a:ahLst/>
            <a:cxnLst/>
            <a:rect l="l" t="t" r="r" b="b"/>
            <a:pathLst>
              <a:path w="291" h="288" extrusionOk="0">
                <a:moveTo>
                  <a:pt x="5" y="0"/>
                </a:moveTo>
                <a:cubicBezTo>
                  <a:pt x="4" y="0"/>
                  <a:pt x="1" y="1"/>
                  <a:pt x="1" y="5"/>
                </a:cubicBezTo>
                <a:lnTo>
                  <a:pt x="1" y="284"/>
                </a:lnTo>
                <a:cubicBezTo>
                  <a:pt x="1" y="287"/>
                  <a:pt x="2" y="288"/>
                  <a:pt x="5" y="288"/>
                </a:cubicBezTo>
                <a:lnTo>
                  <a:pt x="286" y="288"/>
                </a:lnTo>
                <a:cubicBezTo>
                  <a:pt x="287" y="288"/>
                  <a:pt x="290" y="287"/>
                  <a:pt x="288" y="284"/>
                </a:cubicBezTo>
                <a:lnTo>
                  <a:pt x="288" y="5"/>
                </a:lnTo>
                <a:cubicBezTo>
                  <a:pt x="288" y="3"/>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5" name="Google Shape;955;p16">
            <a:extLst>
              <a:ext uri="{FF2B5EF4-FFF2-40B4-BE49-F238E27FC236}">
                <a16:creationId xmlns:a16="http://schemas.microsoft.com/office/drawing/2014/main" id="{9D9BC659-F7F4-459B-80BD-11B3E9F1EBD3}"/>
              </a:ext>
            </a:extLst>
          </p:cNvPr>
          <p:cNvSpPr/>
          <p:nvPr/>
        </p:nvSpPr>
        <p:spPr>
          <a:xfrm>
            <a:off x="701945" y="2670801"/>
            <a:ext cx="42335" cy="41899"/>
          </a:xfrm>
          <a:custGeom>
            <a:avLst/>
            <a:gdLst/>
            <a:ahLst/>
            <a:cxnLst/>
            <a:rect l="l" t="t" r="r" b="b"/>
            <a:pathLst>
              <a:path w="291" h="288" extrusionOk="0">
                <a:moveTo>
                  <a:pt x="5" y="0"/>
                </a:moveTo>
                <a:cubicBezTo>
                  <a:pt x="4" y="0"/>
                  <a:pt x="0" y="1"/>
                  <a:pt x="0" y="5"/>
                </a:cubicBezTo>
                <a:lnTo>
                  <a:pt x="0" y="284"/>
                </a:lnTo>
                <a:cubicBezTo>
                  <a:pt x="0" y="287"/>
                  <a:pt x="2" y="288"/>
                  <a:pt x="5" y="288"/>
                </a:cubicBezTo>
                <a:lnTo>
                  <a:pt x="286" y="288"/>
                </a:lnTo>
                <a:cubicBezTo>
                  <a:pt x="287" y="288"/>
                  <a:pt x="290" y="287"/>
                  <a:pt x="290" y="286"/>
                </a:cubicBezTo>
                <a:lnTo>
                  <a:pt x="290" y="5"/>
                </a:lnTo>
                <a:cubicBezTo>
                  <a:pt x="290" y="1"/>
                  <a:pt x="289"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6" name="Google Shape;957;p16">
            <a:extLst>
              <a:ext uri="{FF2B5EF4-FFF2-40B4-BE49-F238E27FC236}">
                <a16:creationId xmlns:a16="http://schemas.microsoft.com/office/drawing/2014/main" id="{B73671D5-8C6C-6A70-8AF6-406672D593E6}"/>
              </a:ext>
            </a:extLst>
          </p:cNvPr>
          <p:cNvSpPr/>
          <p:nvPr/>
        </p:nvSpPr>
        <p:spPr>
          <a:xfrm>
            <a:off x="287622" y="2766964"/>
            <a:ext cx="42044" cy="41899"/>
          </a:xfrm>
          <a:custGeom>
            <a:avLst/>
            <a:gdLst/>
            <a:ahLst/>
            <a:cxnLst/>
            <a:rect l="l" t="t" r="r" b="b"/>
            <a:pathLst>
              <a:path w="289" h="288" extrusionOk="0">
                <a:moveTo>
                  <a:pt x="4" y="0"/>
                </a:moveTo>
                <a:cubicBezTo>
                  <a:pt x="2" y="0"/>
                  <a:pt x="1" y="1"/>
                  <a:pt x="1" y="5"/>
                </a:cubicBezTo>
                <a:lnTo>
                  <a:pt x="1" y="285"/>
                </a:lnTo>
                <a:cubicBezTo>
                  <a:pt x="1" y="287"/>
                  <a:pt x="2" y="288"/>
                  <a:pt x="4" y="288"/>
                </a:cubicBezTo>
                <a:lnTo>
                  <a:pt x="284" y="288"/>
                </a:lnTo>
                <a:cubicBezTo>
                  <a:pt x="285"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7" name="Google Shape;958;p16">
            <a:extLst>
              <a:ext uri="{FF2B5EF4-FFF2-40B4-BE49-F238E27FC236}">
                <a16:creationId xmlns:a16="http://schemas.microsoft.com/office/drawing/2014/main" id="{74E2897A-AC78-AA19-828F-F68DCAC0654C}"/>
              </a:ext>
            </a:extLst>
          </p:cNvPr>
          <p:cNvSpPr/>
          <p:nvPr/>
        </p:nvSpPr>
        <p:spPr>
          <a:xfrm>
            <a:off x="38974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4" y="288"/>
                </a:lnTo>
                <a:cubicBezTo>
                  <a:pt x="286"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8" name="Google Shape;959;p16">
            <a:extLst>
              <a:ext uri="{FF2B5EF4-FFF2-40B4-BE49-F238E27FC236}">
                <a16:creationId xmlns:a16="http://schemas.microsoft.com/office/drawing/2014/main" id="{3DD4E06E-CB00-D8CC-073F-DC36F08761CF}"/>
              </a:ext>
            </a:extLst>
          </p:cNvPr>
          <p:cNvSpPr/>
          <p:nvPr/>
        </p:nvSpPr>
        <p:spPr>
          <a:xfrm>
            <a:off x="49783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5" y="288"/>
                </a:lnTo>
                <a:cubicBezTo>
                  <a:pt x="287" y="288"/>
                  <a:pt x="288" y="286"/>
                  <a:pt x="288" y="285"/>
                </a:cubicBezTo>
                <a:lnTo>
                  <a:pt x="288" y="5"/>
                </a:lnTo>
                <a:cubicBezTo>
                  <a:pt x="288"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9" name="Google Shape;960;p16">
            <a:extLst>
              <a:ext uri="{FF2B5EF4-FFF2-40B4-BE49-F238E27FC236}">
                <a16:creationId xmlns:a16="http://schemas.microsoft.com/office/drawing/2014/main" id="{604F2DBC-6B21-959C-0E28-61532E6478CB}"/>
              </a:ext>
            </a:extLst>
          </p:cNvPr>
          <p:cNvSpPr/>
          <p:nvPr/>
        </p:nvSpPr>
        <p:spPr>
          <a:xfrm>
            <a:off x="599965" y="2766964"/>
            <a:ext cx="42189" cy="41899"/>
          </a:xfrm>
          <a:custGeom>
            <a:avLst/>
            <a:gdLst/>
            <a:ahLst/>
            <a:cxnLst/>
            <a:rect l="l" t="t" r="r" b="b"/>
            <a:pathLst>
              <a:path w="290" h="288" extrusionOk="0">
                <a:moveTo>
                  <a:pt x="5" y="0"/>
                </a:moveTo>
                <a:cubicBezTo>
                  <a:pt x="3" y="0"/>
                  <a:pt x="1" y="1"/>
                  <a:pt x="1" y="5"/>
                </a:cubicBezTo>
                <a:lnTo>
                  <a:pt x="1" y="285"/>
                </a:lnTo>
                <a:cubicBezTo>
                  <a:pt x="1" y="287"/>
                  <a:pt x="3" y="288"/>
                  <a:pt x="5" y="288"/>
                </a:cubicBezTo>
                <a:lnTo>
                  <a:pt x="285" y="288"/>
                </a:lnTo>
                <a:cubicBezTo>
                  <a:pt x="286" y="288"/>
                  <a:pt x="289"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0" name="Google Shape;961;p16">
            <a:extLst>
              <a:ext uri="{FF2B5EF4-FFF2-40B4-BE49-F238E27FC236}">
                <a16:creationId xmlns:a16="http://schemas.microsoft.com/office/drawing/2014/main" id="{6294FAF8-62F8-DFFB-FEDE-CF3449640DD2}"/>
              </a:ext>
            </a:extLst>
          </p:cNvPr>
          <p:cNvSpPr/>
          <p:nvPr/>
        </p:nvSpPr>
        <p:spPr>
          <a:xfrm>
            <a:off x="701945" y="2766964"/>
            <a:ext cx="42335" cy="41899"/>
          </a:xfrm>
          <a:custGeom>
            <a:avLst/>
            <a:gdLst/>
            <a:ahLst/>
            <a:cxnLst/>
            <a:rect l="l" t="t" r="r" b="b"/>
            <a:pathLst>
              <a:path w="291" h="288" extrusionOk="0">
                <a:moveTo>
                  <a:pt x="5" y="0"/>
                </a:moveTo>
                <a:cubicBezTo>
                  <a:pt x="3" y="0"/>
                  <a:pt x="0" y="1"/>
                  <a:pt x="0" y="5"/>
                </a:cubicBezTo>
                <a:lnTo>
                  <a:pt x="0" y="285"/>
                </a:lnTo>
                <a:cubicBezTo>
                  <a:pt x="0" y="287"/>
                  <a:pt x="3" y="288"/>
                  <a:pt x="5" y="288"/>
                </a:cubicBezTo>
                <a:lnTo>
                  <a:pt x="285" y="288"/>
                </a:lnTo>
                <a:cubicBezTo>
                  <a:pt x="287" y="288"/>
                  <a:pt x="290"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1" name="Google Shape;962;p16">
            <a:extLst>
              <a:ext uri="{FF2B5EF4-FFF2-40B4-BE49-F238E27FC236}">
                <a16:creationId xmlns:a16="http://schemas.microsoft.com/office/drawing/2014/main" id="{8A78D692-1CF9-B77D-A253-3FA1F905EFD4}"/>
              </a:ext>
            </a:extLst>
          </p:cNvPr>
          <p:cNvSpPr/>
          <p:nvPr/>
        </p:nvSpPr>
        <p:spPr>
          <a:xfrm>
            <a:off x="724639" y="1798072"/>
            <a:ext cx="172685" cy="81032"/>
          </a:xfrm>
          <a:custGeom>
            <a:avLst/>
            <a:gdLst/>
            <a:ahLst/>
            <a:cxnLst/>
            <a:rect l="l" t="t" r="r" b="b"/>
            <a:pathLst>
              <a:path w="1187" h="557" extrusionOk="0">
                <a:moveTo>
                  <a:pt x="590" y="1"/>
                </a:moveTo>
                <a:cubicBezTo>
                  <a:pt x="405" y="1"/>
                  <a:pt x="320" y="157"/>
                  <a:pt x="336" y="299"/>
                </a:cubicBezTo>
                <a:cubicBezTo>
                  <a:pt x="310" y="290"/>
                  <a:pt x="281" y="283"/>
                  <a:pt x="248" y="283"/>
                </a:cubicBezTo>
                <a:cubicBezTo>
                  <a:pt x="78" y="283"/>
                  <a:pt x="0" y="424"/>
                  <a:pt x="11" y="556"/>
                </a:cubicBezTo>
                <a:lnTo>
                  <a:pt x="1187" y="556"/>
                </a:lnTo>
                <a:cubicBezTo>
                  <a:pt x="1187" y="398"/>
                  <a:pt x="1085" y="240"/>
                  <a:pt x="881" y="240"/>
                </a:cubicBezTo>
                <a:cubicBezTo>
                  <a:pt x="870" y="240"/>
                  <a:pt x="857" y="241"/>
                  <a:pt x="846" y="241"/>
                </a:cubicBezTo>
                <a:cubicBezTo>
                  <a:pt x="836" y="117"/>
                  <a:pt x="752" y="1"/>
                  <a:pt x="590"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2" name="Google Shape;963;p16">
            <a:extLst>
              <a:ext uri="{FF2B5EF4-FFF2-40B4-BE49-F238E27FC236}">
                <a16:creationId xmlns:a16="http://schemas.microsoft.com/office/drawing/2014/main" id="{430C725E-2110-3B9D-19A8-E5DF3B961239}"/>
              </a:ext>
            </a:extLst>
          </p:cNvPr>
          <p:cNvSpPr/>
          <p:nvPr/>
        </p:nvSpPr>
        <p:spPr>
          <a:xfrm>
            <a:off x="1200646" y="5644252"/>
            <a:ext cx="30115" cy="33315"/>
          </a:xfrm>
          <a:custGeom>
            <a:avLst/>
            <a:gdLst/>
            <a:ahLst/>
            <a:cxnLst/>
            <a:rect l="l" t="t" r="r" b="b"/>
            <a:pathLst>
              <a:path w="207" h="229" extrusionOk="0">
                <a:moveTo>
                  <a:pt x="0" y="1"/>
                </a:moveTo>
                <a:lnTo>
                  <a:pt x="0" y="124"/>
                </a:lnTo>
                <a:cubicBezTo>
                  <a:pt x="0" y="183"/>
                  <a:pt x="46" y="229"/>
                  <a:pt x="102" y="229"/>
                </a:cubicBezTo>
                <a:cubicBezTo>
                  <a:pt x="161" y="229"/>
                  <a:pt x="207" y="183"/>
                  <a:pt x="207" y="124"/>
                </a:cubicBezTo>
                <a:lnTo>
                  <a:pt x="207"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3" name="Google Shape;964;p16">
            <a:extLst>
              <a:ext uri="{FF2B5EF4-FFF2-40B4-BE49-F238E27FC236}">
                <a16:creationId xmlns:a16="http://schemas.microsoft.com/office/drawing/2014/main" id="{89638B5A-89F8-59AF-9830-16DFC67056B0}"/>
              </a:ext>
            </a:extLst>
          </p:cNvPr>
          <p:cNvSpPr/>
          <p:nvPr/>
        </p:nvSpPr>
        <p:spPr>
          <a:xfrm>
            <a:off x="1626840" y="1106610"/>
            <a:ext cx="26121" cy="47069"/>
          </a:xfrm>
          <a:custGeom>
            <a:avLst/>
            <a:gdLst/>
            <a:ahLst/>
            <a:cxnLst/>
            <a:rect l="l" t="t" r="r" b="b"/>
            <a:pathLst>
              <a:path w="207" h="373" extrusionOk="0">
                <a:moveTo>
                  <a:pt x="103" y="0"/>
                </a:moveTo>
                <a:cubicBezTo>
                  <a:pt x="46" y="0"/>
                  <a:pt x="0" y="46"/>
                  <a:pt x="0" y="104"/>
                </a:cubicBezTo>
                <a:lnTo>
                  <a:pt x="0" y="268"/>
                </a:lnTo>
                <a:cubicBezTo>
                  <a:pt x="0" y="327"/>
                  <a:pt x="46" y="373"/>
                  <a:pt x="103" y="373"/>
                </a:cubicBezTo>
                <a:cubicBezTo>
                  <a:pt x="161" y="373"/>
                  <a:pt x="207" y="327"/>
                  <a:pt x="207" y="268"/>
                </a:cubicBezTo>
                <a:lnTo>
                  <a:pt x="207" y="104"/>
                </a:lnTo>
                <a:cubicBezTo>
                  <a:pt x="206" y="46"/>
                  <a:pt x="160" y="0"/>
                  <a:pt x="10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4" name="Google Shape;965;p16">
            <a:extLst>
              <a:ext uri="{FF2B5EF4-FFF2-40B4-BE49-F238E27FC236}">
                <a16:creationId xmlns:a16="http://schemas.microsoft.com/office/drawing/2014/main" id="{3C5E9036-2441-A95D-3D3F-3A66F298C83F}"/>
              </a:ext>
            </a:extLst>
          </p:cNvPr>
          <p:cNvSpPr/>
          <p:nvPr/>
        </p:nvSpPr>
        <p:spPr>
          <a:xfrm>
            <a:off x="1038582" y="838200"/>
            <a:ext cx="2390964" cy="4806368"/>
          </a:xfrm>
          <a:custGeom>
            <a:avLst/>
            <a:gdLst/>
            <a:ahLst/>
            <a:cxnLst/>
            <a:rect l="l" t="t" r="r" b="b"/>
            <a:pathLst>
              <a:path w="16435" h="33038" extrusionOk="0">
                <a:moveTo>
                  <a:pt x="1363" y="1"/>
                </a:moveTo>
                <a:lnTo>
                  <a:pt x="1363" y="6525"/>
                </a:lnTo>
                <a:cubicBezTo>
                  <a:pt x="1363" y="7209"/>
                  <a:pt x="1917" y="7764"/>
                  <a:pt x="2602" y="7764"/>
                </a:cubicBezTo>
                <a:lnTo>
                  <a:pt x="13380" y="7764"/>
                </a:lnTo>
                <a:lnTo>
                  <a:pt x="13380" y="10654"/>
                </a:lnTo>
                <a:lnTo>
                  <a:pt x="4750" y="10654"/>
                </a:lnTo>
                <a:cubicBezTo>
                  <a:pt x="4065" y="10654"/>
                  <a:pt x="3510" y="11210"/>
                  <a:pt x="3510" y="11894"/>
                </a:cubicBezTo>
                <a:lnTo>
                  <a:pt x="3510" y="19617"/>
                </a:lnTo>
                <a:cubicBezTo>
                  <a:pt x="3510" y="20301"/>
                  <a:pt x="4065" y="20856"/>
                  <a:pt x="4750" y="20856"/>
                </a:cubicBezTo>
                <a:lnTo>
                  <a:pt x="16230" y="20856"/>
                </a:lnTo>
                <a:lnTo>
                  <a:pt x="16230" y="24365"/>
                </a:lnTo>
                <a:lnTo>
                  <a:pt x="1240" y="24365"/>
                </a:lnTo>
                <a:cubicBezTo>
                  <a:pt x="555" y="24365"/>
                  <a:pt x="1" y="24920"/>
                  <a:pt x="1" y="25604"/>
                </a:cubicBezTo>
                <a:lnTo>
                  <a:pt x="1" y="33038"/>
                </a:lnTo>
                <a:lnTo>
                  <a:pt x="207" y="33038"/>
                </a:lnTo>
                <a:lnTo>
                  <a:pt x="207" y="25603"/>
                </a:lnTo>
                <a:lnTo>
                  <a:pt x="206" y="25603"/>
                </a:lnTo>
                <a:cubicBezTo>
                  <a:pt x="206" y="25033"/>
                  <a:pt x="667" y="24571"/>
                  <a:pt x="1237" y="24571"/>
                </a:cubicBezTo>
                <a:lnTo>
                  <a:pt x="16434" y="24571"/>
                </a:lnTo>
                <a:lnTo>
                  <a:pt x="16434" y="20648"/>
                </a:lnTo>
                <a:lnTo>
                  <a:pt x="4749" y="20648"/>
                </a:lnTo>
                <a:cubicBezTo>
                  <a:pt x="4178" y="20648"/>
                  <a:pt x="3716" y="20186"/>
                  <a:pt x="3716" y="19617"/>
                </a:cubicBezTo>
                <a:lnTo>
                  <a:pt x="3716" y="11894"/>
                </a:lnTo>
                <a:cubicBezTo>
                  <a:pt x="3716" y="11324"/>
                  <a:pt x="4178" y="10861"/>
                  <a:pt x="4749" y="10861"/>
                </a:cubicBezTo>
                <a:lnTo>
                  <a:pt x="13585" y="10861"/>
                </a:lnTo>
                <a:lnTo>
                  <a:pt x="13585" y="7558"/>
                </a:lnTo>
                <a:lnTo>
                  <a:pt x="2601" y="7558"/>
                </a:lnTo>
                <a:cubicBezTo>
                  <a:pt x="2030" y="7558"/>
                  <a:pt x="1568" y="7096"/>
                  <a:pt x="1568" y="6526"/>
                </a:cubicBezTo>
                <a:lnTo>
                  <a:pt x="156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5" name="Google Shape;966;p16">
            <a:extLst>
              <a:ext uri="{FF2B5EF4-FFF2-40B4-BE49-F238E27FC236}">
                <a16:creationId xmlns:a16="http://schemas.microsoft.com/office/drawing/2014/main" id="{3E8C02CC-E817-F72E-A204-F3C955C60701}"/>
              </a:ext>
            </a:extLst>
          </p:cNvPr>
          <p:cNvSpPr/>
          <p:nvPr/>
        </p:nvSpPr>
        <p:spPr>
          <a:xfrm>
            <a:off x="1368673" y="838200"/>
            <a:ext cx="2391255" cy="4806077"/>
          </a:xfrm>
          <a:custGeom>
            <a:avLst/>
            <a:gdLst/>
            <a:ahLst/>
            <a:cxnLst/>
            <a:rect l="l" t="t" r="r" b="b"/>
            <a:pathLst>
              <a:path w="16437" h="33036" extrusionOk="0">
                <a:moveTo>
                  <a:pt x="1363" y="1"/>
                </a:moveTo>
                <a:lnTo>
                  <a:pt x="1363" y="5492"/>
                </a:lnTo>
                <a:lnTo>
                  <a:pt x="12347" y="5492"/>
                </a:lnTo>
                <a:cubicBezTo>
                  <a:pt x="12918" y="5492"/>
                  <a:pt x="13380" y="5954"/>
                  <a:pt x="13380" y="6525"/>
                </a:cubicBezTo>
                <a:lnTo>
                  <a:pt x="13380" y="11892"/>
                </a:lnTo>
                <a:cubicBezTo>
                  <a:pt x="13380" y="12463"/>
                  <a:pt x="12918" y="12925"/>
                  <a:pt x="12347" y="12925"/>
                </a:cubicBezTo>
                <a:lnTo>
                  <a:pt x="3511" y="12925"/>
                </a:lnTo>
                <a:lnTo>
                  <a:pt x="3511" y="18582"/>
                </a:lnTo>
                <a:lnTo>
                  <a:pt x="15197" y="18582"/>
                </a:lnTo>
                <a:cubicBezTo>
                  <a:pt x="15768" y="18582"/>
                  <a:pt x="16229" y="19044"/>
                  <a:pt x="16229" y="19613"/>
                </a:cubicBezTo>
                <a:lnTo>
                  <a:pt x="16229" y="25602"/>
                </a:lnTo>
                <a:cubicBezTo>
                  <a:pt x="16229" y="26172"/>
                  <a:pt x="15768" y="26635"/>
                  <a:pt x="15197" y="26635"/>
                </a:cubicBezTo>
                <a:lnTo>
                  <a:pt x="0" y="26635"/>
                </a:lnTo>
                <a:lnTo>
                  <a:pt x="0" y="33036"/>
                </a:lnTo>
                <a:lnTo>
                  <a:pt x="206" y="33036"/>
                </a:lnTo>
                <a:lnTo>
                  <a:pt x="206" y="26841"/>
                </a:lnTo>
                <a:lnTo>
                  <a:pt x="15198" y="26841"/>
                </a:lnTo>
                <a:lnTo>
                  <a:pt x="15198" y="26842"/>
                </a:lnTo>
                <a:cubicBezTo>
                  <a:pt x="15881" y="26842"/>
                  <a:pt x="16437" y="26288"/>
                  <a:pt x="16437" y="25603"/>
                </a:cubicBezTo>
                <a:lnTo>
                  <a:pt x="16437" y="19616"/>
                </a:lnTo>
                <a:cubicBezTo>
                  <a:pt x="16437" y="18931"/>
                  <a:pt x="15881" y="18375"/>
                  <a:pt x="15198" y="18375"/>
                </a:cubicBezTo>
                <a:lnTo>
                  <a:pt x="3718" y="18375"/>
                </a:lnTo>
                <a:lnTo>
                  <a:pt x="3718" y="13132"/>
                </a:lnTo>
                <a:lnTo>
                  <a:pt x="12348" y="13132"/>
                </a:lnTo>
                <a:cubicBezTo>
                  <a:pt x="13032" y="13132"/>
                  <a:pt x="13587" y="12577"/>
                  <a:pt x="13587" y="11892"/>
                </a:cubicBezTo>
                <a:lnTo>
                  <a:pt x="13587" y="6525"/>
                </a:lnTo>
                <a:cubicBezTo>
                  <a:pt x="13587" y="5840"/>
                  <a:pt x="13032" y="5286"/>
                  <a:pt x="12348" y="5286"/>
                </a:cubicBezTo>
                <a:lnTo>
                  <a:pt x="1570" y="5286"/>
                </a:lnTo>
                <a:lnTo>
                  <a:pt x="157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6" name="Google Shape;967;p16">
            <a:extLst>
              <a:ext uri="{FF2B5EF4-FFF2-40B4-BE49-F238E27FC236}">
                <a16:creationId xmlns:a16="http://schemas.microsoft.com/office/drawing/2014/main" id="{6FD06E95-2B34-F10D-89D5-D224B97C9FAB}"/>
              </a:ext>
            </a:extLst>
          </p:cNvPr>
          <p:cNvSpPr/>
          <p:nvPr/>
        </p:nvSpPr>
        <p:spPr>
          <a:xfrm>
            <a:off x="1068406" y="838200"/>
            <a:ext cx="2391255" cy="4806077"/>
          </a:xfrm>
          <a:custGeom>
            <a:avLst/>
            <a:gdLst/>
            <a:ahLst/>
            <a:cxnLst/>
            <a:rect l="l" t="t" r="r" b="b"/>
            <a:pathLst>
              <a:path w="16437" h="33036" extrusionOk="0">
                <a:moveTo>
                  <a:pt x="1363" y="1"/>
                </a:moveTo>
                <a:lnTo>
                  <a:pt x="1363" y="6525"/>
                </a:lnTo>
                <a:cubicBezTo>
                  <a:pt x="1363" y="7095"/>
                  <a:pt x="1825" y="7557"/>
                  <a:pt x="2396" y="7557"/>
                </a:cubicBezTo>
                <a:lnTo>
                  <a:pt x="13380" y="7557"/>
                </a:lnTo>
                <a:lnTo>
                  <a:pt x="13380" y="10860"/>
                </a:lnTo>
                <a:lnTo>
                  <a:pt x="4544" y="10860"/>
                </a:lnTo>
                <a:cubicBezTo>
                  <a:pt x="3973" y="10860"/>
                  <a:pt x="3511" y="11323"/>
                  <a:pt x="3511" y="11892"/>
                </a:cubicBezTo>
                <a:lnTo>
                  <a:pt x="3511" y="19616"/>
                </a:lnTo>
                <a:cubicBezTo>
                  <a:pt x="3511" y="20185"/>
                  <a:pt x="3973" y="20647"/>
                  <a:pt x="4544" y="20647"/>
                </a:cubicBezTo>
                <a:lnTo>
                  <a:pt x="16229" y="20647"/>
                </a:lnTo>
                <a:lnTo>
                  <a:pt x="16229" y="24570"/>
                </a:lnTo>
                <a:lnTo>
                  <a:pt x="1032" y="24570"/>
                </a:lnTo>
                <a:cubicBezTo>
                  <a:pt x="462" y="24570"/>
                  <a:pt x="1" y="25031"/>
                  <a:pt x="1" y="25602"/>
                </a:cubicBezTo>
                <a:lnTo>
                  <a:pt x="1" y="33036"/>
                </a:lnTo>
                <a:lnTo>
                  <a:pt x="206" y="33036"/>
                </a:lnTo>
                <a:lnTo>
                  <a:pt x="206" y="25603"/>
                </a:lnTo>
                <a:lnTo>
                  <a:pt x="207" y="25603"/>
                </a:lnTo>
                <a:cubicBezTo>
                  <a:pt x="207" y="25147"/>
                  <a:pt x="577" y="24778"/>
                  <a:pt x="1034" y="24778"/>
                </a:cubicBezTo>
                <a:lnTo>
                  <a:pt x="16436" y="24778"/>
                </a:lnTo>
                <a:lnTo>
                  <a:pt x="16436" y="20441"/>
                </a:lnTo>
                <a:lnTo>
                  <a:pt x="4544" y="20441"/>
                </a:lnTo>
                <a:cubicBezTo>
                  <a:pt x="4086" y="20441"/>
                  <a:pt x="3717" y="20072"/>
                  <a:pt x="3717" y="19614"/>
                </a:cubicBezTo>
                <a:lnTo>
                  <a:pt x="3717" y="11892"/>
                </a:lnTo>
                <a:cubicBezTo>
                  <a:pt x="3717" y="11436"/>
                  <a:pt x="4086" y="11067"/>
                  <a:pt x="4544" y="11067"/>
                </a:cubicBezTo>
                <a:lnTo>
                  <a:pt x="13586" y="11067"/>
                </a:lnTo>
                <a:lnTo>
                  <a:pt x="13586" y="7350"/>
                </a:lnTo>
                <a:lnTo>
                  <a:pt x="2396" y="7350"/>
                </a:lnTo>
                <a:cubicBezTo>
                  <a:pt x="1940" y="7350"/>
                  <a:pt x="1569" y="6980"/>
                  <a:pt x="1569" y="6523"/>
                </a:cubicBez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7" name="Google Shape;968;p16">
            <a:extLst>
              <a:ext uri="{FF2B5EF4-FFF2-40B4-BE49-F238E27FC236}">
                <a16:creationId xmlns:a16="http://schemas.microsoft.com/office/drawing/2014/main" id="{7CEAD1D6-2CCB-39C6-3B9A-A2DE8DAD1C58}"/>
              </a:ext>
            </a:extLst>
          </p:cNvPr>
          <p:cNvSpPr/>
          <p:nvPr/>
        </p:nvSpPr>
        <p:spPr>
          <a:xfrm>
            <a:off x="1338850" y="838200"/>
            <a:ext cx="2390964" cy="4806368"/>
          </a:xfrm>
          <a:custGeom>
            <a:avLst/>
            <a:gdLst/>
            <a:ahLst/>
            <a:cxnLst/>
            <a:rect l="l" t="t" r="r" b="b"/>
            <a:pathLst>
              <a:path w="16435" h="33038" extrusionOk="0">
                <a:moveTo>
                  <a:pt x="1363" y="1"/>
                </a:moveTo>
                <a:lnTo>
                  <a:pt x="1363" y="5700"/>
                </a:lnTo>
                <a:lnTo>
                  <a:pt x="12554" y="5700"/>
                </a:lnTo>
                <a:cubicBezTo>
                  <a:pt x="13011" y="5700"/>
                  <a:pt x="13380" y="6070"/>
                  <a:pt x="13380" y="6526"/>
                </a:cubicBezTo>
                <a:lnTo>
                  <a:pt x="13380" y="11894"/>
                </a:lnTo>
                <a:cubicBezTo>
                  <a:pt x="13380" y="12351"/>
                  <a:pt x="13011" y="12720"/>
                  <a:pt x="12554" y="12720"/>
                </a:cubicBezTo>
                <a:lnTo>
                  <a:pt x="3510" y="12720"/>
                </a:lnTo>
                <a:lnTo>
                  <a:pt x="3510" y="18790"/>
                </a:lnTo>
                <a:lnTo>
                  <a:pt x="15404" y="18790"/>
                </a:lnTo>
                <a:cubicBezTo>
                  <a:pt x="15860" y="18790"/>
                  <a:pt x="16229" y="19160"/>
                  <a:pt x="16229" y="19617"/>
                </a:cubicBezTo>
                <a:lnTo>
                  <a:pt x="16229" y="25604"/>
                </a:lnTo>
                <a:cubicBezTo>
                  <a:pt x="16229" y="26062"/>
                  <a:pt x="15860" y="26431"/>
                  <a:pt x="15404" y="26431"/>
                </a:cubicBezTo>
                <a:lnTo>
                  <a:pt x="1" y="26431"/>
                </a:lnTo>
                <a:lnTo>
                  <a:pt x="1" y="33038"/>
                </a:lnTo>
                <a:lnTo>
                  <a:pt x="206" y="33038"/>
                </a:lnTo>
                <a:lnTo>
                  <a:pt x="206" y="26637"/>
                </a:lnTo>
                <a:lnTo>
                  <a:pt x="15403" y="26637"/>
                </a:lnTo>
                <a:cubicBezTo>
                  <a:pt x="15973" y="26637"/>
                  <a:pt x="16434" y="26175"/>
                  <a:pt x="16434" y="25604"/>
                </a:cubicBezTo>
                <a:lnTo>
                  <a:pt x="16434" y="19617"/>
                </a:lnTo>
                <a:cubicBezTo>
                  <a:pt x="16434" y="19046"/>
                  <a:pt x="15973" y="18584"/>
                  <a:pt x="15403" y="18584"/>
                </a:cubicBezTo>
                <a:lnTo>
                  <a:pt x="3716" y="18584"/>
                </a:lnTo>
                <a:lnTo>
                  <a:pt x="3716" y="12927"/>
                </a:lnTo>
                <a:lnTo>
                  <a:pt x="12553" y="12927"/>
                </a:lnTo>
                <a:cubicBezTo>
                  <a:pt x="13123" y="12927"/>
                  <a:pt x="13585" y="12465"/>
                  <a:pt x="13585" y="11896"/>
                </a:cubicBezTo>
                <a:lnTo>
                  <a:pt x="13585" y="6527"/>
                </a:lnTo>
                <a:cubicBezTo>
                  <a:pt x="13585" y="5957"/>
                  <a:pt x="13123" y="5496"/>
                  <a:pt x="12553" y="5496"/>
                </a:cubicBezTo>
                <a:lnTo>
                  <a:pt x="1569" y="5496"/>
                </a:ln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8" name="Google Shape;969;p16">
            <a:extLst>
              <a:ext uri="{FF2B5EF4-FFF2-40B4-BE49-F238E27FC236}">
                <a16:creationId xmlns:a16="http://schemas.microsoft.com/office/drawing/2014/main" id="{B7EF6FA4-9139-945A-13B6-2125FE717EF9}"/>
              </a:ext>
            </a:extLst>
          </p:cNvPr>
          <p:cNvSpPr/>
          <p:nvPr/>
        </p:nvSpPr>
        <p:spPr>
          <a:xfrm>
            <a:off x="1098519" y="838200"/>
            <a:ext cx="2601328" cy="4806659"/>
          </a:xfrm>
          <a:custGeom>
            <a:avLst/>
            <a:gdLst/>
            <a:ahLst/>
            <a:cxnLst/>
            <a:rect l="l" t="t" r="r" b="b"/>
            <a:pathLst>
              <a:path w="17881" h="33040" extrusionOk="0">
                <a:moveTo>
                  <a:pt x="2168" y="475"/>
                </a:moveTo>
                <a:cubicBezTo>
                  <a:pt x="2226" y="475"/>
                  <a:pt x="2272" y="521"/>
                  <a:pt x="2272" y="579"/>
                </a:cubicBezTo>
                <a:lnTo>
                  <a:pt x="2272" y="744"/>
                </a:lnTo>
                <a:cubicBezTo>
                  <a:pt x="2272" y="801"/>
                  <a:pt x="2226" y="847"/>
                  <a:pt x="2168" y="847"/>
                </a:cubicBezTo>
                <a:cubicBezTo>
                  <a:pt x="2111" y="847"/>
                  <a:pt x="2065" y="801"/>
                  <a:pt x="2065" y="744"/>
                </a:cubicBezTo>
                <a:lnTo>
                  <a:pt x="2065" y="579"/>
                </a:lnTo>
                <a:cubicBezTo>
                  <a:pt x="2065" y="521"/>
                  <a:pt x="2111" y="475"/>
                  <a:pt x="2168" y="475"/>
                </a:cubicBezTo>
                <a:close/>
                <a:moveTo>
                  <a:pt x="2168" y="1466"/>
                </a:moveTo>
                <a:cubicBezTo>
                  <a:pt x="2226" y="1466"/>
                  <a:pt x="2272" y="1512"/>
                  <a:pt x="2272" y="1570"/>
                </a:cubicBezTo>
                <a:lnTo>
                  <a:pt x="2272" y="1735"/>
                </a:lnTo>
                <a:cubicBezTo>
                  <a:pt x="2272" y="1793"/>
                  <a:pt x="2226" y="1839"/>
                  <a:pt x="2168" y="1839"/>
                </a:cubicBezTo>
                <a:cubicBezTo>
                  <a:pt x="2111" y="1839"/>
                  <a:pt x="2065" y="1793"/>
                  <a:pt x="2065" y="1735"/>
                </a:cubicBezTo>
                <a:lnTo>
                  <a:pt x="2065" y="1570"/>
                </a:lnTo>
                <a:cubicBezTo>
                  <a:pt x="2065" y="1512"/>
                  <a:pt x="2111" y="1466"/>
                  <a:pt x="2168" y="1466"/>
                </a:cubicBezTo>
                <a:close/>
                <a:moveTo>
                  <a:pt x="2168" y="2458"/>
                </a:moveTo>
                <a:cubicBezTo>
                  <a:pt x="2226" y="2458"/>
                  <a:pt x="2272" y="2504"/>
                  <a:pt x="2272" y="2561"/>
                </a:cubicBezTo>
                <a:lnTo>
                  <a:pt x="2272" y="2726"/>
                </a:lnTo>
                <a:cubicBezTo>
                  <a:pt x="2272" y="2784"/>
                  <a:pt x="2226" y="2830"/>
                  <a:pt x="2168" y="2830"/>
                </a:cubicBezTo>
                <a:cubicBezTo>
                  <a:pt x="2111" y="2830"/>
                  <a:pt x="2065" y="2784"/>
                  <a:pt x="2065" y="2726"/>
                </a:cubicBezTo>
                <a:lnTo>
                  <a:pt x="2065" y="2561"/>
                </a:lnTo>
                <a:cubicBezTo>
                  <a:pt x="2065" y="2504"/>
                  <a:pt x="2111" y="2458"/>
                  <a:pt x="2168" y="2458"/>
                </a:cubicBezTo>
                <a:close/>
                <a:moveTo>
                  <a:pt x="2168" y="3449"/>
                </a:moveTo>
                <a:cubicBezTo>
                  <a:pt x="2226" y="3449"/>
                  <a:pt x="2272" y="3495"/>
                  <a:pt x="2272" y="3552"/>
                </a:cubicBezTo>
                <a:lnTo>
                  <a:pt x="2272" y="3717"/>
                </a:lnTo>
                <a:cubicBezTo>
                  <a:pt x="2272" y="3775"/>
                  <a:pt x="2226" y="3821"/>
                  <a:pt x="2168" y="3821"/>
                </a:cubicBezTo>
                <a:cubicBezTo>
                  <a:pt x="2111" y="3821"/>
                  <a:pt x="2065" y="3775"/>
                  <a:pt x="2065" y="3717"/>
                </a:cubicBezTo>
                <a:lnTo>
                  <a:pt x="2065" y="3552"/>
                </a:lnTo>
                <a:cubicBezTo>
                  <a:pt x="2065" y="3495"/>
                  <a:pt x="2111" y="3449"/>
                  <a:pt x="2168" y="3449"/>
                </a:cubicBezTo>
                <a:close/>
                <a:moveTo>
                  <a:pt x="2168" y="4440"/>
                </a:moveTo>
                <a:cubicBezTo>
                  <a:pt x="2226" y="4440"/>
                  <a:pt x="2272" y="4486"/>
                  <a:pt x="2272" y="4544"/>
                </a:cubicBezTo>
                <a:lnTo>
                  <a:pt x="2272" y="4709"/>
                </a:lnTo>
                <a:cubicBezTo>
                  <a:pt x="2272" y="4766"/>
                  <a:pt x="2226" y="4812"/>
                  <a:pt x="2168" y="4812"/>
                </a:cubicBezTo>
                <a:cubicBezTo>
                  <a:pt x="2111" y="4812"/>
                  <a:pt x="2065" y="4766"/>
                  <a:pt x="2065" y="4709"/>
                </a:cubicBezTo>
                <a:lnTo>
                  <a:pt x="2065" y="4544"/>
                </a:lnTo>
                <a:cubicBezTo>
                  <a:pt x="2065" y="4486"/>
                  <a:pt x="2111" y="4440"/>
                  <a:pt x="2168" y="4440"/>
                </a:cubicBezTo>
                <a:close/>
                <a:moveTo>
                  <a:pt x="2168" y="5431"/>
                </a:moveTo>
                <a:cubicBezTo>
                  <a:pt x="2226" y="5431"/>
                  <a:pt x="2272" y="5477"/>
                  <a:pt x="2272" y="5534"/>
                </a:cubicBezTo>
                <a:lnTo>
                  <a:pt x="2272" y="5700"/>
                </a:lnTo>
                <a:cubicBezTo>
                  <a:pt x="2272" y="5757"/>
                  <a:pt x="2226" y="5803"/>
                  <a:pt x="2168" y="5803"/>
                </a:cubicBezTo>
                <a:cubicBezTo>
                  <a:pt x="2111" y="5803"/>
                  <a:pt x="2065" y="5757"/>
                  <a:pt x="2065" y="5700"/>
                </a:cubicBezTo>
                <a:lnTo>
                  <a:pt x="2065" y="5534"/>
                </a:lnTo>
                <a:cubicBezTo>
                  <a:pt x="2065" y="5477"/>
                  <a:pt x="2111" y="5431"/>
                  <a:pt x="2168" y="5431"/>
                </a:cubicBezTo>
                <a:close/>
                <a:moveTo>
                  <a:pt x="2168" y="6423"/>
                </a:moveTo>
                <a:cubicBezTo>
                  <a:pt x="2191" y="6423"/>
                  <a:pt x="2213" y="6430"/>
                  <a:pt x="2230" y="6443"/>
                </a:cubicBezTo>
                <a:lnTo>
                  <a:pt x="2313" y="6443"/>
                </a:lnTo>
                <a:cubicBezTo>
                  <a:pt x="2370" y="6443"/>
                  <a:pt x="2416" y="6489"/>
                  <a:pt x="2416" y="6546"/>
                </a:cubicBezTo>
                <a:cubicBezTo>
                  <a:pt x="2416" y="6604"/>
                  <a:pt x="2370" y="6650"/>
                  <a:pt x="2313" y="6650"/>
                </a:cubicBezTo>
                <a:lnTo>
                  <a:pt x="2168" y="6650"/>
                </a:lnTo>
                <a:cubicBezTo>
                  <a:pt x="2111" y="6650"/>
                  <a:pt x="2065" y="6604"/>
                  <a:pt x="2065" y="6546"/>
                </a:cubicBezTo>
                <a:lnTo>
                  <a:pt x="2065" y="6526"/>
                </a:lnTo>
                <a:cubicBezTo>
                  <a:pt x="2065" y="6469"/>
                  <a:pt x="2111" y="6423"/>
                  <a:pt x="2168" y="6423"/>
                </a:cubicBezTo>
                <a:close/>
                <a:moveTo>
                  <a:pt x="3304" y="6443"/>
                </a:moveTo>
                <a:cubicBezTo>
                  <a:pt x="3361" y="6443"/>
                  <a:pt x="3407" y="6489"/>
                  <a:pt x="3407" y="6546"/>
                </a:cubicBezTo>
                <a:cubicBezTo>
                  <a:pt x="3407" y="6604"/>
                  <a:pt x="3361" y="6650"/>
                  <a:pt x="3304" y="6650"/>
                </a:cubicBezTo>
                <a:lnTo>
                  <a:pt x="3139" y="6650"/>
                </a:lnTo>
                <a:cubicBezTo>
                  <a:pt x="3081" y="6650"/>
                  <a:pt x="3035" y="6604"/>
                  <a:pt x="3035" y="6546"/>
                </a:cubicBezTo>
                <a:cubicBezTo>
                  <a:pt x="3035" y="6489"/>
                  <a:pt x="3081" y="6443"/>
                  <a:pt x="3139" y="6443"/>
                </a:cubicBezTo>
                <a:close/>
                <a:moveTo>
                  <a:pt x="4294" y="6443"/>
                </a:moveTo>
                <a:cubicBezTo>
                  <a:pt x="4352" y="6443"/>
                  <a:pt x="4398" y="6489"/>
                  <a:pt x="4398" y="6546"/>
                </a:cubicBezTo>
                <a:cubicBezTo>
                  <a:pt x="4398" y="6604"/>
                  <a:pt x="4352" y="6650"/>
                  <a:pt x="4294" y="6650"/>
                </a:cubicBezTo>
                <a:lnTo>
                  <a:pt x="4129" y="6650"/>
                </a:lnTo>
                <a:cubicBezTo>
                  <a:pt x="4072" y="6650"/>
                  <a:pt x="4025" y="6604"/>
                  <a:pt x="4025" y="6546"/>
                </a:cubicBezTo>
                <a:cubicBezTo>
                  <a:pt x="4026" y="6489"/>
                  <a:pt x="4073" y="6443"/>
                  <a:pt x="4129" y="6443"/>
                </a:cubicBezTo>
                <a:close/>
                <a:moveTo>
                  <a:pt x="5285" y="6443"/>
                </a:moveTo>
                <a:cubicBezTo>
                  <a:pt x="5342" y="6443"/>
                  <a:pt x="5388" y="6489"/>
                  <a:pt x="5388" y="6546"/>
                </a:cubicBezTo>
                <a:cubicBezTo>
                  <a:pt x="5388" y="6604"/>
                  <a:pt x="5342" y="6650"/>
                  <a:pt x="5285" y="6650"/>
                </a:cubicBezTo>
                <a:lnTo>
                  <a:pt x="5120" y="6650"/>
                </a:lnTo>
                <a:cubicBezTo>
                  <a:pt x="5063" y="6650"/>
                  <a:pt x="5017" y="6604"/>
                  <a:pt x="5017" y="6546"/>
                </a:cubicBezTo>
                <a:cubicBezTo>
                  <a:pt x="5018" y="6489"/>
                  <a:pt x="5064" y="6443"/>
                  <a:pt x="5120" y="6443"/>
                </a:cubicBezTo>
                <a:close/>
                <a:moveTo>
                  <a:pt x="6276" y="6443"/>
                </a:moveTo>
                <a:cubicBezTo>
                  <a:pt x="6334" y="6443"/>
                  <a:pt x="6380" y="6489"/>
                  <a:pt x="6380" y="6546"/>
                </a:cubicBezTo>
                <a:cubicBezTo>
                  <a:pt x="6380" y="6604"/>
                  <a:pt x="6334" y="6650"/>
                  <a:pt x="6276" y="6650"/>
                </a:cubicBezTo>
                <a:lnTo>
                  <a:pt x="6112" y="6650"/>
                </a:lnTo>
                <a:cubicBezTo>
                  <a:pt x="6053" y="6650"/>
                  <a:pt x="6007" y="6604"/>
                  <a:pt x="6007" y="6546"/>
                </a:cubicBezTo>
                <a:cubicBezTo>
                  <a:pt x="6007" y="6489"/>
                  <a:pt x="6055" y="6443"/>
                  <a:pt x="6112" y="6443"/>
                </a:cubicBezTo>
                <a:close/>
                <a:moveTo>
                  <a:pt x="7268" y="6443"/>
                </a:moveTo>
                <a:cubicBezTo>
                  <a:pt x="7325" y="6443"/>
                  <a:pt x="7371" y="6489"/>
                  <a:pt x="7371" y="6546"/>
                </a:cubicBezTo>
                <a:cubicBezTo>
                  <a:pt x="7371" y="6604"/>
                  <a:pt x="7325" y="6650"/>
                  <a:pt x="7268" y="6650"/>
                </a:cubicBezTo>
                <a:lnTo>
                  <a:pt x="7102" y="6650"/>
                </a:lnTo>
                <a:cubicBezTo>
                  <a:pt x="7045" y="6650"/>
                  <a:pt x="6999" y="6604"/>
                  <a:pt x="6999" y="6546"/>
                </a:cubicBezTo>
                <a:cubicBezTo>
                  <a:pt x="6999" y="6489"/>
                  <a:pt x="7046" y="6443"/>
                  <a:pt x="7102" y="6443"/>
                </a:cubicBezTo>
                <a:close/>
                <a:moveTo>
                  <a:pt x="8258" y="6443"/>
                </a:moveTo>
                <a:cubicBezTo>
                  <a:pt x="8317" y="6443"/>
                  <a:pt x="8363" y="6489"/>
                  <a:pt x="8363" y="6546"/>
                </a:cubicBezTo>
                <a:cubicBezTo>
                  <a:pt x="8363" y="6604"/>
                  <a:pt x="8317" y="6650"/>
                  <a:pt x="8258" y="6650"/>
                </a:cubicBezTo>
                <a:lnTo>
                  <a:pt x="8094" y="6650"/>
                </a:lnTo>
                <a:cubicBezTo>
                  <a:pt x="8036" y="6650"/>
                  <a:pt x="7990" y="6604"/>
                  <a:pt x="7990" y="6546"/>
                </a:cubicBezTo>
                <a:cubicBezTo>
                  <a:pt x="7990" y="6489"/>
                  <a:pt x="8036" y="6443"/>
                  <a:pt x="8094" y="6443"/>
                </a:cubicBezTo>
                <a:close/>
                <a:moveTo>
                  <a:pt x="9250" y="6443"/>
                </a:moveTo>
                <a:cubicBezTo>
                  <a:pt x="9307" y="6443"/>
                  <a:pt x="9353" y="6489"/>
                  <a:pt x="9353" y="6546"/>
                </a:cubicBezTo>
                <a:cubicBezTo>
                  <a:pt x="9353" y="6604"/>
                  <a:pt x="9307" y="6650"/>
                  <a:pt x="9250" y="6650"/>
                </a:cubicBezTo>
                <a:lnTo>
                  <a:pt x="9085" y="6650"/>
                </a:lnTo>
                <a:cubicBezTo>
                  <a:pt x="9028" y="6650"/>
                  <a:pt x="8982" y="6604"/>
                  <a:pt x="8982" y="6546"/>
                </a:cubicBezTo>
                <a:cubicBezTo>
                  <a:pt x="8982" y="6489"/>
                  <a:pt x="9028" y="6443"/>
                  <a:pt x="9085" y="6443"/>
                </a:cubicBezTo>
                <a:close/>
                <a:moveTo>
                  <a:pt x="10241" y="6443"/>
                </a:moveTo>
                <a:cubicBezTo>
                  <a:pt x="10299" y="6443"/>
                  <a:pt x="10345" y="6489"/>
                  <a:pt x="10345" y="6546"/>
                </a:cubicBezTo>
                <a:cubicBezTo>
                  <a:pt x="10345" y="6604"/>
                  <a:pt x="10299" y="6650"/>
                  <a:pt x="10241" y="6650"/>
                </a:cubicBezTo>
                <a:lnTo>
                  <a:pt x="10077" y="6650"/>
                </a:lnTo>
                <a:cubicBezTo>
                  <a:pt x="10018" y="6650"/>
                  <a:pt x="9972" y="6604"/>
                  <a:pt x="9972" y="6546"/>
                </a:cubicBezTo>
                <a:cubicBezTo>
                  <a:pt x="9972" y="6489"/>
                  <a:pt x="10018" y="6443"/>
                  <a:pt x="10077" y="6443"/>
                </a:cubicBezTo>
                <a:close/>
                <a:moveTo>
                  <a:pt x="11233" y="6443"/>
                </a:moveTo>
                <a:cubicBezTo>
                  <a:pt x="11290" y="6443"/>
                  <a:pt x="11336" y="6489"/>
                  <a:pt x="11336" y="6546"/>
                </a:cubicBezTo>
                <a:cubicBezTo>
                  <a:pt x="11336" y="6604"/>
                  <a:pt x="11290" y="6650"/>
                  <a:pt x="11233" y="6650"/>
                </a:cubicBezTo>
                <a:lnTo>
                  <a:pt x="11067" y="6650"/>
                </a:lnTo>
                <a:cubicBezTo>
                  <a:pt x="11010" y="6650"/>
                  <a:pt x="10964" y="6604"/>
                  <a:pt x="10964" y="6546"/>
                </a:cubicBezTo>
                <a:cubicBezTo>
                  <a:pt x="10964" y="6489"/>
                  <a:pt x="11010" y="6443"/>
                  <a:pt x="11067" y="6443"/>
                </a:cubicBezTo>
                <a:close/>
                <a:moveTo>
                  <a:pt x="12223" y="6443"/>
                </a:moveTo>
                <a:cubicBezTo>
                  <a:pt x="12282" y="6443"/>
                  <a:pt x="12328" y="6489"/>
                  <a:pt x="12328" y="6546"/>
                </a:cubicBezTo>
                <a:cubicBezTo>
                  <a:pt x="12328" y="6604"/>
                  <a:pt x="12282" y="6650"/>
                  <a:pt x="12223" y="6650"/>
                </a:cubicBezTo>
                <a:lnTo>
                  <a:pt x="12059" y="6650"/>
                </a:lnTo>
                <a:cubicBezTo>
                  <a:pt x="12001" y="6650"/>
                  <a:pt x="11955" y="6604"/>
                  <a:pt x="11955" y="6546"/>
                </a:cubicBezTo>
                <a:cubicBezTo>
                  <a:pt x="11955" y="6489"/>
                  <a:pt x="12001" y="6443"/>
                  <a:pt x="12059" y="6443"/>
                </a:cubicBezTo>
                <a:close/>
                <a:moveTo>
                  <a:pt x="13214" y="6443"/>
                </a:moveTo>
                <a:cubicBezTo>
                  <a:pt x="13271" y="6443"/>
                  <a:pt x="13317" y="6489"/>
                  <a:pt x="13317" y="6546"/>
                </a:cubicBezTo>
                <a:cubicBezTo>
                  <a:pt x="13317" y="6604"/>
                  <a:pt x="13271" y="6650"/>
                  <a:pt x="13214" y="6650"/>
                </a:cubicBezTo>
                <a:lnTo>
                  <a:pt x="13049" y="6650"/>
                </a:lnTo>
                <a:cubicBezTo>
                  <a:pt x="12991" y="6650"/>
                  <a:pt x="12945" y="6604"/>
                  <a:pt x="12945" y="6546"/>
                </a:cubicBezTo>
                <a:cubicBezTo>
                  <a:pt x="12947" y="6489"/>
                  <a:pt x="12993" y="6443"/>
                  <a:pt x="13049" y="6443"/>
                </a:cubicBezTo>
                <a:close/>
                <a:moveTo>
                  <a:pt x="14184" y="6443"/>
                </a:moveTo>
                <a:cubicBezTo>
                  <a:pt x="14242" y="6443"/>
                  <a:pt x="14288" y="6489"/>
                  <a:pt x="14288" y="6546"/>
                </a:cubicBezTo>
                <a:lnTo>
                  <a:pt x="14288" y="6567"/>
                </a:lnTo>
                <a:cubicBezTo>
                  <a:pt x="14288" y="6624"/>
                  <a:pt x="14242" y="6670"/>
                  <a:pt x="14184" y="6670"/>
                </a:cubicBezTo>
                <a:cubicBezTo>
                  <a:pt x="14161" y="6670"/>
                  <a:pt x="14140" y="6663"/>
                  <a:pt x="14123" y="6650"/>
                </a:cubicBezTo>
                <a:lnTo>
                  <a:pt x="14039" y="6650"/>
                </a:lnTo>
                <a:cubicBezTo>
                  <a:pt x="13982" y="6650"/>
                  <a:pt x="13936" y="6604"/>
                  <a:pt x="13936" y="6546"/>
                </a:cubicBezTo>
                <a:cubicBezTo>
                  <a:pt x="13937" y="6489"/>
                  <a:pt x="13983" y="6443"/>
                  <a:pt x="14039" y="6443"/>
                </a:cubicBezTo>
                <a:close/>
                <a:moveTo>
                  <a:pt x="14185" y="7289"/>
                </a:moveTo>
                <a:cubicBezTo>
                  <a:pt x="14242" y="7289"/>
                  <a:pt x="14288" y="7335"/>
                  <a:pt x="14288" y="7394"/>
                </a:cubicBezTo>
                <a:lnTo>
                  <a:pt x="14288" y="7558"/>
                </a:lnTo>
                <a:cubicBezTo>
                  <a:pt x="14288" y="7616"/>
                  <a:pt x="14242" y="7662"/>
                  <a:pt x="14185" y="7662"/>
                </a:cubicBezTo>
                <a:cubicBezTo>
                  <a:pt x="14126" y="7662"/>
                  <a:pt x="14080" y="7616"/>
                  <a:pt x="14080" y="7558"/>
                </a:cubicBezTo>
                <a:lnTo>
                  <a:pt x="14080" y="7394"/>
                </a:lnTo>
                <a:cubicBezTo>
                  <a:pt x="14080" y="7335"/>
                  <a:pt x="14126" y="7289"/>
                  <a:pt x="14185" y="7289"/>
                </a:cubicBezTo>
                <a:close/>
                <a:moveTo>
                  <a:pt x="14185" y="8281"/>
                </a:moveTo>
                <a:cubicBezTo>
                  <a:pt x="14242" y="8281"/>
                  <a:pt x="14288" y="8327"/>
                  <a:pt x="14288" y="8384"/>
                </a:cubicBezTo>
                <a:lnTo>
                  <a:pt x="14288" y="8550"/>
                </a:lnTo>
                <a:cubicBezTo>
                  <a:pt x="14288" y="8607"/>
                  <a:pt x="14242" y="8653"/>
                  <a:pt x="14185" y="8653"/>
                </a:cubicBezTo>
                <a:cubicBezTo>
                  <a:pt x="14126" y="8653"/>
                  <a:pt x="14080" y="8607"/>
                  <a:pt x="14080" y="8550"/>
                </a:cubicBezTo>
                <a:lnTo>
                  <a:pt x="14080" y="8384"/>
                </a:lnTo>
                <a:cubicBezTo>
                  <a:pt x="14080" y="8327"/>
                  <a:pt x="14126" y="8281"/>
                  <a:pt x="14185" y="8281"/>
                </a:cubicBezTo>
                <a:close/>
                <a:moveTo>
                  <a:pt x="14185" y="9272"/>
                </a:moveTo>
                <a:cubicBezTo>
                  <a:pt x="14242" y="9272"/>
                  <a:pt x="14288" y="9318"/>
                  <a:pt x="14288" y="9375"/>
                </a:cubicBezTo>
                <a:lnTo>
                  <a:pt x="14288" y="9540"/>
                </a:lnTo>
                <a:cubicBezTo>
                  <a:pt x="14288" y="9599"/>
                  <a:pt x="14242" y="9645"/>
                  <a:pt x="14185" y="9645"/>
                </a:cubicBezTo>
                <a:cubicBezTo>
                  <a:pt x="14126" y="9645"/>
                  <a:pt x="14080" y="9599"/>
                  <a:pt x="14080" y="9540"/>
                </a:cubicBezTo>
                <a:lnTo>
                  <a:pt x="14080" y="9375"/>
                </a:lnTo>
                <a:cubicBezTo>
                  <a:pt x="14080" y="9318"/>
                  <a:pt x="14126" y="9272"/>
                  <a:pt x="14185" y="9272"/>
                </a:cubicBezTo>
                <a:close/>
                <a:moveTo>
                  <a:pt x="14185" y="10264"/>
                </a:moveTo>
                <a:cubicBezTo>
                  <a:pt x="14242" y="10264"/>
                  <a:pt x="14288" y="10310"/>
                  <a:pt x="14288" y="10367"/>
                </a:cubicBezTo>
                <a:lnTo>
                  <a:pt x="14288" y="10532"/>
                </a:lnTo>
                <a:cubicBezTo>
                  <a:pt x="14288" y="10589"/>
                  <a:pt x="14242" y="10635"/>
                  <a:pt x="14185" y="10635"/>
                </a:cubicBezTo>
                <a:cubicBezTo>
                  <a:pt x="14126" y="10635"/>
                  <a:pt x="14080" y="10589"/>
                  <a:pt x="14080" y="10532"/>
                </a:cubicBezTo>
                <a:lnTo>
                  <a:pt x="14080" y="10367"/>
                </a:lnTo>
                <a:cubicBezTo>
                  <a:pt x="14080" y="10310"/>
                  <a:pt x="14126" y="10264"/>
                  <a:pt x="14185" y="10264"/>
                </a:cubicBezTo>
                <a:close/>
                <a:moveTo>
                  <a:pt x="14185" y="11254"/>
                </a:moveTo>
                <a:cubicBezTo>
                  <a:pt x="14242" y="11254"/>
                  <a:pt x="14288" y="11300"/>
                  <a:pt x="14288" y="11358"/>
                </a:cubicBezTo>
                <a:lnTo>
                  <a:pt x="14288" y="11523"/>
                </a:lnTo>
                <a:cubicBezTo>
                  <a:pt x="14288" y="11580"/>
                  <a:pt x="14242" y="11626"/>
                  <a:pt x="14185" y="11626"/>
                </a:cubicBezTo>
                <a:cubicBezTo>
                  <a:pt x="14126" y="11626"/>
                  <a:pt x="14080" y="11580"/>
                  <a:pt x="14080" y="11523"/>
                </a:cubicBezTo>
                <a:lnTo>
                  <a:pt x="14080" y="11358"/>
                </a:lnTo>
                <a:cubicBezTo>
                  <a:pt x="14080" y="11300"/>
                  <a:pt x="14126" y="11254"/>
                  <a:pt x="14185" y="11254"/>
                </a:cubicBezTo>
                <a:close/>
                <a:moveTo>
                  <a:pt x="4831" y="11811"/>
                </a:moveTo>
                <a:cubicBezTo>
                  <a:pt x="4889" y="11811"/>
                  <a:pt x="4935" y="11857"/>
                  <a:pt x="4935" y="11914"/>
                </a:cubicBezTo>
                <a:cubicBezTo>
                  <a:pt x="4935" y="11972"/>
                  <a:pt x="4889" y="12018"/>
                  <a:pt x="4831" y="12018"/>
                </a:cubicBezTo>
                <a:lnTo>
                  <a:pt x="4666" y="12018"/>
                </a:lnTo>
                <a:cubicBezTo>
                  <a:pt x="4609" y="12018"/>
                  <a:pt x="4563" y="11972"/>
                  <a:pt x="4563" y="11914"/>
                </a:cubicBezTo>
                <a:cubicBezTo>
                  <a:pt x="4563" y="11857"/>
                  <a:pt x="4609" y="11811"/>
                  <a:pt x="4666" y="11811"/>
                </a:cubicBezTo>
                <a:close/>
                <a:moveTo>
                  <a:pt x="5822" y="11811"/>
                </a:moveTo>
                <a:cubicBezTo>
                  <a:pt x="5879" y="11811"/>
                  <a:pt x="5926" y="11857"/>
                  <a:pt x="5926" y="11914"/>
                </a:cubicBezTo>
                <a:cubicBezTo>
                  <a:pt x="5926" y="11972"/>
                  <a:pt x="5879" y="12018"/>
                  <a:pt x="5822" y="12018"/>
                </a:cubicBezTo>
                <a:lnTo>
                  <a:pt x="5657" y="12018"/>
                </a:lnTo>
                <a:cubicBezTo>
                  <a:pt x="5600" y="12018"/>
                  <a:pt x="5554" y="11972"/>
                  <a:pt x="5554" y="11914"/>
                </a:cubicBezTo>
                <a:cubicBezTo>
                  <a:pt x="5554" y="11857"/>
                  <a:pt x="5600" y="11811"/>
                  <a:pt x="5657" y="11811"/>
                </a:cubicBezTo>
                <a:close/>
                <a:moveTo>
                  <a:pt x="6814" y="11811"/>
                </a:moveTo>
                <a:cubicBezTo>
                  <a:pt x="6871" y="11811"/>
                  <a:pt x="6917" y="11857"/>
                  <a:pt x="6917" y="11914"/>
                </a:cubicBezTo>
                <a:cubicBezTo>
                  <a:pt x="6917" y="11972"/>
                  <a:pt x="6871" y="12018"/>
                  <a:pt x="6814" y="12018"/>
                </a:cubicBezTo>
                <a:lnTo>
                  <a:pt x="6649" y="12018"/>
                </a:lnTo>
                <a:cubicBezTo>
                  <a:pt x="6591" y="12018"/>
                  <a:pt x="6545" y="11972"/>
                  <a:pt x="6545" y="11914"/>
                </a:cubicBezTo>
                <a:cubicBezTo>
                  <a:pt x="6545" y="11857"/>
                  <a:pt x="6591" y="11811"/>
                  <a:pt x="6649" y="11811"/>
                </a:cubicBezTo>
                <a:close/>
                <a:moveTo>
                  <a:pt x="7805" y="11811"/>
                </a:moveTo>
                <a:cubicBezTo>
                  <a:pt x="7862" y="11811"/>
                  <a:pt x="7908" y="11857"/>
                  <a:pt x="7908" y="11914"/>
                </a:cubicBezTo>
                <a:cubicBezTo>
                  <a:pt x="7908" y="11972"/>
                  <a:pt x="7862" y="12018"/>
                  <a:pt x="7805" y="12018"/>
                </a:cubicBezTo>
                <a:lnTo>
                  <a:pt x="7639" y="12018"/>
                </a:lnTo>
                <a:cubicBezTo>
                  <a:pt x="7582" y="12018"/>
                  <a:pt x="7536" y="11972"/>
                  <a:pt x="7536" y="11914"/>
                </a:cubicBezTo>
                <a:cubicBezTo>
                  <a:pt x="7536" y="11857"/>
                  <a:pt x="7582" y="11811"/>
                  <a:pt x="7639" y="11811"/>
                </a:cubicBezTo>
                <a:close/>
                <a:moveTo>
                  <a:pt x="8796" y="11811"/>
                </a:moveTo>
                <a:cubicBezTo>
                  <a:pt x="8854" y="11811"/>
                  <a:pt x="8900" y="11857"/>
                  <a:pt x="8900" y="11914"/>
                </a:cubicBezTo>
                <a:cubicBezTo>
                  <a:pt x="8900" y="11972"/>
                  <a:pt x="8852" y="12018"/>
                  <a:pt x="8796" y="12018"/>
                </a:cubicBezTo>
                <a:lnTo>
                  <a:pt x="8631" y="12018"/>
                </a:lnTo>
                <a:cubicBezTo>
                  <a:pt x="8574" y="12018"/>
                  <a:pt x="8527" y="11972"/>
                  <a:pt x="8527" y="11914"/>
                </a:cubicBezTo>
                <a:cubicBezTo>
                  <a:pt x="8527" y="11857"/>
                  <a:pt x="8574" y="11811"/>
                  <a:pt x="8631" y="11811"/>
                </a:cubicBezTo>
                <a:close/>
                <a:moveTo>
                  <a:pt x="9787" y="11811"/>
                </a:moveTo>
                <a:cubicBezTo>
                  <a:pt x="9844" y="11811"/>
                  <a:pt x="9890" y="11857"/>
                  <a:pt x="9890" y="11914"/>
                </a:cubicBezTo>
                <a:cubicBezTo>
                  <a:pt x="9889" y="11972"/>
                  <a:pt x="9843" y="12018"/>
                  <a:pt x="9787" y="12018"/>
                </a:cubicBezTo>
                <a:lnTo>
                  <a:pt x="9622" y="12018"/>
                </a:lnTo>
                <a:cubicBezTo>
                  <a:pt x="9565" y="12018"/>
                  <a:pt x="9519" y="11972"/>
                  <a:pt x="9519" y="11914"/>
                </a:cubicBezTo>
                <a:cubicBezTo>
                  <a:pt x="9519" y="11857"/>
                  <a:pt x="9565" y="11811"/>
                  <a:pt x="9622" y="11811"/>
                </a:cubicBezTo>
                <a:close/>
                <a:moveTo>
                  <a:pt x="10779" y="11811"/>
                </a:moveTo>
                <a:cubicBezTo>
                  <a:pt x="10836" y="11811"/>
                  <a:pt x="10882" y="11857"/>
                  <a:pt x="10882" y="11914"/>
                </a:cubicBezTo>
                <a:cubicBezTo>
                  <a:pt x="10881" y="11972"/>
                  <a:pt x="10835" y="12018"/>
                  <a:pt x="10779" y="12018"/>
                </a:cubicBezTo>
                <a:lnTo>
                  <a:pt x="10614" y="12018"/>
                </a:lnTo>
                <a:cubicBezTo>
                  <a:pt x="10555" y="12018"/>
                  <a:pt x="10509" y="11972"/>
                  <a:pt x="10509" y="11914"/>
                </a:cubicBezTo>
                <a:cubicBezTo>
                  <a:pt x="10509" y="11857"/>
                  <a:pt x="10555" y="11811"/>
                  <a:pt x="10614" y="11811"/>
                </a:cubicBezTo>
                <a:close/>
                <a:moveTo>
                  <a:pt x="11770" y="11811"/>
                </a:moveTo>
                <a:cubicBezTo>
                  <a:pt x="11827" y="11811"/>
                  <a:pt x="11873" y="11857"/>
                  <a:pt x="11873" y="11914"/>
                </a:cubicBezTo>
                <a:cubicBezTo>
                  <a:pt x="11872" y="11972"/>
                  <a:pt x="11826" y="12018"/>
                  <a:pt x="11770" y="12018"/>
                </a:cubicBezTo>
                <a:lnTo>
                  <a:pt x="11604" y="12018"/>
                </a:lnTo>
                <a:cubicBezTo>
                  <a:pt x="11547" y="12018"/>
                  <a:pt x="11501" y="11972"/>
                  <a:pt x="11501" y="11914"/>
                </a:cubicBezTo>
                <a:cubicBezTo>
                  <a:pt x="11501" y="11857"/>
                  <a:pt x="11547" y="11811"/>
                  <a:pt x="11604" y="11811"/>
                </a:cubicBezTo>
                <a:close/>
                <a:moveTo>
                  <a:pt x="12759" y="11811"/>
                </a:moveTo>
                <a:cubicBezTo>
                  <a:pt x="12817" y="11811"/>
                  <a:pt x="12863" y="11857"/>
                  <a:pt x="12863" y="11914"/>
                </a:cubicBezTo>
                <a:cubicBezTo>
                  <a:pt x="12863" y="11972"/>
                  <a:pt x="12817" y="12018"/>
                  <a:pt x="12759" y="12018"/>
                </a:cubicBezTo>
                <a:lnTo>
                  <a:pt x="12595" y="12018"/>
                </a:lnTo>
                <a:cubicBezTo>
                  <a:pt x="12537" y="12018"/>
                  <a:pt x="12491" y="11972"/>
                  <a:pt x="12491" y="11914"/>
                </a:cubicBezTo>
                <a:cubicBezTo>
                  <a:pt x="12491" y="11857"/>
                  <a:pt x="12537" y="11811"/>
                  <a:pt x="12595" y="11811"/>
                </a:cubicBezTo>
                <a:close/>
                <a:moveTo>
                  <a:pt x="13751" y="11812"/>
                </a:moveTo>
                <a:cubicBezTo>
                  <a:pt x="13808" y="11812"/>
                  <a:pt x="13854" y="11858"/>
                  <a:pt x="13854" y="11916"/>
                </a:cubicBezTo>
                <a:cubicBezTo>
                  <a:pt x="13854" y="11973"/>
                  <a:pt x="13808" y="12019"/>
                  <a:pt x="13751" y="12019"/>
                </a:cubicBezTo>
                <a:lnTo>
                  <a:pt x="13586" y="12019"/>
                </a:lnTo>
                <a:cubicBezTo>
                  <a:pt x="13528" y="12019"/>
                  <a:pt x="13482" y="11973"/>
                  <a:pt x="13482" y="11916"/>
                </a:cubicBezTo>
                <a:cubicBezTo>
                  <a:pt x="13482" y="11858"/>
                  <a:pt x="13530" y="11812"/>
                  <a:pt x="13586" y="11812"/>
                </a:cubicBezTo>
                <a:close/>
                <a:moveTo>
                  <a:pt x="4314" y="12286"/>
                </a:moveTo>
                <a:cubicBezTo>
                  <a:pt x="4372" y="12286"/>
                  <a:pt x="4418" y="12332"/>
                  <a:pt x="4418" y="12390"/>
                </a:cubicBezTo>
                <a:lnTo>
                  <a:pt x="4418" y="12556"/>
                </a:lnTo>
                <a:cubicBezTo>
                  <a:pt x="4418" y="12613"/>
                  <a:pt x="4372" y="12659"/>
                  <a:pt x="4314" y="12659"/>
                </a:cubicBezTo>
                <a:cubicBezTo>
                  <a:pt x="4257" y="12659"/>
                  <a:pt x="4211" y="12613"/>
                  <a:pt x="4211" y="12556"/>
                </a:cubicBezTo>
                <a:lnTo>
                  <a:pt x="4211" y="12390"/>
                </a:lnTo>
                <a:cubicBezTo>
                  <a:pt x="4211" y="12332"/>
                  <a:pt x="4257" y="12286"/>
                  <a:pt x="4314" y="12286"/>
                </a:cubicBezTo>
                <a:close/>
                <a:moveTo>
                  <a:pt x="4314" y="13278"/>
                </a:moveTo>
                <a:cubicBezTo>
                  <a:pt x="4372" y="13278"/>
                  <a:pt x="4418" y="13324"/>
                  <a:pt x="4418" y="13381"/>
                </a:cubicBezTo>
                <a:lnTo>
                  <a:pt x="4418" y="13546"/>
                </a:lnTo>
                <a:cubicBezTo>
                  <a:pt x="4418" y="13604"/>
                  <a:pt x="4372" y="13650"/>
                  <a:pt x="4314" y="13650"/>
                </a:cubicBezTo>
                <a:cubicBezTo>
                  <a:pt x="4257" y="13650"/>
                  <a:pt x="4211" y="13604"/>
                  <a:pt x="4211" y="13546"/>
                </a:cubicBezTo>
                <a:lnTo>
                  <a:pt x="4211" y="13381"/>
                </a:lnTo>
                <a:cubicBezTo>
                  <a:pt x="4211" y="13324"/>
                  <a:pt x="4257" y="13278"/>
                  <a:pt x="4314" y="13278"/>
                </a:cubicBezTo>
                <a:close/>
                <a:moveTo>
                  <a:pt x="4314" y="14267"/>
                </a:moveTo>
                <a:cubicBezTo>
                  <a:pt x="4372" y="14267"/>
                  <a:pt x="4418" y="14313"/>
                  <a:pt x="4418" y="14372"/>
                </a:cubicBezTo>
                <a:lnTo>
                  <a:pt x="4418" y="14536"/>
                </a:lnTo>
                <a:cubicBezTo>
                  <a:pt x="4418" y="14594"/>
                  <a:pt x="4372" y="14640"/>
                  <a:pt x="4314" y="14640"/>
                </a:cubicBezTo>
                <a:cubicBezTo>
                  <a:pt x="4257" y="14640"/>
                  <a:pt x="4211" y="14594"/>
                  <a:pt x="4211" y="14536"/>
                </a:cubicBezTo>
                <a:lnTo>
                  <a:pt x="4211" y="14372"/>
                </a:lnTo>
                <a:cubicBezTo>
                  <a:pt x="4211" y="14313"/>
                  <a:pt x="4257" y="14267"/>
                  <a:pt x="4314" y="14267"/>
                </a:cubicBezTo>
                <a:close/>
                <a:moveTo>
                  <a:pt x="4314" y="15259"/>
                </a:moveTo>
                <a:cubicBezTo>
                  <a:pt x="4372" y="15259"/>
                  <a:pt x="4418" y="15305"/>
                  <a:pt x="4418" y="15362"/>
                </a:cubicBezTo>
                <a:lnTo>
                  <a:pt x="4418" y="15528"/>
                </a:lnTo>
                <a:cubicBezTo>
                  <a:pt x="4418" y="15585"/>
                  <a:pt x="4372" y="15631"/>
                  <a:pt x="4314" y="15631"/>
                </a:cubicBezTo>
                <a:cubicBezTo>
                  <a:pt x="4257" y="15631"/>
                  <a:pt x="4211" y="15585"/>
                  <a:pt x="4211" y="15528"/>
                </a:cubicBezTo>
                <a:lnTo>
                  <a:pt x="4211" y="15362"/>
                </a:lnTo>
                <a:cubicBezTo>
                  <a:pt x="4211" y="15305"/>
                  <a:pt x="4257" y="15259"/>
                  <a:pt x="4314" y="15259"/>
                </a:cubicBezTo>
                <a:close/>
                <a:moveTo>
                  <a:pt x="4314" y="16250"/>
                </a:moveTo>
                <a:cubicBezTo>
                  <a:pt x="4372" y="16250"/>
                  <a:pt x="4418" y="16296"/>
                  <a:pt x="4418" y="16354"/>
                </a:cubicBezTo>
                <a:lnTo>
                  <a:pt x="4418" y="16518"/>
                </a:lnTo>
                <a:cubicBezTo>
                  <a:pt x="4418" y="16577"/>
                  <a:pt x="4372" y="16623"/>
                  <a:pt x="4314" y="16623"/>
                </a:cubicBezTo>
                <a:cubicBezTo>
                  <a:pt x="4257" y="16623"/>
                  <a:pt x="4211" y="16577"/>
                  <a:pt x="4211" y="16518"/>
                </a:cubicBezTo>
                <a:lnTo>
                  <a:pt x="4211" y="16354"/>
                </a:lnTo>
                <a:cubicBezTo>
                  <a:pt x="4211" y="16296"/>
                  <a:pt x="4257" y="16250"/>
                  <a:pt x="4314" y="16250"/>
                </a:cubicBezTo>
                <a:close/>
                <a:moveTo>
                  <a:pt x="4314" y="17242"/>
                </a:moveTo>
                <a:cubicBezTo>
                  <a:pt x="4372" y="17242"/>
                  <a:pt x="4418" y="17288"/>
                  <a:pt x="4418" y="17345"/>
                </a:cubicBezTo>
                <a:lnTo>
                  <a:pt x="4418" y="17510"/>
                </a:lnTo>
                <a:cubicBezTo>
                  <a:pt x="4418" y="17567"/>
                  <a:pt x="4372" y="17613"/>
                  <a:pt x="4314" y="17613"/>
                </a:cubicBezTo>
                <a:cubicBezTo>
                  <a:pt x="4257" y="17613"/>
                  <a:pt x="4211" y="17567"/>
                  <a:pt x="4211" y="17510"/>
                </a:cubicBezTo>
                <a:lnTo>
                  <a:pt x="4211" y="17345"/>
                </a:lnTo>
                <a:cubicBezTo>
                  <a:pt x="4211" y="17288"/>
                  <a:pt x="4257" y="17242"/>
                  <a:pt x="4314" y="17242"/>
                </a:cubicBezTo>
                <a:close/>
                <a:moveTo>
                  <a:pt x="4314" y="18232"/>
                </a:moveTo>
                <a:cubicBezTo>
                  <a:pt x="4372" y="18232"/>
                  <a:pt x="4418" y="18278"/>
                  <a:pt x="4418" y="18337"/>
                </a:cubicBezTo>
                <a:lnTo>
                  <a:pt x="4418" y="18501"/>
                </a:lnTo>
                <a:cubicBezTo>
                  <a:pt x="4418" y="18559"/>
                  <a:pt x="4372" y="18605"/>
                  <a:pt x="4314" y="18605"/>
                </a:cubicBezTo>
                <a:cubicBezTo>
                  <a:pt x="4257" y="18605"/>
                  <a:pt x="4211" y="18559"/>
                  <a:pt x="4211" y="18501"/>
                </a:cubicBezTo>
                <a:lnTo>
                  <a:pt x="4211" y="18337"/>
                </a:lnTo>
                <a:cubicBezTo>
                  <a:pt x="4211" y="18278"/>
                  <a:pt x="4257" y="18232"/>
                  <a:pt x="4314" y="18232"/>
                </a:cubicBezTo>
                <a:close/>
                <a:moveTo>
                  <a:pt x="4314" y="19224"/>
                </a:moveTo>
                <a:cubicBezTo>
                  <a:pt x="4372" y="19224"/>
                  <a:pt x="4418" y="19270"/>
                  <a:pt x="4418" y="19327"/>
                </a:cubicBezTo>
                <a:lnTo>
                  <a:pt x="4418" y="19493"/>
                </a:lnTo>
                <a:cubicBezTo>
                  <a:pt x="4418" y="19550"/>
                  <a:pt x="4372" y="19596"/>
                  <a:pt x="4314" y="19596"/>
                </a:cubicBezTo>
                <a:cubicBezTo>
                  <a:pt x="4257" y="19596"/>
                  <a:pt x="4211" y="19550"/>
                  <a:pt x="4211" y="19493"/>
                </a:cubicBezTo>
                <a:lnTo>
                  <a:pt x="4211" y="19327"/>
                </a:lnTo>
                <a:cubicBezTo>
                  <a:pt x="4211" y="19270"/>
                  <a:pt x="4257" y="19224"/>
                  <a:pt x="4314" y="19224"/>
                </a:cubicBezTo>
                <a:close/>
                <a:moveTo>
                  <a:pt x="5161" y="19534"/>
                </a:moveTo>
                <a:cubicBezTo>
                  <a:pt x="5219" y="19534"/>
                  <a:pt x="5265" y="19580"/>
                  <a:pt x="5265" y="19637"/>
                </a:cubicBezTo>
                <a:cubicBezTo>
                  <a:pt x="5265" y="19694"/>
                  <a:pt x="5219" y="19740"/>
                  <a:pt x="5161" y="19740"/>
                </a:cubicBezTo>
                <a:lnTo>
                  <a:pt x="4996" y="19740"/>
                </a:lnTo>
                <a:cubicBezTo>
                  <a:pt x="4938" y="19740"/>
                  <a:pt x="4892" y="19694"/>
                  <a:pt x="4892" y="19637"/>
                </a:cubicBezTo>
                <a:cubicBezTo>
                  <a:pt x="4892" y="19580"/>
                  <a:pt x="4938" y="19534"/>
                  <a:pt x="4996" y="19534"/>
                </a:cubicBezTo>
                <a:close/>
                <a:moveTo>
                  <a:pt x="6153" y="19534"/>
                </a:moveTo>
                <a:cubicBezTo>
                  <a:pt x="6210" y="19534"/>
                  <a:pt x="6256" y="19580"/>
                  <a:pt x="6256" y="19637"/>
                </a:cubicBezTo>
                <a:cubicBezTo>
                  <a:pt x="6256" y="19694"/>
                  <a:pt x="6210" y="19740"/>
                  <a:pt x="6153" y="19740"/>
                </a:cubicBezTo>
                <a:lnTo>
                  <a:pt x="5987" y="19740"/>
                </a:lnTo>
                <a:cubicBezTo>
                  <a:pt x="5930" y="19740"/>
                  <a:pt x="5884" y="19694"/>
                  <a:pt x="5884" y="19637"/>
                </a:cubicBezTo>
                <a:cubicBezTo>
                  <a:pt x="5885" y="19580"/>
                  <a:pt x="5931" y="19534"/>
                  <a:pt x="5987" y="19534"/>
                </a:cubicBezTo>
                <a:close/>
                <a:moveTo>
                  <a:pt x="7143" y="19534"/>
                </a:moveTo>
                <a:cubicBezTo>
                  <a:pt x="7201" y="19534"/>
                  <a:pt x="7247" y="19580"/>
                  <a:pt x="7247" y="19637"/>
                </a:cubicBezTo>
                <a:cubicBezTo>
                  <a:pt x="7247" y="19694"/>
                  <a:pt x="7201" y="19740"/>
                  <a:pt x="7143" y="19740"/>
                </a:cubicBezTo>
                <a:lnTo>
                  <a:pt x="6978" y="19740"/>
                </a:lnTo>
                <a:cubicBezTo>
                  <a:pt x="6921" y="19740"/>
                  <a:pt x="6875" y="19694"/>
                  <a:pt x="6875" y="19637"/>
                </a:cubicBezTo>
                <a:cubicBezTo>
                  <a:pt x="6876" y="19580"/>
                  <a:pt x="6922" y="19534"/>
                  <a:pt x="6978" y="19534"/>
                </a:cubicBezTo>
                <a:close/>
                <a:moveTo>
                  <a:pt x="8135" y="19534"/>
                </a:moveTo>
                <a:cubicBezTo>
                  <a:pt x="8192" y="19534"/>
                  <a:pt x="8238" y="19580"/>
                  <a:pt x="8238" y="19637"/>
                </a:cubicBezTo>
                <a:cubicBezTo>
                  <a:pt x="8238" y="19694"/>
                  <a:pt x="8192" y="19740"/>
                  <a:pt x="8135" y="19740"/>
                </a:cubicBezTo>
                <a:lnTo>
                  <a:pt x="7970" y="19740"/>
                </a:lnTo>
                <a:cubicBezTo>
                  <a:pt x="7913" y="19740"/>
                  <a:pt x="7867" y="19694"/>
                  <a:pt x="7867" y="19637"/>
                </a:cubicBezTo>
                <a:cubicBezTo>
                  <a:pt x="7867" y="19580"/>
                  <a:pt x="7914" y="19534"/>
                  <a:pt x="7970" y="19534"/>
                </a:cubicBezTo>
                <a:close/>
                <a:moveTo>
                  <a:pt x="9126" y="19534"/>
                </a:moveTo>
                <a:cubicBezTo>
                  <a:pt x="9183" y="19534"/>
                  <a:pt x="9229" y="19580"/>
                  <a:pt x="9229" y="19637"/>
                </a:cubicBezTo>
                <a:cubicBezTo>
                  <a:pt x="9229" y="19694"/>
                  <a:pt x="9183" y="19740"/>
                  <a:pt x="9126" y="19740"/>
                </a:cubicBezTo>
                <a:lnTo>
                  <a:pt x="8961" y="19740"/>
                </a:lnTo>
                <a:cubicBezTo>
                  <a:pt x="8903" y="19740"/>
                  <a:pt x="8857" y="19694"/>
                  <a:pt x="8857" y="19637"/>
                </a:cubicBezTo>
                <a:cubicBezTo>
                  <a:pt x="8857" y="19580"/>
                  <a:pt x="8903" y="19534"/>
                  <a:pt x="8961" y="19534"/>
                </a:cubicBezTo>
                <a:close/>
                <a:moveTo>
                  <a:pt x="10118" y="19534"/>
                </a:moveTo>
                <a:cubicBezTo>
                  <a:pt x="10175" y="19534"/>
                  <a:pt x="10221" y="19580"/>
                  <a:pt x="10221" y="19637"/>
                </a:cubicBezTo>
                <a:cubicBezTo>
                  <a:pt x="10221" y="19694"/>
                  <a:pt x="10175" y="19740"/>
                  <a:pt x="10118" y="19740"/>
                </a:cubicBezTo>
                <a:lnTo>
                  <a:pt x="9952" y="19740"/>
                </a:lnTo>
                <a:cubicBezTo>
                  <a:pt x="9894" y="19740"/>
                  <a:pt x="9848" y="19694"/>
                  <a:pt x="9848" y="19637"/>
                </a:cubicBezTo>
                <a:cubicBezTo>
                  <a:pt x="9848" y="19580"/>
                  <a:pt x="9894" y="19534"/>
                  <a:pt x="9952" y="19534"/>
                </a:cubicBezTo>
                <a:close/>
                <a:moveTo>
                  <a:pt x="11108" y="19534"/>
                </a:moveTo>
                <a:cubicBezTo>
                  <a:pt x="11166" y="19534"/>
                  <a:pt x="11212" y="19580"/>
                  <a:pt x="11212" y="19637"/>
                </a:cubicBezTo>
                <a:cubicBezTo>
                  <a:pt x="11212" y="19694"/>
                  <a:pt x="11166" y="19740"/>
                  <a:pt x="11108" y="19740"/>
                </a:cubicBezTo>
                <a:lnTo>
                  <a:pt x="10943" y="19740"/>
                </a:lnTo>
                <a:cubicBezTo>
                  <a:pt x="10886" y="19740"/>
                  <a:pt x="10840" y="19694"/>
                  <a:pt x="10840" y="19637"/>
                </a:cubicBezTo>
                <a:cubicBezTo>
                  <a:pt x="10840" y="19580"/>
                  <a:pt x="10886" y="19534"/>
                  <a:pt x="10943" y="19534"/>
                </a:cubicBezTo>
                <a:close/>
                <a:moveTo>
                  <a:pt x="12099" y="19534"/>
                </a:moveTo>
                <a:cubicBezTo>
                  <a:pt x="12157" y="19534"/>
                  <a:pt x="12203" y="19580"/>
                  <a:pt x="12203" y="19637"/>
                </a:cubicBezTo>
                <a:cubicBezTo>
                  <a:pt x="12203" y="19694"/>
                  <a:pt x="12157" y="19740"/>
                  <a:pt x="12099" y="19740"/>
                </a:cubicBezTo>
                <a:lnTo>
                  <a:pt x="11935" y="19740"/>
                </a:lnTo>
                <a:cubicBezTo>
                  <a:pt x="11877" y="19740"/>
                  <a:pt x="11831" y="19694"/>
                  <a:pt x="11831" y="19637"/>
                </a:cubicBezTo>
                <a:cubicBezTo>
                  <a:pt x="11831" y="19580"/>
                  <a:pt x="11877" y="19534"/>
                  <a:pt x="11935" y="19534"/>
                </a:cubicBezTo>
                <a:close/>
                <a:moveTo>
                  <a:pt x="13091" y="19534"/>
                </a:moveTo>
                <a:cubicBezTo>
                  <a:pt x="13148" y="19534"/>
                  <a:pt x="13194" y="19580"/>
                  <a:pt x="13194" y="19637"/>
                </a:cubicBezTo>
                <a:cubicBezTo>
                  <a:pt x="13194" y="19694"/>
                  <a:pt x="13148" y="19740"/>
                  <a:pt x="13091" y="19740"/>
                </a:cubicBezTo>
                <a:lnTo>
                  <a:pt x="12926" y="19740"/>
                </a:lnTo>
                <a:cubicBezTo>
                  <a:pt x="12868" y="19740"/>
                  <a:pt x="12822" y="19694"/>
                  <a:pt x="12822" y="19637"/>
                </a:cubicBezTo>
                <a:cubicBezTo>
                  <a:pt x="12822" y="19580"/>
                  <a:pt x="12868" y="19534"/>
                  <a:pt x="12926" y="19534"/>
                </a:cubicBezTo>
                <a:close/>
                <a:moveTo>
                  <a:pt x="14080" y="19534"/>
                </a:moveTo>
                <a:cubicBezTo>
                  <a:pt x="14139" y="19534"/>
                  <a:pt x="14185" y="19580"/>
                  <a:pt x="14185" y="19637"/>
                </a:cubicBezTo>
                <a:cubicBezTo>
                  <a:pt x="14185" y="19694"/>
                  <a:pt x="14139" y="19740"/>
                  <a:pt x="14080" y="19740"/>
                </a:cubicBezTo>
                <a:lnTo>
                  <a:pt x="13916" y="19740"/>
                </a:lnTo>
                <a:cubicBezTo>
                  <a:pt x="13858" y="19740"/>
                  <a:pt x="13812" y="19694"/>
                  <a:pt x="13812" y="19637"/>
                </a:cubicBezTo>
                <a:cubicBezTo>
                  <a:pt x="13813" y="19580"/>
                  <a:pt x="13859" y="19534"/>
                  <a:pt x="13916" y="19534"/>
                </a:cubicBezTo>
                <a:close/>
                <a:moveTo>
                  <a:pt x="15072" y="19534"/>
                </a:moveTo>
                <a:cubicBezTo>
                  <a:pt x="15129" y="19534"/>
                  <a:pt x="15175" y="19580"/>
                  <a:pt x="15175" y="19637"/>
                </a:cubicBezTo>
                <a:cubicBezTo>
                  <a:pt x="15175" y="19694"/>
                  <a:pt x="15129" y="19740"/>
                  <a:pt x="15072" y="19740"/>
                </a:cubicBezTo>
                <a:lnTo>
                  <a:pt x="14907" y="19740"/>
                </a:lnTo>
                <a:cubicBezTo>
                  <a:pt x="14850" y="19740"/>
                  <a:pt x="14804" y="19694"/>
                  <a:pt x="14804" y="19637"/>
                </a:cubicBezTo>
                <a:cubicBezTo>
                  <a:pt x="14805" y="19580"/>
                  <a:pt x="14851" y="19534"/>
                  <a:pt x="14907" y="19534"/>
                </a:cubicBezTo>
                <a:close/>
                <a:moveTo>
                  <a:pt x="16063" y="19534"/>
                </a:moveTo>
                <a:cubicBezTo>
                  <a:pt x="16121" y="19534"/>
                  <a:pt x="16167" y="19580"/>
                  <a:pt x="16167" y="19637"/>
                </a:cubicBezTo>
                <a:cubicBezTo>
                  <a:pt x="16167" y="19694"/>
                  <a:pt x="16121" y="19740"/>
                  <a:pt x="16063" y="19740"/>
                </a:cubicBezTo>
                <a:lnTo>
                  <a:pt x="15899" y="19740"/>
                </a:lnTo>
                <a:cubicBezTo>
                  <a:pt x="15840" y="19740"/>
                  <a:pt x="15794" y="19694"/>
                  <a:pt x="15794" y="19637"/>
                </a:cubicBezTo>
                <a:cubicBezTo>
                  <a:pt x="15796" y="19580"/>
                  <a:pt x="15842" y="19534"/>
                  <a:pt x="15899" y="19534"/>
                </a:cubicBezTo>
                <a:close/>
                <a:moveTo>
                  <a:pt x="17034" y="19534"/>
                </a:moveTo>
                <a:cubicBezTo>
                  <a:pt x="17092" y="19534"/>
                  <a:pt x="17138" y="19580"/>
                  <a:pt x="17138" y="19637"/>
                </a:cubicBezTo>
                <a:lnTo>
                  <a:pt x="17138" y="19657"/>
                </a:lnTo>
                <a:cubicBezTo>
                  <a:pt x="17138" y="19715"/>
                  <a:pt x="17092" y="19761"/>
                  <a:pt x="17034" y="19761"/>
                </a:cubicBezTo>
                <a:cubicBezTo>
                  <a:pt x="17011" y="19761"/>
                  <a:pt x="16989" y="19754"/>
                  <a:pt x="16973" y="19740"/>
                </a:cubicBezTo>
                <a:lnTo>
                  <a:pt x="16889" y="19740"/>
                </a:lnTo>
                <a:cubicBezTo>
                  <a:pt x="16832" y="19740"/>
                  <a:pt x="16786" y="19694"/>
                  <a:pt x="16786" y="19637"/>
                </a:cubicBezTo>
                <a:cubicBezTo>
                  <a:pt x="16786" y="19580"/>
                  <a:pt x="16833" y="19534"/>
                  <a:pt x="16889" y="19534"/>
                </a:cubicBezTo>
                <a:close/>
                <a:moveTo>
                  <a:pt x="17034" y="20380"/>
                </a:moveTo>
                <a:cubicBezTo>
                  <a:pt x="17092" y="20380"/>
                  <a:pt x="17138" y="20426"/>
                  <a:pt x="17138" y="20483"/>
                </a:cubicBezTo>
                <a:lnTo>
                  <a:pt x="17138" y="20649"/>
                </a:lnTo>
                <a:cubicBezTo>
                  <a:pt x="17138" y="20706"/>
                  <a:pt x="17092" y="20752"/>
                  <a:pt x="17034" y="20752"/>
                </a:cubicBezTo>
                <a:cubicBezTo>
                  <a:pt x="16976" y="20752"/>
                  <a:pt x="16930" y="20706"/>
                  <a:pt x="16930" y="20649"/>
                </a:cubicBezTo>
                <a:lnTo>
                  <a:pt x="16930" y="20483"/>
                </a:lnTo>
                <a:cubicBezTo>
                  <a:pt x="16930" y="20426"/>
                  <a:pt x="16976" y="20380"/>
                  <a:pt x="17034" y="20380"/>
                </a:cubicBezTo>
                <a:close/>
                <a:moveTo>
                  <a:pt x="17034" y="21371"/>
                </a:moveTo>
                <a:cubicBezTo>
                  <a:pt x="17092" y="21371"/>
                  <a:pt x="17138" y="21417"/>
                  <a:pt x="17138" y="21475"/>
                </a:cubicBezTo>
                <a:lnTo>
                  <a:pt x="17138" y="21639"/>
                </a:lnTo>
                <a:cubicBezTo>
                  <a:pt x="17138" y="21698"/>
                  <a:pt x="17092" y="21744"/>
                  <a:pt x="17034" y="21744"/>
                </a:cubicBezTo>
                <a:cubicBezTo>
                  <a:pt x="16976" y="21744"/>
                  <a:pt x="16930" y="21698"/>
                  <a:pt x="16930" y="21639"/>
                </a:cubicBezTo>
                <a:lnTo>
                  <a:pt x="16930" y="21475"/>
                </a:lnTo>
                <a:cubicBezTo>
                  <a:pt x="16930" y="21417"/>
                  <a:pt x="16976" y="21371"/>
                  <a:pt x="17034" y="21371"/>
                </a:cubicBezTo>
                <a:close/>
                <a:moveTo>
                  <a:pt x="17034" y="22363"/>
                </a:moveTo>
                <a:cubicBezTo>
                  <a:pt x="17092" y="22363"/>
                  <a:pt x="17138" y="22409"/>
                  <a:pt x="17138" y="22466"/>
                </a:cubicBezTo>
                <a:lnTo>
                  <a:pt x="17138" y="22631"/>
                </a:lnTo>
                <a:cubicBezTo>
                  <a:pt x="17138" y="22688"/>
                  <a:pt x="17092" y="22734"/>
                  <a:pt x="17034" y="22734"/>
                </a:cubicBezTo>
                <a:cubicBezTo>
                  <a:pt x="16976" y="22734"/>
                  <a:pt x="16930" y="22688"/>
                  <a:pt x="16930" y="22631"/>
                </a:cubicBezTo>
                <a:lnTo>
                  <a:pt x="16930" y="22466"/>
                </a:lnTo>
                <a:cubicBezTo>
                  <a:pt x="16930" y="22409"/>
                  <a:pt x="16976" y="22363"/>
                  <a:pt x="17034" y="22363"/>
                </a:cubicBezTo>
                <a:close/>
                <a:moveTo>
                  <a:pt x="17034" y="23353"/>
                </a:moveTo>
                <a:cubicBezTo>
                  <a:pt x="17092" y="23353"/>
                  <a:pt x="17138" y="23399"/>
                  <a:pt x="17138" y="23458"/>
                </a:cubicBezTo>
                <a:lnTo>
                  <a:pt x="17138" y="23622"/>
                </a:lnTo>
                <a:cubicBezTo>
                  <a:pt x="17138" y="23680"/>
                  <a:pt x="17092" y="23726"/>
                  <a:pt x="17034" y="23726"/>
                </a:cubicBezTo>
                <a:cubicBezTo>
                  <a:pt x="16976" y="23726"/>
                  <a:pt x="16930" y="23680"/>
                  <a:pt x="16930" y="23622"/>
                </a:cubicBezTo>
                <a:lnTo>
                  <a:pt x="16930" y="23458"/>
                </a:lnTo>
                <a:cubicBezTo>
                  <a:pt x="16930" y="23399"/>
                  <a:pt x="16976" y="23353"/>
                  <a:pt x="17034" y="23353"/>
                </a:cubicBezTo>
                <a:close/>
                <a:moveTo>
                  <a:pt x="17034" y="24345"/>
                </a:moveTo>
                <a:cubicBezTo>
                  <a:pt x="17092" y="24345"/>
                  <a:pt x="17138" y="24391"/>
                  <a:pt x="17138" y="24448"/>
                </a:cubicBezTo>
                <a:lnTo>
                  <a:pt x="17138" y="24614"/>
                </a:lnTo>
                <a:cubicBezTo>
                  <a:pt x="17138" y="24671"/>
                  <a:pt x="17092" y="24717"/>
                  <a:pt x="17034" y="24717"/>
                </a:cubicBezTo>
                <a:cubicBezTo>
                  <a:pt x="16976" y="24717"/>
                  <a:pt x="16930" y="24671"/>
                  <a:pt x="16930" y="24614"/>
                </a:cubicBezTo>
                <a:lnTo>
                  <a:pt x="16930" y="24448"/>
                </a:lnTo>
                <a:cubicBezTo>
                  <a:pt x="16930" y="24391"/>
                  <a:pt x="16976" y="24345"/>
                  <a:pt x="17034" y="24345"/>
                </a:cubicBezTo>
                <a:close/>
                <a:moveTo>
                  <a:pt x="17034" y="25335"/>
                </a:moveTo>
                <a:cubicBezTo>
                  <a:pt x="17092" y="25335"/>
                  <a:pt x="17138" y="25381"/>
                  <a:pt x="17138" y="25438"/>
                </a:cubicBezTo>
                <a:lnTo>
                  <a:pt x="17138" y="25603"/>
                </a:lnTo>
                <a:cubicBezTo>
                  <a:pt x="17138" y="25661"/>
                  <a:pt x="17092" y="25707"/>
                  <a:pt x="17034" y="25707"/>
                </a:cubicBezTo>
                <a:cubicBezTo>
                  <a:pt x="16976" y="25707"/>
                  <a:pt x="16930" y="25661"/>
                  <a:pt x="16930" y="25603"/>
                </a:cubicBezTo>
                <a:lnTo>
                  <a:pt x="16930" y="25438"/>
                </a:lnTo>
                <a:cubicBezTo>
                  <a:pt x="16930" y="25381"/>
                  <a:pt x="16976" y="25335"/>
                  <a:pt x="17034" y="25335"/>
                </a:cubicBezTo>
                <a:close/>
                <a:moveTo>
                  <a:pt x="1362" y="25520"/>
                </a:moveTo>
                <a:cubicBezTo>
                  <a:pt x="1420" y="25520"/>
                  <a:pt x="1466" y="25566"/>
                  <a:pt x="1466" y="25624"/>
                </a:cubicBezTo>
                <a:cubicBezTo>
                  <a:pt x="1466" y="25681"/>
                  <a:pt x="1420" y="25727"/>
                  <a:pt x="1362" y="25727"/>
                </a:cubicBezTo>
                <a:lnTo>
                  <a:pt x="1197" y="25727"/>
                </a:lnTo>
                <a:cubicBezTo>
                  <a:pt x="1140" y="25727"/>
                  <a:pt x="1094" y="25681"/>
                  <a:pt x="1094" y="25624"/>
                </a:cubicBezTo>
                <a:cubicBezTo>
                  <a:pt x="1094" y="25566"/>
                  <a:pt x="1140" y="25520"/>
                  <a:pt x="1197" y="25520"/>
                </a:cubicBezTo>
                <a:close/>
                <a:moveTo>
                  <a:pt x="2354" y="25520"/>
                </a:moveTo>
                <a:cubicBezTo>
                  <a:pt x="2411" y="25520"/>
                  <a:pt x="2457" y="25566"/>
                  <a:pt x="2457" y="25624"/>
                </a:cubicBezTo>
                <a:cubicBezTo>
                  <a:pt x="2457" y="25681"/>
                  <a:pt x="2411" y="25727"/>
                  <a:pt x="2354" y="25727"/>
                </a:cubicBezTo>
                <a:lnTo>
                  <a:pt x="2189" y="25727"/>
                </a:lnTo>
                <a:cubicBezTo>
                  <a:pt x="2132" y="25727"/>
                  <a:pt x="2086" y="25681"/>
                  <a:pt x="2086" y="25624"/>
                </a:cubicBezTo>
                <a:cubicBezTo>
                  <a:pt x="2086" y="25566"/>
                  <a:pt x="2132" y="25520"/>
                  <a:pt x="2189" y="25520"/>
                </a:cubicBezTo>
                <a:close/>
                <a:moveTo>
                  <a:pt x="3345" y="25520"/>
                </a:moveTo>
                <a:cubicBezTo>
                  <a:pt x="3402" y="25520"/>
                  <a:pt x="3448" y="25566"/>
                  <a:pt x="3448" y="25624"/>
                </a:cubicBezTo>
                <a:cubicBezTo>
                  <a:pt x="3448" y="25681"/>
                  <a:pt x="3402" y="25727"/>
                  <a:pt x="3345" y="25727"/>
                </a:cubicBezTo>
                <a:lnTo>
                  <a:pt x="3180" y="25727"/>
                </a:lnTo>
                <a:cubicBezTo>
                  <a:pt x="3122" y="25727"/>
                  <a:pt x="3076" y="25681"/>
                  <a:pt x="3076" y="25624"/>
                </a:cubicBezTo>
                <a:cubicBezTo>
                  <a:pt x="3076" y="25566"/>
                  <a:pt x="3122" y="25520"/>
                  <a:pt x="3180" y="25520"/>
                </a:cubicBezTo>
                <a:close/>
                <a:moveTo>
                  <a:pt x="4337" y="25520"/>
                </a:moveTo>
                <a:cubicBezTo>
                  <a:pt x="4394" y="25520"/>
                  <a:pt x="4440" y="25566"/>
                  <a:pt x="4440" y="25624"/>
                </a:cubicBezTo>
                <a:cubicBezTo>
                  <a:pt x="4440" y="25681"/>
                  <a:pt x="4393" y="25727"/>
                  <a:pt x="4337" y="25727"/>
                </a:cubicBezTo>
                <a:lnTo>
                  <a:pt x="4171" y="25727"/>
                </a:lnTo>
                <a:cubicBezTo>
                  <a:pt x="4113" y="25727"/>
                  <a:pt x="4067" y="25681"/>
                  <a:pt x="4067" y="25624"/>
                </a:cubicBezTo>
                <a:cubicBezTo>
                  <a:pt x="4067" y="25566"/>
                  <a:pt x="4113" y="25520"/>
                  <a:pt x="4171" y="25520"/>
                </a:cubicBezTo>
                <a:close/>
                <a:moveTo>
                  <a:pt x="5327" y="25520"/>
                </a:moveTo>
                <a:cubicBezTo>
                  <a:pt x="5385" y="25520"/>
                  <a:pt x="5431" y="25566"/>
                  <a:pt x="5431" y="25624"/>
                </a:cubicBezTo>
                <a:cubicBezTo>
                  <a:pt x="5429" y="25681"/>
                  <a:pt x="5383" y="25727"/>
                  <a:pt x="5327" y="25727"/>
                </a:cubicBezTo>
                <a:lnTo>
                  <a:pt x="5162" y="25727"/>
                </a:lnTo>
                <a:cubicBezTo>
                  <a:pt x="5105" y="25727"/>
                  <a:pt x="5059" y="25681"/>
                  <a:pt x="5059" y="25624"/>
                </a:cubicBezTo>
                <a:cubicBezTo>
                  <a:pt x="5059" y="25566"/>
                  <a:pt x="5105" y="25520"/>
                  <a:pt x="5162" y="25520"/>
                </a:cubicBezTo>
                <a:close/>
                <a:moveTo>
                  <a:pt x="6318" y="25520"/>
                </a:moveTo>
                <a:cubicBezTo>
                  <a:pt x="6376" y="25520"/>
                  <a:pt x="6422" y="25566"/>
                  <a:pt x="6422" y="25624"/>
                </a:cubicBezTo>
                <a:cubicBezTo>
                  <a:pt x="6421" y="25681"/>
                  <a:pt x="6375" y="25727"/>
                  <a:pt x="6318" y="25727"/>
                </a:cubicBezTo>
                <a:lnTo>
                  <a:pt x="6154" y="25727"/>
                </a:lnTo>
                <a:cubicBezTo>
                  <a:pt x="6096" y="25727"/>
                  <a:pt x="6050" y="25681"/>
                  <a:pt x="6050" y="25624"/>
                </a:cubicBezTo>
                <a:cubicBezTo>
                  <a:pt x="6050" y="25566"/>
                  <a:pt x="6096" y="25520"/>
                  <a:pt x="6154" y="25520"/>
                </a:cubicBezTo>
                <a:close/>
                <a:moveTo>
                  <a:pt x="7310" y="25520"/>
                </a:moveTo>
                <a:cubicBezTo>
                  <a:pt x="7367" y="25520"/>
                  <a:pt x="7413" y="25566"/>
                  <a:pt x="7413" y="25624"/>
                </a:cubicBezTo>
                <a:cubicBezTo>
                  <a:pt x="7412" y="25681"/>
                  <a:pt x="7366" y="25727"/>
                  <a:pt x="7310" y="25727"/>
                </a:cubicBezTo>
                <a:lnTo>
                  <a:pt x="7145" y="25727"/>
                </a:lnTo>
                <a:cubicBezTo>
                  <a:pt x="7087" y="25727"/>
                  <a:pt x="7041" y="25681"/>
                  <a:pt x="7041" y="25624"/>
                </a:cubicBezTo>
                <a:cubicBezTo>
                  <a:pt x="7041" y="25566"/>
                  <a:pt x="7087" y="25520"/>
                  <a:pt x="7145" y="25520"/>
                </a:cubicBezTo>
                <a:close/>
                <a:moveTo>
                  <a:pt x="8299" y="25520"/>
                </a:moveTo>
                <a:cubicBezTo>
                  <a:pt x="8358" y="25520"/>
                  <a:pt x="8404" y="25566"/>
                  <a:pt x="8404" y="25624"/>
                </a:cubicBezTo>
                <a:cubicBezTo>
                  <a:pt x="8404" y="25681"/>
                  <a:pt x="8358" y="25727"/>
                  <a:pt x="8299" y="25727"/>
                </a:cubicBezTo>
                <a:lnTo>
                  <a:pt x="8135" y="25727"/>
                </a:lnTo>
                <a:cubicBezTo>
                  <a:pt x="8077" y="25727"/>
                  <a:pt x="8031" y="25681"/>
                  <a:pt x="8031" y="25624"/>
                </a:cubicBezTo>
                <a:cubicBezTo>
                  <a:pt x="8031" y="25566"/>
                  <a:pt x="8077" y="25520"/>
                  <a:pt x="8135" y="25520"/>
                </a:cubicBezTo>
                <a:close/>
                <a:moveTo>
                  <a:pt x="9291" y="25520"/>
                </a:moveTo>
                <a:cubicBezTo>
                  <a:pt x="9348" y="25520"/>
                  <a:pt x="9394" y="25566"/>
                  <a:pt x="9394" y="25624"/>
                </a:cubicBezTo>
                <a:cubicBezTo>
                  <a:pt x="9394" y="25681"/>
                  <a:pt x="9348" y="25727"/>
                  <a:pt x="9291" y="25727"/>
                </a:cubicBezTo>
                <a:lnTo>
                  <a:pt x="9126" y="25727"/>
                </a:lnTo>
                <a:cubicBezTo>
                  <a:pt x="9069" y="25727"/>
                  <a:pt x="9023" y="25681"/>
                  <a:pt x="9023" y="25624"/>
                </a:cubicBezTo>
                <a:cubicBezTo>
                  <a:pt x="9023" y="25566"/>
                  <a:pt x="9069" y="25520"/>
                  <a:pt x="9126" y="25520"/>
                </a:cubicBezTo>
                <a:close/>
                <a:moveTo>
                  <a:pt x="10282" y="25520"/>
                </a:moveTo>
                <a:cubicBezTo>
                  <a:pt x="10340" y="25520"/>
                  <a:pt x="10386" y="25566"/>
                  <a:pt x="10386" y="25624"/>
                </a:cubicBezTo>
                <a:cubicBezTo>
                  <a:pt x="10386" y="25681"/>
                  <a:pt x="10340" y="25727"/>
                  <a:pt x="10282" y="25727"/>
                </a:cubicBezTo>
                <a:lnTo>
                  <a:pt x="10118" y="25727"/>
                </a:lnTo>
                <a:cubicBezTo>
                  <a:pt x="10059" y="25727"/>
                  <a:pt x="10013" y="25681"/>
                  <a:pt x="10013" y="25624"/>
                </a:cubicBezTo>
                <a:cubicBezTo>
                  <a:pt x="10013" y="25566"/>
                  <a:pt x="10059" y="25520"/>
                  <a:pt x="10118" y="25520"/>
                </a:cubicBezTo>
                <a:close/>
                <a:moveTo>
                  <a:pt x="11274" y="25520"/>
                </a:moveTo>
                <a:cubicBezTo>
                  <a:pt x="11331" y="25520"/>
                  <a:pt x="11377" y="25566"/>
                  <a:pt x="11377" y="25624"/>
                </a:cubicBezTo>
                <a:cubicBezTo>
                  <a:pt x="11377" y="25681"/>
                  <a:pt x="11331" y="25727"/>
                  <a:pt x="11274" y="25727"/>
                </a:cubicBezTo>
                <a:lnTo>
                  <a:pt x="11108" y="25727"/>
                </a:lnTo>
                <a:cubicBezTo>
                  <a:pt x="11051" y="25727"/>
                  <a:pt x="11005" y="25681"/>
                  <a:pt x="11005" y="25624"/>
                </a:cubicBezTo>
                <a:cubicBezTo>
                  <a:pt x="11005" y="25566"/>
                  <a:pt x="11051" y="25520"/>
                  <a:pt x="11108" y="25520"/>
                </a:cubicBezTo>
                <a:close/>
                <a:moveTo>
                  <a:pt x="12264" y="25520"/>
                </a:moveTo>
                <a:cubicBezTo>
                  <a:pt x="12322" y="25520"/>
                  <a:pt x="12369" y="25566"/>
                  <a:pt x="12369" y="25624"/>
                </a:cubicBezTo>
                <a:cubicBezTo>
                  <a:pt x="12369" y="25681"/>
                  <a:pt x="12322" y="25727"/>
                  <a:pt x="12264" y="25727"/>
                </a:cubicBezTo>
                <a:lnTo>
                  <a:pt x="12099" y="25727"/>
                </a:lnTo>
                <a:cubicBezTo>
                  <a:pt x="12042" y="25727"/>
                  <a:pt x="11996" y="25681"/>
                  <a:pt x="11996" y="25624"/>
                </a:cubicBezTo>
                <a:cubicBezTo>
                  <a:pt x="11996" y="25566"/>
                  <a:pt x="12042" y="25520"/>
                  <a:pt x="12099" y="25520"/>
                </a:cubicBezTo>
                <a:close/>
                <a:moveTo>
                  <a:pt x="13256" y="25520"/>
                </a:moveTo>
                <a:cubicBezTo>
                  <a:pt x="13313" y="25520"/>
                  <a:pt x="13359" y="25566"/>
                  <a:pt x="13359" y="25624"/>
                </a:cubicBezTo>
                <a:cubicBezTo>
                  <a:pt x="13359" y="25681"/>
                  <a:pt x="13312" y="25727"/>
                  <a:pt x="13256" y="25727"/>
                </a:cubicBezTo>
                <a:lnTo>
                  <a:pt x="13091" y="25727"/>
                </a:lnTo>
                <a:cubicBezTo>
                  <a:pt x="13034" y="25727"/>
                  <a:pt x="12988" y="25681"/>
                  <a:pt x="12988" y="25624"/>
                </a:cubicBezTo>
                <a:cubicBezTo>
                  <a:pt x="12988" y="25566"/>
                  <a:pt x="13034" y="25520"/>
                  <a:pt x="13091" y="25520"/>
                </a:cubicBezTo>
                <a:close/>
                <a:moveTo>
                  <a:pt x="14247" y="25520"/>
                </a:moveTo>
                <a:cubicBezTo>
                  <a:pt x="14304" y="25520"/>
                  <a:pt x="14350" y="25566"/>
                  <a:pt x="14350" y="25624"/>
                </a:cubicBezTo>
                <a:cubicBezTo>
                  <a:pt x="14350" y="25681"/>
                  <a:pt x="14303" y="25727"/>
                  <a:pt x="14247" y="25727"/>
                </a:cubicBezTo>
                <a:lnTo>
                  <a:pt x="14082" y="25727"/>
                </a:lnTo>
                <a:cubicBezTo>
                  <a:pt x="14024" y="25727"/>
                  <a:pt x="13978" y="25681"/>
                  <a:pt x="13978" y="25624"/>
                </a:cubicBezTo>
                <a:cubicBezTo>
                  <a:pt x="13978" y="25566"/>
                  <a:pt x="14024" y="25520"/>
                  <a:pt x="14082" y="25520"/>
                </a:cubicBezTo>
                <a:close/>
                <a:moveTo>
                  <a:pt x="15239" y="25520"/>
                </a:moveTo>
                <a:cubicBezTo>
                  <a:pt x="15296" y="25520"/>
                  <a:pt x="15342" y="25566"/>
                  <a:pt x="15342" y="25624"/>
                </a:cubicBezTo>
                <a:cubicBezTo>
                  <a:pt x="15341" y="25681"/>
                  <a:pt x="15295" y="25727"/>
                  <a:pt x="15239" y="25727"/>
                </a:cubicBezTo>
                <a:lnTo>
                  <a:pt x="15073" y="25727"/>
                </a:lnTo>
                <a:cubicBezTo>
                  <a:pt x="15016" y="25727"/>
                  <a:pt x="14969" y="25681"/>
                  <a:pt x="14969" y="25624"/>
                </a:cubicBezTo>
                <a:cubicBezTo>
                  <a:pt x="14969" y="25566"/>
                  <a:pt x="15016" y="25520"/>
                  <a:pt x="15073" y="25520"/>
                </a:cubicBezTo>
                <a:close/>
                <a:moveTo>
                  <a:pt x="16228" y="25521"/>
                </a:moveTo>
                <a:cubicBezTo>
                  <a:pt x="16285" y="25521"/>
                  <a:pt x="16331" y="25567"/>
                  <a:pt x="16331" y="25625"/>
                </a:cubicBezTo>
                <a:cubicBezTo>
                  <a:pt x="16331" y="25683"/>
                  <a:pt x="16285" y="25729"/>
                  <a:pt x="16228" y="25729"/>
                </a:cubicBezTo>
                <a:lnTo>
                  <a:pt x="16063" y="25729"/>
                </a:lnTo>
                <a:cubicBezTo>
                  <a:pt x="16006" y="25729"/>
                  <a:pt x="15960" y="25683"/>
                  <a:pt x="15960" y="25625"/>
                </a:cubicBezTo>
                <a:cubicBezTo>
                  <a:pt x="15960" y="25567"/>
                  <a:pt x="16006" y="25521"/>
                  <a:pt x="16063" y="25521"/>
                </a:cubicBezTo>
                <a:close/>
                <a:moveTo>
                  <a:pt x="804" y="25955"/>
                </a:moveTo>
                <a:cubicBezTo>
                  <a:pt x="863" y="25955"/>
                  <a:pt x="909" y="26001"/>
                  <a:pt x="909" y="26059"/>
                </a:cubicBezTo>
                <a:lnTo>
                  <a:pt x="909" y="26223"/>
                </a:lnTo>
                <a:cubicBezTo>
                  <a:pt x="909" y="26282"/>
                  <a:pt x="863" y="26328"/>
                  <a:pt x="804" y="26328"/>
                </a:cubicBezTo>
                <a:cubicBezTo>
                  <a:pt x="747" y="26328"/>
                  <a:pt x="701" y="26282"/>
                  <a:pt x="701" y="26223"/>
                </a:cubicBezTo>
                <a:lnTo>
                  <a:pt x="701" y="26059"/>
                </a:lnTo>
                <a:cubicBezTo>
                  <a:pt x="701" y="26001"/>
                  <a:pt x="747" y="25955"/>
                  <a:pt x="804" y="25955"/>
                </a:cubicBezTo>
                <a:close/>
                <a:moveTo>
                  <a:pt x="804" y="26947"/>
                </a:moveTo>
                <a:cubicBezTo>
                  <a:pt x="863" y="26947"/>
                  <a:pt x="909" y="26993"/>
                  <a:pt x="909" y="27050"/>
                </a:cubicBezTo>
                <a:lnTo>
                  <a:pt x="909" y="27215"/>
                </a:lnTo>
                <a:cubicBezTo>
                  <a:pt x="909" y="27272"/>
                  <a:pt x="863" y="27318"/>
                  <a:pt x="804" y="27318"/>
                </a:cubicBezTo>
                <a:cubicBezTo>
                  <a:pt x="747" y="27318"/>
                  <a:pt x="701" y="27272"/>
                  <a:pt x="701" y="27215"/>
                </a:cubicBezTo>
                <a:lnTo>
                  <a:pt x="701" y="27050"/>
                </a:lnTo>
                <a:cubicBezTo>
                  <a:pt x="701" y="26993"/>
                  <a:pt x="747" y="26947"/>
                  <a:pt x="804" y="26947"/>
                </a:cubicBezTo>
                <a:close/>
                <a:moveTo>
                  <a:pt x="804" y="27937"/>
                </a:moveTo>
                <a:cubicBezTo>
                  <a:pt x="863" y="27937"/>
                  <a:pt x="909" y="27983"/>
                  <a:pt x="909" y="28041"/>
                </a:cubicBezTo>
                <a:lnTo>
                  <a:pt x="909" y="28206"/>
                </a:lnTo>
                <a:cubicBezTo>
                  <a:pt x="909" y="28264"/>
                  <a:pt x="863" y="28310"/>
                  <a:pt x="804" y="28310"/>
                </a:cubicBezTo>
                <a:cubicBezTo>
                  <a:pt x="747" y="28310"/>
                  <a:pt x="701" y="28264"/>
                  <a:pt x="701" y="28206"/>
                </a:cubicBezTo>
                <a:lnTo>
                  <a:pt x="701" y="28041"/>
                </a:lnTo>
                <a:cubicBezTo>
                  <a:pt x="701" y="27983"/>
                  <a:pt x="747" y="27937"/>
                  <a:pt x="804" y="27937"/>
                </a:cubicBezTo>
                <a:close/>
                <a:moveTo>
                  <a:pt x="804" y="28928"/>
                </a:moveTo>
                <a:cubicBezTo>
                  <a:pt x="863" y="28928"/>
                  <a:pt x="909" y="28974"/>
                  <a:pt x="909" y="29031"/>
                </a:cubicBezTo>
                <a:lnTo>
                  <a:pt x="909" y="29196"/>
                </a:lnTo>
                <a:cubicBezTo>
                  <a:pt x="909" y="29254"/>
                  <a:pt x="863" y="29300"/>
                  <a:pt x="804" y="29300"/>
                </a:cubicBezTo>
                <a:cubicBezTo>
                  <a:pt x="747" y="29300"/>
                  <a:pt x="701" y="29254"/>
                  <a:pt x="701" y="29196"/>
                </a:cubicBezTo>
                <a:lnTo>
                  <a:pt x="701" y="29031"/>
                </a:lnTo>
                <a:cubicBezTo>
                  <a:pt x="701" y="28974"/>
                  <a:pt x="747" y="28928"/>
                  <a:pt x="804" y="28928"/>
                </a:cubicBezTo>
                <a:close/>
                <a:moveTo>
                  <a:pt x="804" y="29919"/>
                </a:moveTo>
                <a:cubicBezTo>
                  <a:pt x="863" y="29919"/>
                  <a:pt x="909" y="29965"/>
                  <a:pt x="909" y="30022"/>
                </a:cubicBezTo>
                <a:lnTo>
                  <a:pt x="909" y="30187"/>
                </a:lnTo>
                <a:cubicBezTo>
                  <a:pt x="909" y="30244"/>
                  <a:pt x="863" y="30290"/>
                  <a:pt x="804" y="30290"/>
                </a:cubicBezTo>
                <a:cubicBezTo>
                  <a:pt x="747" y="30290"/>
                  <a:pt x="701" y="30244"/>
                  <a:pt x="701" y="30187"/>
                </a:cubicBezTo>
                <a:lnTo>
                  <a:pt x="701" y="30022"/>
                </a:lnTo>
                <a:cubicBezTo>
                  <a:pt x="701" y="29965"/>
                  <a:pt x="747" y="29919"/>
                  <a:pt x="804" y="29919"/>
                </a:cubicBezTo>
                <a:close/>
                <a:moveTo>
                  <a:pt x="804" y="30909"/>
                </a:moveTo>
                <a:cubicBezTo>
                  <a:pt x="863" y="30909"/>
                  <a:pt x="909" y="30956"/>
                  <a:pt x="909" y="31014"/>
                </a:cubicBezTo>
                <a:lnTo>
                  <a:pt x="909" y="31179"/>
                </a:lnTo>
                <a:cubicBezTo>
                  <a:pt x="909" y="31236"/>
                  <a:pt x="863" y="31282"/>
                  <a:pt x="804" y="31282"/>
                </a:cubicBezTo>
                <a:cubicBezTo>
                  <a:pt x="747" y="31282"/>
                  <a:pt x="701" y="31236"/>
                  <a:pt x="701" y="31179"/>
                </a:cubicBezTo>
                <a:lnTo>
                  <a:pt x="701" y="31014"/>
                </a:lnTo>
                <a:cubicBezTo>
                  <a:pt x="701" y="30956"/>
                  <a:pt x="747" y="30909"/>
                  <a:pt x="804" y="30909"/>
                </a:cubicBezTo>
                <a:close/>
                <a:moveTo>
                  <a:pt x="804" y="31901"/>
                </a:moveTo>
                <a:cubicBezTo>
                  <a:pt x="863" y="31901"/>
                  <a:pt x="909" y="31947"/>
                  <a:pt x="909" y="32004"/>
                </a:cubicBezTo>
                <a:lnTo>
                  <a:pt x="909" y="32170"/>
                </a:lnTo>
                <a:cubicBezTo>
                  <a:pt x="909" y="32227"/>
                  <a:pt x="863" y="32273"/>
                  <a:pt x="804" y="32273"/>
                </a:cubicBezTo>
                <a:cubicBezTo>
                  <a:pt x="747" y="32273"/>
                  <a:pt x="701" y="32227"/>
                  <a:pt x="701" y="32170"/>
                </a:cubicBezTo>
                <a:lnTo>
                  <a:pt x="701" y="32004"/>
                </a:lnTo>
                <a:cubicBezTo>
                  <a:pt x="701" y="31947"/>
                  <a:pt x="747" y="31901"/>
                  <a:pt x="804" y="31901"/>
                </a:cubicBezTo>
                <a:close/>
                <a:moveTo>
                  <a:pt x="1362" y="1"/>
                </a:moveTo>
                <a:lnTo>
                  <a:pt x="1362" y="6525"/>
                </a:lnTo>
                <a:cubicBezTo>
                  <a:pt x="1362" y="6981"/>
                  <a:pt x="1733" y="7353"/>
                  <a:pt x="2189" y="7353"/>
                </a:cubicBezTo>
                <a:lnTo>
                  <a:pt x="13379" y="7353"/>
                </a:lnTo>
                <a:lnTo>
                  <a:pt x="13379" y="11069"/>
                </a:lnTo>
                <a:lnTo>
                  <a:pt x="4337" y="11069"/>
                </a:lnTo>
                <a:cubicBezTo>
                  <a:pt x="3879" y="11069"/>
                  <a:pt x="3510" y="11438"/>
                  <a:pt x="3510" y="11896"/>
                </a:cubicBezTo>
                <a:lnTo>
                  <a:pt x="3510" y="19618"/>
                </a:lnTo>
                <a:cubicBezTo>
                  <a:pt x="3510" y="20074"/>
                  <a:pt x="3879" y="20444"/>
                  <a:pt x="4337" y="20444"/>
                </a:cubicBezTo>
                <a:lnTo>
                  <a:pt x="16229" y="20444"/>
                </a:lnTo>
                <a:lnTo>
                  <a:pt x="16229" y="24780"/>
                </a:lnTo>
                <a:lnTo>
                  <a:pt x="827" y="24780"/>
                </a:lnTo>
                <a:cubicBezTo>
                  <a:pt x="370" y="24780"/>
                  <a:pt x="0" y="25149"/>
                  <a:pt x="0" y="25606"/>
                </a:cubicBezTo>
                <a:lnTo>
                  <a:pt x="0" y="33040"/>
                </a:lnTo>
                <a:lnTo>
                  <a:pt x="702" y="33040"/>
                </a:lnTo>
                <a:lnTo>
                  <a:pt x="702" y="32999"/>
                </a:lnTo>
                <a:cubicBezTo>
                  <a:pt x="702" y="32941"/>
                  <a:pt x="748" y="32894"/>
                  <a:pt x="807" y="32894"/>
                </a:cubicBezTo>
                <a:cubicBezTo>
                  <a:pt x="864" y="32894"/>
                  <a:pt x="910" y="32941"/>
                  <a:pt x="910" y="32999"/>
                </a:cubicBezTo>
                <a:lnTo>
                  <a:pt x="910" y="33040"/>
                </a:lnTo>
                <a:lnTo>
                  <a:pt x="1653" y="33040"/>
                </a:lnTo>
                <a:lnTo>
                  <a:pt x="1653" y="26432"/>
                </a:lnTo>
                <a:lnTo>
                  <a:pt x="17055" y="26432"/>
                </a:lnTo>
                <a:cubicBezTo>
                  <a:pt x="17511" y="26432"/>
                  <a:pt x="17880" y="26063"/>
                  <a:pt x="17880" y="25606"/>
                </a:cubicBezTo>
                <a:lnTo>
                  <a:pt x="17880" y="19618"/>
                </a:lnTo>
                <a:cubicBezTo>
                  <a:pt x="17880" y="19161"/>
                  <a:pt x="17511" y="18792"/>
                  <a:pt x="17055" y="18792"/>
                </a:cubicBezTo>
                <a:lnTo>
                  <a:pt x="5161" y="18792"/>
                </a:lnTo>
                <a:lnTo>
                  <a:pt x="5161" y="12721"/>
                </a:lnTo>
                <a:lnTo>
                  <a:pt x="14205" y="12721"/>
                </a:lnTo>
                <a:cubicBezTo>
                  <a:pt x="14662" y="12721"/>
                  <a:pt x="15031" y="12352"/>
                  <a:pt x="15031" y="11895"/>
                </a:cubicBezTo>
                <a:lnTo>
                  <a:pt x="15031" y="6527"/>
                </a:lnTo>
                <a:cubicBezTo>
                  <a:pt x="15031" y="6071"/>
                  <a:pt x="14662" y="5701"/>
                  <a:pt x="14205" y="5701"/>
                </a:cubicBezTo>
                <a:lnTo>
                  <a:pt x="3014" y="5701"/>
                </a:lnTo>
                <a:lnTo>
                  <a:pt x="3014"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99" name="Google Shape;976;p16">
            <a:extLst>
              <a:ext uri="{FF2B5EF4-FFF2-40B4-BE49-F238E27FC236}">
                <a16:creationId xmlns:a16="http://schemas.microsoft.com/office/drawing/2014/main" id="{2E9E556A-73FD-9E71-6A86-74D7C3930920}"/>
              </a:ext>
            </a:extLst>
          </p:cNvPr>
          <p:cNvSpPr txBox="1"/>
          <p:nvPr/>
        </p:nvSpPr>
        <p:spPr>
          <a:xfrm>
            <a:off x="4746688" y="697448"/>
            <a:ext cx="2878195" cy="2147637"/>
          </a:xfrm>
          <a:prstGeom prst="rect">
            <a:avLst/>
          </a:prstGeom>
          <a:noFill/>
          <a:ln>
            <a:noFill/>
          </a:ln>
        </p:spPr>
        <p:txBody>
          <a:bodyPr spcFirstLastPara="1" wrap="square" lIns="121900" tIns="121900" rIns="121900" bIns="121900" anchor="t" anchorCtr="0">
            <a:noAutofit/>
          </a:bodyPr>
          <a:lstStyle/>
          <a:p>
            <a:pPr lvl="0" algn="r" rtl="1">
              <a:lnSpc>
                <a:spcPct val="150000"/>
              </a:lnSpc>
            </a:pPr>
            <a:r>
              <a:rPr lang="ar-JO" b="1" dirty="0">
                <a:solidFill>
                  <a:srgbClr val="ED7D31"/>
                </a:solidFill>
                <a:latin typeface="AmmanV3 Sans Medium" panose="02000000000000000000" pitchFamily="50" charset="-78"/>
                <a:cs typeface="AmmanV3 Sans Medium" panose="02000000000000000000" pitchFamily="50" charset="-78"/>
              </a:rPr>
              <a:t>التنقل الذكي:</a:t>
            </a:r>
          </a:p>
          <a:p>
            <a:pPr lvl="0" algn="r" rtl="1">
              <a:lnSpc>
                <a:spcPct val="150000"/>
              </a:lnSpc>
            </a:pPr>
            <a:r>
              <a:rPr lang="ar-SA" sz="1333" dirty="0">
                <a:latin typeface="AmmanV3 Sans Medium" panose="02000000000000000000" pitchFamily="50" charset="-78"/>
                <a:cs typeface="AmmanV3 Sans Medium" panose="02000000000000000000" pitchFamily="50" charset="-78"/>
              </a:rPr>
              <a:t>مراقبة وإدارة حركة المرور في الوقت الحقيقي</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مواقف السيارات الذكية</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نظام المخالفات المرورية الذكي</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أنظمة التنبؤ بصيانة الشوارع</a:t>
            </a:r>
            <a:endParaRPr lang="en-US" sz="1333" dirty="0">
              <a:latin typeface="AmmanV3 Sans Medium" panose="02000000000000000000" pitchFamily="50" charset="-78"/>
              <a:cs typeface="AmmanV3 Sans Medium" panose="02000000000000000000" pitchFamily="50" charset="-78"/>
            </a:endParaRPr>
          </a:p>
        </p:txBody>
      </p:sp>
      <p:sp>
        <p:nvSpPr>
          <p:cNvPr id="700" name="Google Shape;976;p16">
            <a:extLst>
              <a:ext uri="{FF2B5EF4-FFF2-40B4-BE49-F238E27FC236}">
                <a16:creationId xmlns:a16="http://schemas.microsoft.com/office/drawing/2014/main" id="{1BD04215-32DD-ED7D-838E-3980BECC03A3}"/>
              </a:ext>
            </a:extLst>
          </p:cNvPr>
          <p:cNvSpPr txBox="1"/>
          <p:nvPr/>
        </p:nvSpPr>
        <p:spPr>
          <a:xfrm>
            <a:off x="4806826" y="3057632"/>
            <a:ext cx="2818056" cy="2111922"/>
          </a:xfrm>
          <a:prstGeom prst="rect">
            <a:avLst/>
          </a:prstGeom>
          <a:noFill/>
          <a:ln>
            <a:noFill/>
          </a:ln>
        </p:spPr>
        <p:txBody>
          <a:bodyPr spcFirstLastPara="1" wrap="square" lIns="121900" tIns="121900" rIns="121900" bIns="121900" anchor="t" anchorCtr="0">
            <a:noAutofit/>
          </a:bodyPr>
          <a:lstStyle/>
          <a:p>
            <a:pPr algn="r" rtl="1">
              <a:lnSpc>
                <a:spcPct val="150000"/>
              </a:lnSpc>
            </a:pPr>
            <a:r>
              <a:rPr lang="ar-JO" b="1" dirty="0">
                <a:solidFill>
                  <a:srgbClr val="ED7D31"/>
                </a:solidFill>
                <a:latin typeface="AmmanV3 Sans Medium" panose="02000000000000000000" pitchFamily="50" charset="-78"/>
                <a:cs typeface="AmmanV3 Sans Medium" panose="02000000000000000000" pitchFamily="50" charset="-78"/>
              </a:rPr>
              <a:t>البنية التحتية لأنظمة الاتصالات والمعلومات:</a:t>
            </a:r>
            <a:endParaRPr lang="en-US" sz="1600" b="1" dirty="0">
              <a:solidFill>
                <a:srgbClr val="B2E0FF"/>
              </a:solidFill>
              <a:latin typeface="AmmanV3 Sans Medium" panose="02000000000000000000" pitchFamily="50" charset="-78"/>
              <a:cs typeface="AmmanV3 Sans Medium" panose="02000000000000000000" pitchFamily="50" charset="-78"/>
            </a:endParaRPr>
          </a:p>
          <a:p>
            <a:pPr algn="r" rtl="1">
              <a:lnSpc>
                <a:spcPct val="150000"/>
              </a:lnSpc>
            </a:pPr>
            <a:r>
              <a:rPr lang="ar-SA" sz="1333" dirty="0">
                <a:latin typeface="AmmanV3 Sans Medium" panose="02000000000000000000" pitchFamily="50" charset="-78"/>
                <a:cs typeface="AmmanV3 Sans Medium" panose="02000000000000000000" pitchFamily="50" charset="-78"/>
              </a:rPr>
              <a:t>البنية التحتية لأنظمة الاتصالات والمعلومات وانترنت الأشياء الخاصة بالحزمة في مناطق التطبيق</a:t>
            </a:r>
            <a:endParaRPr lang="en-US" sz="1333" dirty="0">
              <a:latin typeface="AmmanV3 Sans Medium" panose="02000000000000000000" pitchFamily="50" charset="-78"/>
              <a:cs typeface="AmmanV3 Sans Medium" panose="02000000000000000000" pitchFamily="50" charset="-78"/>
            </a:endParaRPr>
          </a:p>
          <a:p>
            <a:pPr algn="r" rtl="1"/>
            <a:endParaRPr lang="ar-JO" sz="1467" b="1" dirty="0">
              <a:solidFill>
                <a:srgbClr val="B2E0FF"/>
              </a:solidFill>
              <a:latin typeface="AmmanV3 Sans Medium" panose="02000000000000000000" pitchFamily="50" charset="-78"/>
              <a:cs typeface="AmmanV3 Sans Medium" panose="02000000000000000000" pitchFamily="50" charset="-78"/>
            </a:endParaRPr>
          </a:p>
        </p:txBody>
      </p:sp>
    </p:spTree>
    <p:extLst>
      <p:ext uri="{BB962C8B-B14F-4D97-AF65-F5344CB8AC3E}">
        <p14:creationId xmlns:p14="http://schemas.microsoft.com/office/powerpoint/2010/main" val="370008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الحزم المعتمدة لمشاريع عمان مدينة ذكية</a:t>
            </a:r>
          </a:p>
          <a:p>
            <a:pPr algn="ctr"/>
            <a:r>
              <a:rPr lang="ar-JO" sz="2000" dirty="0">
                <a:solidFill>
                  <a:schemeClr val="bg1">
                    <a:lumMod val="95000"/>
                  </a:schemeClr>
                </a:solidFill>
                <a:latin typeface="AmmanV3 Serif Bold" pitchFamily="50" charset="-78"/>
                <a:cs typeface="AmmanV3 Serif Bold" pitchFamily="50" charset="-78"/>
              </a:rPr>
              <a:t>"الحزمة الثانية"</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349" name="Google Shape;618;p16">
            <a:extLst>
              <a:ext uri="{FF2B5EF4-FFF2-40B4-BE49-F238E27FC236}">
                <a16:creationId xmlns:a16="http://schemas.microsoft.com/office/drawing/2014/main" id="{C6A64511-F982-9D42-CEFD-0243C610E349}"/>
              </a:ext>
            </a:extLst>
          </p:cNvPr>
          <p:cNvSpPr/>
          <p:nvPr/>
        </p:nvSpPr>
        <p:spPr>
          <a:xfrm>
            <a:off x="581779" y="3295344"/>
            <a:ext cx="444587" cy="324565"/>
          </a:xfrm>
          <a:custGeom>
            <a:avLst/>
            <a:gdLst/>
            <a:ahLst/>
            <a:cxnLst/>
            <a:rect l="l" t="t" r="r" b="b"/>
            <a:pathLst>
              <a:path w="3056" h="2231" extrusionOk="0">
                <a:moveTo>
                  <a:pt x="2272" y="1"/>
                </a:moveTo>
                <a:lnTo>
                  <a:pt x="2272" y="1447"/>
                </a:lnTo>
                <a:lnTo>
                  <a:pt x="1" y="1447"/>
                </a:lnTo>
                <a:lnTo>
                  <a:pt x="1" y="2230"/>
                </a:lnTo>
                <a:lnTo>
                  <a:pt x="2665" y="2230"/>
                </a:lnTo>
                <a:cubicBezTo>
                  <a:pt x="2881" y="2230"/>
                  <a:pt x="3056" y="2055"/>
                  <a:pt x="3056" y="1838"/>
                </a:cubicBezTo>
                <a:lnTo>
                  <a:pt x="3056"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0" name="Google Shape;619;p16">
            <a:extLst>
              <a:ext uri="{FF2B5EF4-FFF2-40B4-BE49-F238E27FC236}">
                <a16:creationId xmlns:a16="http://schemas.microsoft.com/office/drawing/2014/main" id="{AF735605-F4FE-C52D-5658-1650F961023E}"/>
              </a:ext>
            </a:extLst>
          </p:cNvPr>
          <p:cNvSpPr/>
          <p:nvPr/>
        </p:nvSpPr>
        <p:spPr>
          <a:xfrm>
            <a:off x="1801181" y="4178548"/>
            <a:ext cx="24149" cy="120312"/>
          </a:xfrm>
          <a:custGeom>
            <a:avLst/>
            <a:gdLst/>
            <a:ahLst/>
            <a:cxnLst/>
            <a:rect l="l" t="t" r="r" b="b"/>
            <a:pathLst>
              <a:path w="166" h="827" extrusionOk="0">
                <a:moveTo>
                  <a:pt x="1" y="0"/>
                </a:moveTo>
                <a:lnTo>
                  <a:pt x="1"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1" name="Google Shape;620;p16">
            <a:extLst>
              <a:ext uri="{FF2B5EF4-FFF2-40B4-BE49-F238E27FC236}">
                <a16:creationId xmlns:a16="http://schemas.microsoft.com/office/drawing/2014/main" id="{6878AFBC-3830-A6D6-37BC-0773234347AB}"/>
              </a:ext>
            </a:extLst>
          </p:cNvPr>
          <p:cNvSpPr/>
          <p:nvPr/>
        </p:nvSpPr>
        <p:spPr>
          <a:xfrm>
            <a:off x="2023618" y="4178548"/>
            <a:ext cx="24149" cy="120312"/>
          </a:xfrm>
          <a:custGeom>
            <a:avLst/>
            <a:gdLst/>
            <a:ahLst/>
            <a:cxnLst/>
            <a:rect l="l" t="t" r="r" b="b"/>
            <a:pathLst>
              <a:path w="166" h="827" extrusionOk="0">
                <a:moveTo>
                  <a:pt x="0" y="0"/>
                </a:moveTo>
                <a:lnTo>
                  <a:pt x="0"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2" name="Google Shape;621;p16">
            <a:extLst>
              <a:ext uri="{FF2B5EF4-FFF2-40B4-BE49-F238E27FC236}">
                <a16:creationId xmlns:a16="http://schemas.microsoft.com/office/drawing/2014/main" id="{033B2A17-E07D-207E-1B80-6BAC79C99E7D}"/>
              </a:ext>
            </a:extLst>
          </p:cNvPr>
          <p:cNvSpPr/>
          <p:nvPr/>
        </p:nvSpPr>
        <p:spPr>
          <a:xfrm>
            <a:off x="1765393" y="4160364"/>
            <a:ext cx="324565" cy="54264"/>
          </a:xfrm>
          <a:custGeom>
            <a:avLst/>
            <a:gdLst/>
            <a:ahLst/>
            <a:cxnLst/>
            <a:rect l="l" t="t" r="r" b="b"/>
            <a:pathLst>
              <a:path w="2231" h="373"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3" name="Google Shape;622;p16">
            <a:extLst>
              <a:ext uri="{FF2B5EF4-FFF2-40B4-BE49-F238E27FC236}">
                <a16:creationId xmlns:a16="http://schemas.microsoft.com/office/drawing/2014/main" id="{39519615-CAA7-18BE-169B-1059A90F738E}"/>
              </a:ext>
            </a:extLst>
          </p:cNvPr>
          <p:cNvSpPr/>
          <p:nvPr/>
        </p:nvSpPr>
        <p:spPr>
          <a:xfrm>
            <a:off x="1765393" y="4232521"/>
            <a:ext cx="324565" cy="30115"/>
          </a:xfrm>
          <a:custGeom>
            <a:avLst/>
            <a:gdLst/>
            <a:ahLst/>
            <a:cxnLst/>
            <a:rect l="l" t="t" r="r" b="b"/>
            <a:pathLst>
              <a:path w="2231" h="207" extrusionOk="0">
                <a:moveTo>
                  <a:pt x="0" y="1"/>
                </a:moveTo>
                <a:lnTo>
                  <a:pt x="0" y="206"/>
                </a:lnTo>
                <a:lnTo>
                  <a:pt x="2231" y="206"/>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4" name="Google Shape;623;p16">
            <a:extLst>
              <a:ext uri="{FF2B5EF4-FFF2-40B4-BE49-F238E27FC236}">
                <a16:creationId xmlns:a16="http://schemas.microsoft.com/office/drawing/2014/main" id="{ECAC9F7F-4FAD-3DFF-48AD-F8DAA98A4FFE}"/>
              </a:ext>
            </a:extLst>
          </p:cNvPr>
          <p:cNvSpPr/>
          <p:nvPr/>
        </p:nvSpPr>
        <p:spPr>
          <a:xfrm>
            <a:off x="3940007" y="4731225"/>
            <a:ext cx="24149" cy="120457"/>
          </a:xfrm>
          <a:custGeom>
            <a:avLst/>
            <a:gdLst/>
            <a:ahLst/>
            <a:cxnLst/>
            <a:rect l="l" t="t" r="r" b="b"/>
            <a:pathLst>
              <a:path w="166" h="828" extrusionOk="0">
                <a:moveTo>
                  <a:pt x="1" y="0"/>
                </a:moveTo>
                <a:lnTo>
                  <a:pt x="1" y="827"/>
                </a:lnTo>
                <a:lnTo>
                  <a:pt x="166" y="827"/>
                </a:lnTo>
                <a:lnTo>
                  <a:pt x="166"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5" name="Google Shape;624;p16">
            <a:extLst>
              <a:ext uri="{FF2B5EF4-FFF2-40B4-BE49-F238E27FC236}">
                <a16:creationId xmlns:a16="http://schemas.microsoft.com/office/drawing/2014/main" id="{ABF8FCF7-2E6C-D592-7B78-84E0DEA9CA19}"/>
              </a:ext>
            </a:extLst>
          </p:cNvPr>
          <p:cNvSpPr/>
          <p:nvPr/>
        </p:nvSpPr>
        <p:spPr>
          <a:xfrm>
            <a:off x="4162298" y="4731225"/>
            <a:ext cx="24149" cy="120457"/>
          </a:xfrm>
          <a:custGeom>
            <a:avLst/>
            <a:gdLst/>
            <a:ahLst/>
            <a:cxnLst/>
            <a:rect l="l" t="t" r="r" b="b"/>
            <a:pathLst>
              <a:path w="166" h="828" extrusionOk="0">
                <a:moveTo>
                  <a:pt x="1" y="0"/>
                </a:moveTo>
                <a:lnTo>
                  <a:pt x="1" y="827"/>
                </a:lnTo>
                <a:lnTo>
                  <a:pt x="165" y="827"/>
                </a:lnTo>
                <a:lnTo>
                  <a:pt x="165"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6" name="Google Shape;625;p16">
            <a:extLst>
              <a:ext uri="{FF2B5EF4-FFF2-40B4-BE49-F238E27FC236}">
                <a16:creationId xmlns:a16="http://schemas.microsoft.com/office/drawing/2014/main" id="{A70EBCD5-8B25-86C6-489D-D8EDAC934568}"/>
              </a:ext>
            </a:extLst>
          </p:cNvPr>
          <p:cNvSpPr/>
          <p:nvPr/>
        </p:nvSpPr>
        <p:spPr>
          <a:xfrm>
            <a:off x="3904074" y="4713185"/>
            <a:ext cx="324565" cy="54409"/>
          </a:xfrm>
          <a:custGeom>
            <a:avLst/>
            <a:gdLst/>
            <a:ahLst/>
            <a:cxnLst/>
            <a:rect l="l" t="t" r="r" b="b"/>
            <a:pathLst>
              <a:path w="2231" h="374"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7" name="Google Shape;626;p16">
            <a:extLst>
              <a:ext uri="{FF2B5EF4-FFF2-40B4-BE49-F238E27FC236}">
                <a16:creationId xmlns:a16="http://schemas.microsoft.com/office/drawing/2014/main" id="{8D270AE5-0AA1-48AF-7ED0-6117FB84328B}"/>
              </a:ext>
            </a:extLst>
          </p:cNvPr>
          <p:cNvSpPr/>
          <p:nvPr/>
        </p:nvSpPr>
        <p:spPr>
          <a:xfrm>
            <a:off x="3904074" y="4785197"/>
            <a:ext cx="324565" cy="30115"/>
          </a:xfrm>
          <a:custGeom>
            <a:avLst/>
            <a:gdLst/>
            <a:ahLst/>
            <a:cxnLst/>
            <a:rect l="l" t="t" r="r" b="b"/>
            <a:pathLst>
              <a:path w="2231" h="207" extrusionOk="0">
                <a:moveTo>
                  <a:pt x="0" y="1"/>
                </a:moveTo>
                <a:lnTo>
                  <a:pt x="0" y="207"/>
                </a:lnTo>
                <a:lnTo>
                  <a:pt x="2231" y="207"/>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8" name="Google Shape;627;p16">
            <a:extLst>
              <a:ext uri="{FF2B5EF4-FFF2-40B4-BE49-F238E27FC236}">
                <a16:creationId xmlns:a16="http://schemas.microsoft.com/office/drawing/2014/main" id="{0836952B-86D9-6C86-B990-991EF031CE61}"/>
              </a:ext>
            </a:extLst>
          </p:cNvPr>
          <p:cNvSpPr/>
          <p:nvPr/>
        </p:nvSpPr>
        <p:spPr>
          <a:xfrm>
            <a:off x="1068406" y="2862835"/>
            <a:ext cx="90197" cy="282523"/>
          </a:xfrm>
          <a:custGeom>
            <a:avLst/>
            <a:gdLst/>
            <a:ahLst/>
            <a:cxnLst/>
            <a:rect l="l" t="t" r="r" b="b"/>
            <a:pathLst>
              <a:path w="620" h="1942" extrusionOk="0">
                <a:moveTo>
                  <a:pt x="1" y="0"/>
                </a:moveTo>
                <a:lnTo>
                  <a:pt x="1" y="1941"/>
                </a:lnTo>
                <a:lnTo>
                  <a:pt x="620" y="1941"/>
                </a:lnTo>
                <a:lnTo>
                  <a:pt x="62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9" name="Google Shape;628;p16">
            <a:extLst>
              <a:ext uri="{FF2B5EF4-FFF2-40B4-BE49-F238E27FC236}">
                <a16:creationId xmlns:a16="http://schemas.microsoft.com/office/drawing/2014/main" id="{5302AB7E-9D04-FB91-2E24-65A3357EF3EB}"/>
              </a:ext>
            </a:extLst>
          </p:cNvPr>
          <p:cNvSpPr/>
          <p:nvPr/>
        </p:nvSpPr>
        <p:spPr>
          <a:xfrm>
            <a:off x="1068406" y="2820646"/>
            <a:ext cx="90197" cy="48300"/>
          </a:xfrm>
          <a:custGeom>
            <a:avLst/>
            <a:gdLst/>
            <a:ahLst/>
            <a:cxnLst/>
            <a:rect l="l" t="t" r="r" b="b"/>
            <a:pathLst>
              <a:path w="620" h="332" extrusionOk="0">
                <a:moveTo>
                  <a:pt x="1" y="1"/>
                </a:moveTo>
                <a:lnTo>
                  <a:pt x="1" y="331"/>
                </a:lnTo>
                <a:lnTo>
                  <a:pt x="620" y="331"/>
                </a:lnTo>
                <a:lnTo>
                  <a:pt x="62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0" name="Google Shape;629;p16">
            <a:extLst>
              <a:ext uri="{FF2B5EF4-FFF2-40B4-BE49-F238E27FC236}">
                <a16:creationId xmlns:a16="http://schemas.microsoft.com/office/drawing/2014/main" id="{1E89D7B0-0035-5E8B-A186-F87DD71BCB5B}"/>
              </a:ext>
            </a:extLst>
          </p:cNvPr>
          <p:cNvSpPr/>
          <p:nvPr/>
        </p:nvSpPr>
        <p:spPr>
          <a:xfrm>
            <a:off x="747625" y="2877091"/>
            <a:ext cx="439495" cy="472519"/>
          </a:xfrm>
          <a:custGeom>
            <a:avLst/>
            <a:gdLst/>
            <a:ahLst/>
            <a:cxnLst/>
            <a:rect l="l" t="t" r="r" b="b"/>
            <a:pathLst>
              <a:path w="3021" h="3248" extrusionOk="0">
                <a:moveTo>
                  <a:pt x="1511" y="1"/>
                </a:moveTo>
                <a:lnTo>
                  <a:pt x="1" y="1539"/>
                </a:lnTo>
                <a:lnTo>
                  <a:pt x="1" y="3247"/>
                </a:lnTo>
                <a:lnTo>
                  <a:pt x="3020" y="3247"/>
                </a:lnTo>
                <a:lnTo>
                  <a:pt x="3020" y="1539"/>
                </a:lnTo>
                <a:lnTo>
                  <a:pt x="1511"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61" name="Google Shape;630;p16">
            <a:extLst>
              <a:ext uri="{FF2B5EF4-FFF2-40B4-BE49-F238E27FC236}">
                <a16:creationId xmlns:a16="http://schemas.microsoft.com/office/drawing/2014/main" id="{4EA37F47-B59A-1031-0028-90491E24F385}"/>
              </a:ext>
            </a:extLst>
          </p:cNvPr>
          <p:cNvSpPr/>
          <p:nvPr/>
        </p:nvSpPr>
        <p:spPr>
          <a:xfrm>
            <a:off x="720276" y="2845085"/>
            <a:ext cx="492887" cy="285432"/>
          </a:xfrm>
          <a:custGeom>
            <a:avLst/>
            <a:gdLst/>
            <a:ahLst/>
            <a:cxnLst/>
            <a:rect l="l" t="t" r="r" b="b"/>
            <a:pathLst>
              <a:path w="3388" h="1962" extrusionOk="0">
                <a:moveTo>
                  <a:pt x="1682" y="1"/>
                </a:moveTo>
                <a:cubicBezTo>
                  <a:pt x="1642" y="1"/>
                  <a:pt x="1602" y="17"/>
                  <a:pt x="1572" y="48"/>
                </a:cubicBezTo>
                <a:lnTo>
                  <a:pt x="0" y="1692"/>
                </a:lnTo>
                <a:lnTo>
                  <a:pt x="221" y="1903"/>
                </a:lnTo>
                <a:lnTo>
                  <a:pt x="1682" y="377"/>
                </a:lnTo>
                <a:lnTo>
                  <a:pt x="3164" y="1961"/>
                </a:lnTo>
                <a:lnTo>
                  <a:pt x="3387" y="1751"/>
                </a:lnTo>
                <a:lnTo>
                  <a:pt x="1795" y="49"/>
                </a:lnTo>
                <a:cubicBezTo>
                  <a:pt x="1765" y="18"/>
                  <a:pt x="1725" y="1"/>
                  <a:pt x="1683"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2" name="Google Shape;631;p16">
            <a:extLst>
              <a:ext uri="{FF2B5EF4-FFF2-40B4-BE49-F238E27FC236}">
                <a16:creationId xmlns:a16="http://schemas.microsoft.com/office/drawing/2014/main" id="{EE086053-E22C-39C1-048B-5049D8F7903B}"/>
              </a:ext>
            </a:extLst>
          </p:cNvPr>
          <p:cNvSpPr/>
          <p:nvPr/>
        </p:nvSpPr>
        <p:spPr>
          <a:xfrm>
            <a:off x="800724" y="3133280"/>
            <a:ext cx="54992" cy="123512"/>
          </a:xfrm>
          <a:custGeom>
            <a:avLst/>
            <a:gdLst/>
            <a:ahLst/>
            <a:cxnLst/>
            <a:rect l="l" t="t" r="r" b="b"/>
            <a:pathLst>
              <a:path w="378" h="849" extrusionOk="0">
                <a:moveTo>
                  <a:pt x="189" y="1"/>
                </a:moveTo>
                <a:cubicBezTo>
                  <a:pt x="86" y="1"/>
                  <a:pt x="1" y="106"/>
                  <a:pt x="1" y="236"/>
                </a:cubicBezTo>
                <a:lnTo>
                  <a:pt x="1" y="849"/>
                </a:lnTo>
                <a:lnTo>
                  <a:pt x="377" y="849"/>
                </a:lnTo>
                <a:lnTo>
                  <a:pt x="377" y="236"/>
                </a:lnTo>
                <a:cubicBezTo>
                  <a:pt x="377" y="107"/>
                  <a:pt x="292" y="1"/>
                  <a:pt x="1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3" name="Google Shape;632;p16">
            <a:extLst>
              <a:ext uri="{FF2B5EF4-FFF2-40B4-BE49-F238E27FC236}">
                <a16:creationId xmlns:a16="http://schemas.microsoft.com/office/drawing/2014/main" id="{7FD343CE-2ED5-1843-3F87-ECE829CEC38C}"/>
              </a:ext>
            </a:extLst>
          </p:cNvPr>
          <p:cNvSpPr/>
          <p:nvPr/>
        </p:nvSpPr>
        <p:spPr>
          <a:xfrm>
            <a:off x="785886" y="3118732"/>
            <a:ext cx="84669" cy="153045"/>
          </a:xfrm>
          <a:custGeom>
            <a:avLst/>
            <a:gdLst/>
            <a:ahLst/>
            <a:cxnLst/>
            <a:rect l="l" t="t" r="r" b="b"/>
            <a:pathLst>
              <a:path w="582" h="1052" extrusionOk="0">
                <a:moveTo>
                  <a:pt x="291" y="203"/>
                </a:moveTo>
                <a:cubicBezTo>
                  <a:pt x="332" y="203"/>
                  <a:pt x="378" y="258"/>
                  <a:pt x="378" y="336"/>
                </a:cubicBezTo>
                <a:lnTo>
                  <a:pt x="378" y="847"/>
                </a:lnTo>
                <a:lnTo>
                  <a:pt x="204" y="847"/>
                </a:lnTo>
                <a:lnTo>
                  <a:pt x="204" y="336"/>
                </a:lnTo>
                <a:cubicBezTo>
                  <a:pt x="204" y="258"/>
                  <a:pt x="250"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4" name="Google Shape;633;p16">
            <a:extLst>
              <a:ext uri="{FF2B5EF4-FFF2-40B4-BE49-F238E27FC236}">
                <a16:creationId xmlns:a16="http://schemas.microsoft.com/office/drawing/2014/main" id="{1D8F87D7-FAC0-14BD-5659-7E399200DC25}"/>
              </a:ext>
            </a:extLst>
          </p:cNvPr>
          <p:cNvSpPr/>
          <p:nvPr/>
        </p:nvSpPr>
        <p:spPr>
          <a:xfrm>
            <a:off x="1084990" y="3132845"/>
            <a:ext cx="54992" cy="123367"/>
          </a:xfrm>
          <a:custGeom>
            <a:avLst/>
            <a:gdLst/>
            <a:ahLst/>
            <a:cxnLst/>
            <a:rect l="l" t="t" r="r" b="b"/>
            <a:pathLst>
              <a:path w="378" h="848" extrusionOk="0">
                <a:moveTo>
                  <a:pt x="189" y="0"/>
                </a:moveTo>
                <a:cubicBezTo>
                  <a:pt x="85" y="0"/>
                  <a:pt x="0" y="105"/>
                  <a:pt x="0" y="236"/>
                </a:cubicBezTo>
                <a:lnTo>
                  <a:pt x="0" y="848"/>
                </a:lnTo>
                <a:lnTo>
                  <a:pt x="378" y="848"/>
                </a:lnTo>
                <a:lnTo>
                  <a:pt x="378" y="236"/>
                </a:lnTo>
                <a:cubicBezTo>
                  <a:pt x="378" y="106"/>
                  <a:pt x="293" y="0"/>
                  <a:pt x="18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5" name="Google Shape;634;p16">
            <a:extLst>
              <a:ext uri="{FF2B5EF4-FFF2-40B4-BE49-F238E27FC236}">
                <a16:creationId xmlns:a16="http://schemas.microsoft.com/office/drawing/2014/main" id="{8999E1B8-2C92-EB05-4790-DC1A7F19C0D6}"/>
              </a:ext>
            </a:extLst>
          </p:cNvPr>
          <p:cNvSpPr/>
          <p:nvPr/>
        </p:nvSpPr>
        <p:spPr>
          <a:xfrm>
            <a:off x="1070151" y="3118006"/>
            <a:ext cx="84669" cy="152900"/>
          </a:xfrm>
          <a:custGeom>
            <a:avLst/>
            <a:gdLst/>
            <a:ahLst/>
            <a:cxnLst/>
            <a:rect l="l" t="t" r="r" b="b"/>
            <a:pathLst>
              <a:path w="582" h="1051" extrusionOk="0">
                <a:moveTo>
                  <a:pt x="291" y="203"/>
                </a:moveTo>
                <a:cubicBezTo>
                  <a:pt x="332" y="203"/>
                  <a:pt x="378" y="258"/>
                  <a:pt x="378" y="336"/>
                </a:cubicBezTo>
                <a:lnTo>
                  <a:pt x="378" y="847"/>
                </a:lnTo>
                <a:lnTo>
                  <a:pt x="204" y="847"/>
                </a:lnTo>
                <a:lnTo>
                  <a:pt x="204" y="336"/>
                </a:lnTo>
                <a:cubicBezTo>
                  <a:pt x="204" y="258"/>
                  <a:pt x="251"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6" name="Google Shape;635;p16">
            <a:extLst>
              <a:ext uri="{FF2B5EF4-FFF2-40B4-BE49-F238E27FC236}">
                <a16:creationId xmlns:a16="http://schemas.microsoft.com/office/drawing/2014/main" id="{A0BE81B5-1386-C250-79CE-9FDD34D353FB}"/>
              </a:ext>
            </a:extLst>
          </p:cNvPr>
          <p:cNvSpPr/>
          <p:nvPr/>
        </p:nvSpPr>
        <p:spPr>
          <a:xfrm>
            <a:off x="909544" y="3001477"/>
            <a:ext cx="115220" cy="115220"/>
          </a:xfrm>
          <a:custGeom>
            <a:avLst/>
            <a:gdLst/>
            <a:ahLst/>
            <a:cxnLst/>
            <a:rect l="l" t="t" r="r" b="b"/>
            <a:pathLst>
              <a:path w="792" h="792" extrusionOk="0">
                <a:moveTo>
                  <a:pt x="397" y="1"/>
                </a:moveTo>
                <a:cubicBezTo>
                  <a:pt x="178" y="1"/>
                  <a:pt x="1" y="178"/>
                  <a:pt x="1" y="397"/>
                </a:cubicBezTo>
                <a:cubicBezTo>
                  <a:pt x="1" y="614"/>
                  <a:pt x="178" y="792"/>
                  <a:pt x="397" y="792"/>
                </a:cubicBezTo>
                <a:cubicBezTo>
                  <a:pt x="615" y="792"/>
                  <a:pt x="792" y="614"/>
                  <a:pt x="792" y="397"/>
                </a:cubicBezTo>
                <a:cubicBezTo>
                  <a:pt x="792" y="178"/>
                  <a:pt x="615" y="1"/>
                  <a:pt x="39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7" name="Google Shape;636;p16">
            <a:extLst>
              <a:ext uri="{FF2B5EF4-FFF2-40B4-BE49-F238E27FC236}">
                <a16:creationId xmlns:a16="http://schemas.microsoft.com/office/drawing/2014/main" id="{99517BD4-BDA7-F6C8-303F-9EFAD2899C08}"/>
              </a:ext>
            </a:extLst>
          </p:cNvPr>
          <p:cNvSpPr/>
          <p:nvPr/>
        </p:nvSpPr>
        <p:spPr>
          <a:xfrm>
            <a:off x="894703" y="2986929"/>
            <a:ext cx="144461" cy="144607"/>
          </a:xfrm>
          <a:custGeom>
            <a:avLst/>
            <a:gdLst/>
            <a:ahLst/>
            <a:cxnLst/>
            <a:rect l="l" t="t" r="r" b="b"/>
            <a:pathLst>
              <a:path w="993" h="994" extrusionOk="0">
                <a:moveTo>
                  <a:pt x="497" y="203"/>
                </a:moveTo>
                <a:cubicBezTo>
                  <a:pt x="659" y="203"/>
                  <a:pt x="790" y="335"/>
                  <a:pt x="790" y="497"/>
                </a:cubicBezTo>
                <a:cubicBezTo>
                  <a:pt x="790" y="658"/>
                  <a:pt x="658" y="790"/>
                  <a:pt x="497" y="790"/>
                </a:cubicBezTo>
                <a:cubicBezTo>
                  <a:pt x="336" y="790"/>
                  <a:pt x="204" y="658"/>
                  <a:pt x="204" y="497"/>
                </a:cubicBezTo>
                <a:cubicBezTo>
                  <a:pt x="204" y="335"/>
                  <a:pt x="336" y="203"/>
                  <a:pt x="497" y="203"/>
                </a:cubicBezTo>
                <a:close/>
                <a:moveTo>
                  <a:pt x="497" y="1"/>
                </a:moveTo>
                <a:cubicBezTo>
                  <a:pt x="224" y="1"/>
                  <a:pt x="1" y="223"/>
                  <a:pt x="1" y="497"/>
                </a:cubicBezTo>
                <a:cubicBezTo>
                  <a:pt x="1" y="770"/>
                  <a:pt x="224" y="993"/>
                  <a:pt x="497" y="993"/>
                </a:cubicBezTo>
                <a:cubicBezTo>
                  <a:pt x="772" y="993"/>
                  <a:pt x="993" y="770"/>
                  <a:pt x="993" y="497"/>
                </a:cubicBezTo>
                <a:cubicBezTo>
                  <a:pt x="993" y="223"/>
                  <a:pt x="771" y="1"/>
                  <a:pt x="497"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8" name="Google Shape;637;p16">
            <a:extLst>
              <a:ext uri="{FF2B5EF4-FFF2-40B4-BE49-F238E27FC236}">
                <a16:creationId xmlns:a16="http://schemas.microsoft.com/office/drawing/2014/main" id="{107C1144-B60C-F360-297D-496BD65C0902}"/>
              </a:ext>
            </a:extLst>
          </p:cNvPr>
          <p:cNvSpPr/>
          <p:nvPr/>
        </p:nvSpPr>
        <p:spPr>
          <a:xfrm>
            <a:off x="910415" y="3201364"/>
            <a:ext cx="113765" cy="148099"/>
          </a:xfrm>
          <a:custGeom>
            <a:avLst/>
            <a:gdLst/>
            <a:ahLst/>
            <a:cxnLst/>
            <a:rect l="l" t="t" r="r" b="b"/>
            <a:pathLst>
              <a:path w="782" h="1018" extrusionOk="0">
                <a:moveTo>
                  <a:pt x="1" y="0"/>
                </a:moveTo>
                <a:lnTo>
                  <a:pt x="1" y="1017"/>
                </a:lnTo>
                <a:lnTo>
                  <a:pt x="782" y="1017"/>
                </a:lnTo>
                <a:lnTo>
                  <a:pt x="782"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9" name="Google Shape;638;p16">
            <a:extLst>
              <a:ext uri="{FF2B5EF4-FFF2-40B4-BE49-F238E27FC236}">
                <a16:creationId xmlns:a16="http://schemas.microsoft.com/office/drawing/2014/main" id="{B5A3BEBD-E9BC-4438-1E63-40874D37F567}"/>
              </a:ext>
            </a:extLst>
          </p:cNvPr>
          <p:cNvSpPr/>
          <p:nvPr/>
        </p:nvSpPr>
        <p:spPr>
          <a:xfrm>
            <a:off x="2408990" y="2639379"/>
            <a:ext cx="545987" cy="579301"/>
          </a:xfrm>
          <a:custGeom>
            <a:avLst/>
            <a:gdLst/>
            <a:ahLst/>
            <a:cxnLst/>
            <a:rect l="l" t="t" r="r" b="b"/>
            <a:pathLst>
              <a:path w="3753" h="3982" extrusionOk="0">
                <a:moveTo>
                  <a:pt x="1877" y="1"/>
                </a:moveTo>
                <a:lnTo>
                  <a:pt x="0" y="3982"/>
                </a:lnTo>
                <a:lnTo>
                  <a:pt x="3752" y="3982"/>
                </a:lnTo>
                <a:lnTo>
                  <a:pt x="1877"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70" name="Google Shape;639;p16">
            <a:extLst>
              <a:ext uri="{FF2B5EF4-FFF2-40B4-BE49-F238E27FC236}">
                <a16:creationId xmlns:a16="http://schemas.microsoft.com/office/drawing/2014/main" id="{9C2DAB2B-496F-7707-F4BA-691398CD01ED}"/>
              </a:ext>
            </a:extLst>
          </p:cNvPr>
          <p:cNvSpPr/>
          <p:nvPr/>
        </p:nvSpPr>
        <p:spPr>
          <a:xfrm>
            <a:off x="2409573" y="2640544"/>
            <a:ext cx="272775" cy="578137"/>
          </a:xfrm>
          <a:custGeom>
            <a:avLst/>
            <a:gdLst/>
            <a:ahLst/>
            <a:cxnLst/>
            <a:rect l="l" t="t" r="r" b="b"/>
            <a:pathLst>
              <a:path w="1875" h="3974" extrusionOk="0">
                <a:moveTo>
                  <a:pt x="1873" y="1"/>
                </a:moveTo>
                <a:lnTo>
                  <a:pt x="0" y="3974"/>
                </a:lnTo>
                <a:lnTo>
                  <a:pt x="1875" y="3974"/>
                </a:lnTo>
                <a:lnTo>
                  <a:pt x="1875" y="8"/>
                </a:lnTo>
                <a:lnTo>
                  <a:pt x="1873"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71" name="Google Shape;640;p16">
            <a:extLst>
              <a:ext uri="{FF2B5EF4-FFF2-40B4-BE49-F238E27FC236}">
                <a16:creationId xmlns:a16="http://schemas.microsoft.com/office/drawing/2014/main" id="{7D7A5BDB-265D-EC80-77B4-3E43C30845F7}"/>
              </a:ext>
            </a:extLst>
          </p:cNvPr>
          <p:cNvSpPr/>
          <p:nvPr/>
        </p:nvSpPr>
        <p:spPr>
          <a:xfrm>
            <a:off x="2072498" y="2772202"/>
            <a:ext cx="546132" cy="579301"/>
          </a:xfrm>
          <a:custGeom>
            <a:avLst/>
            <a:gdLst/>
            <a:ahLst/>
            <a:cxnLst/>
            <a:rect l="l" t="t" r="r" b="b"/>
            <a:pathLst>
              <a:path w="3754" h="3982" extrusionOk="0">
                <a:moveTo>
                  <a:pt x="1878" y="0"/>
                </a:moveTo>
                <a:lnTo>
                  <a:pt x="1" y="3981"/>
                </a:lnTo>
                <a:lnTo>
                  <a:pt x="3753" y="3981"/>
                </a:lnTo>
                <a:lnTo>
                  <a:pt x="1878"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2" name="Google Shape;641;p16">
            <a:extLst>
              <a:ext uri="{FF2B5EF4-FFF2-40B4-BE49-F238E27FC236}">
                <a16:creationId xmlns:a16="http://schemas.microsoft.com/office/drawing/2014/main" id="{0A8A3E3D-D4AB-473E-C43D-D3F34F074C17}"/>
              </a:ext>
            </a:extLst>
          </p:cNvPr>
          <p:cNvSpPr/>
          <p:nvPr/>
        </p:nvSpPr>
        <p:spPr>
          <a:xfrm>
            <a:off x="2073226" y="2773657"/>
            <a:ext cx="272775" cy="577847"/>
          </a:xfrm>
          <a:custGeom>
            <a:avLst/>
            <a:gdLst/>
            <a:ahLst/>
            <a:cxnLst/>
            <a:rect l="l" t="t" r="r" b="b"/>
            <a:pathLst>
              <a:path w="1875" h="3972" extrusionOk="0">
                <a:moveTo>
                  <a:pt x="1873" y="0"/>
                </a:moveTo>
                <a:lnTo>
                  <a:pt x="0"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3" name="Google Shape;642;p16">
            <a:extLst>
              <a:ext uri="{FF2B5EF4-FFF2-40B4-BE49-F238E27FC236}">
                <a16:creationId xmlns:a16="http://schemas.microsoft.com/office/drawing/2014/main" id="{2483468C-B495-3CCF-BE3C-CDCB0EBB87DC}"/>
              </a:ext>
            </a:extLst>
          </p:cNvPr>
          <p:cNvSpPr/>
          <p:nvPr/>
        </p:nvSpPr>
        <p:spPr>
          <a:xfrm>
            <a:off x="2763377" y="2772202"/>
            <a:ext cx="546132" cy="579301"/>
          </a:xfrm>
          <a:custGeom>
            <a:avLst/>
            <a:gdLst/>
            <a:ahLst/>
            <a:cxnLst/>
            <a:rect l="l" t="t" r="r" b="b"/>
            <a:pathLst>
              <a:path w="3754" h="3982" extrusionOk="0">
                <a:moveTo>
                  <a:pt x="1877" y="0"/>
                </a:moveTo>
                <a:lnTo>
                  <a:pt x="1" y="3981"/>
                </a:lnTo>
                <a:lnTo>
                  <a:pt x="3754" y="3981"/>
                </a:lnTo>
                <a:lnTo>
                  <a:pt x="1877"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4" name="Google Shape;643;p16">
            <a:extLst>
              <a:ext uri="{FF2B5EF4-FFF2-40B4-BE49-F238E27FC236}">
                <a16:creationId xmlns:a16="http://schemas.microsoft.com/office/drawing/2014/main" id="{214946B1-503B-5BFC-A4CB-7BC022C02075}"/>
              </a:ext>
            </a:extLst>
          </p:cNvPr>
          <p:cNvSpPr/>
          <p:nvPr/>
        </p:nvSpPr>
        <p:spPr>
          <a:xfrm>
            <a:off x="2763958" y="2773657"/>
            <a:ext cx="272920" cy="577847"/>
          </a:xfrm>
          <a:custGeom>
            <a:avLst/>
            <a:gdLst/>
            <a:ahLst/>
            <a:cxnLst/>
            <a:rect l="l" t="t" r="r" b="b"/>
            <a:pathLst>
              <a:path w="1876" h="3972" extrusionOk="0">
                <a:moveTo>
                  <a:pt x="1873" y="0"/>
                </a:moveTo>
                <a:lnTo>
                  <a:pt x="1"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5" name="Google Shape;644;p16">
            <a:extLst>
              <a:ext uri="{FF2B5EF4-FFF2-40B4-BE49-F238E27FC236}">
                <a16:creationId xmlns:a16="http://schemas.microsoft.com/office/drawing/2014/main" id="{07A99B28-4EF8-DCA0-B104-2B1A1D7A2AEF}"/>
              </a:ext>
            </a:extLst>
          </p:cNvPr>
          <p:cNvSpPr/>
          <p:nvPr/>
        </p:nvSpPr>
        <p:spPr>
          <a:xfrm>
            <a:off x="2182771" y="3935453"/>
            <a:ext cx="173557" cy="291105"/>
          </a:xfrm>
          <a:custGeom>
            <a:avLst/>
            <a:gdLst/>
            <a:ahLst/>
            <a:cxnLst/>
            <a:rect l="l" t="t" r="r" b="b"/>
            <a:pathLst>
              <a:path w="1193" h="2001" extrusionOk="0">
                <a:moveTo>
                  <a:pt x="596" y="0"/>
                </a:moveTo>
                <a:lnTo>
                  <a:pt x="0" y="2001"/>
                </a:lnTo>
                <a:lnTo>
                  <a:pt x="1192"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6" name="Google Shape;645;p16">
            <a:extLst>
              <a:ext uri="{FF2B5EF4-FFF2-40B4-BE49-F238E27FC236}">
                <a16:creationId xmlns:a16="http://schemas.microsoft.com/office/drawing/2014/main" id="{705A82BB-981D-443E-1060-47EF06F7FD5D}"/>
              </a:ext>
            </a:extLst>
          </p:cNvPr>
          <p:cNvSpPr/>
          <p:nvPr/>
        </p:nvSpPr>
        <p:spPr>
          <a:xfrm>
            <a:off x="2251000" y="4061002"/>
            <a:ext cx="36952" cy="235532"/>
          </a:xfrm>
          <a:custGeom>
            <a:avLst/>
            <a:gdLst/>
            <a:ahLst/>
            <a:cxnLst/>
            <a:rect l="l" t="t" r="r" b="b"/>
            <a:pathLst>
              <a:path w="254" h="1619" extrusionOk="0">
                <a:moveTo>
                  <a:pt x="127" y="0"/>
                </a:moveTo>
                <a:lnTo>
                  <a:pt x="1"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7" name="Google Shape;646;p16">
            <a:extLst>
              <a:ext uri="{FF2B5EF4-FFF2-40B4-BE49-F238E27FC236}">
                <a16:creationId xmlns:a16="http://schemas.microsoft.com/office/drawing/2014/main" id="{721F2416-3956-BCC0-DA7F-F132B254DCBE}"/>
              </a:ext>
            </a:extLst>
          </p:cNvPr>
          <p:cNvSpPr/>
          <p:nvPr/>
        </p:nvSpPr>
        <p:spPr>
          <a:xfrm>
            <a:off x="2411173" y="3935453"/>
            <a:ext cx="173703" cy="291105"/>
          </a:xfrm>
          <a:custGeom>
            <a:avLst/>
            <a:gdLst/>
            <a:ahLst/>
            <a:cxnLst/>
            <a:rect l="l" t="t" r="r" b="b"/>
            <a:pathLst>
              <a:path w="1194" h="2001" extrusionOk="0">
                <a:moveTo>
                  <a:pt x="596" y="0"/>
                </a:moveTo>
                <a:lnTo>
                  <a:pt x="1" y="2001"/>
                </a:lnTo>
                <a:lnTo>
                  <a:pt x="1194"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8" name="Google Shape;647;p16">
            <a:extLst>
              <a:ext uri="{FF2B5EF4-FFF2-40B4-BE49-F238E27FC236}">
                <a16:creationId xmlns:a16="http://schemas.microsoft.com/office/drawing/2014/main" id="{1BA6B580-DF05-6115-CF33-19957801A8EB}"/>
              </a:ext>
            </a:extLst>
          </p:cNvPr>
          <p:cNvSpPr/>
          <p:nvPr/>
        </p:nvSpPr>
        <p:spPr>
          <a:xfrm>
            <a:off x="2479547" y="4061002"/>
            <a:ext cx="36952" cy="235532"/>
          </a:xfrm>
          <a:custGeom>
            <a:avLst/>
            <a:gdLst/>
            <a:ahLst/>
            <a:cxnLst/>
            <a:rect l="l" t="t" r="r" b="b"/>
            <a:pathLst>
              <a:path w="254"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9" name="Google Shape;648;p16">
            <a:extLst>
              <a:ext uri="{FF2B5EF4-FFF2-40B4-BE49-F238E27FC236}">
                <a16:creationId xmlns:a16="http://schemas.microsoft.com/office/drawing/2014/main" id="{FE1AFE33-325D-6A21-4975-56EB7BBA44AF}"/>
              </a:ext>
            </a:extLst>
          </p:cNvPr>
          <p:cNvSpPr/>
          <p:nvPr/>
        </p:nvSpPr>
        <p:spPr>
          <a:xfrm>
            <a:off x="2639720" y="3935453"/>
            <a:ext cx="173703" cy="291105"/>
          </a:xfrm>
          <a:custGeom>
            <a:avLst/>
            <a:gdLst/>
            <a:ahLst/>
            <a:cxnLst/>
            <a:rect l="l" t="t" r="r" b="b"/>
            <a:pathLst>
              <a:path w="1194" h="2001" extrusionOk="0">
                <a:moveTo>
                  <a:pt x="598" y="0"/>
                </a:moveTo>
                <a:lnTo>
                  <a:pt x="0" y="2001"/>
                </a:lnTo>
                <a:lnTo>
                  <a:pt x="1193"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0" name="Google Shape;649;p16">
            <a:extLst>
              <a:ext uri="{FF2B5EF4-FFF2-40B4-BE49-F238E27FC236}">
                <a16:creationId xmlns:a16="http://schemas.microsoft.com/office/drawing/2014/main" id="{42AE33EE-7535-8F47-D0E5-DD10769621F9}"/>
              </a:ext>
            </a:extLst>
          </p:cNvPr>
          <p:cNvSpPr/>
          <p:nvPr/>
        </p:nvSpPr>
        <p:spPr>
          <a:xfrm>
            <a:off x="2707949" y="4061002"/>
            <a:ext cx="37097" cy="235532"/>
          </a:xfrm>
          <a:custGeom>
            <a:avLst/>
            <a:gdLst/>
            <a:ahLst/>
            <a:cxnLst/>
            <a:rect l="l" t="t" r="r" b="b"/>
            <a:pathLst>
              <a:path w="255" h="1619" extrusionOk="0">
                <a:moveTo>
                  <a:pt x="129" y="0"/>
                </a:moveTo>
                <a:lnTo>
                  <a:pt x="1" y="1619"/>
                </a:lnTo>
                <a:lnTo>
                  <a:pt x="255" y="1619"/>
                </a:lnTo>
                <a:lnTo>
                  <a:pt x="12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1" name="Google Shape;650;p16">
            <a:extLst>
              <a:ext uri="{FF2B5EF4-FFF2-40B4-BE49-F238E27FC236}">
                <a16:creationId xmlns:a16="http://schemas.microsoft.com/office/drawing/2014/main" id="{58C609A1-1347-0A92-DD37-BA637115E990}"/>
              </a:ext>
            </a:extLst>
          </p:cNvPr>
          <p:cNvSpPr/>
          <p:nvPr/>
        </p:nvSpPr>
        <p:spPr>
          <a:xfrm>
            <a:off x="2868121" y="3935453"/>
            <a:ext cx="173703" cy="291105"/>
          </a:xfrm>
          <a:custGeom>
            <a:avLst/>
            <a:gdLst/>
            <a:ahLst/>
            <a:cxnLst/>
            <a:rect l="l" t="t" r="r" b="b"/>
            <a:pathLst>
              <a:path w="1194" h="2001" extrusionOk="0">
                <a:moveTo>
                  <a:pt x="598" y="0"/>
                </a:moveTo>
                <a:lnTo>
                  <a:pt x="1" y="2001"/>
                </a:lnTo>
                <a:lnTo>
                  <a:pt x="1194"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2" name="Google Shape;651;p16">
            <a:extLst>
              <a:ext uri="{FF2B5EF4-FFF2-40B4-BE49-F238E27FC236}">
                <a16:creationId xmlns:a16="http://schemas.microsoft.com/office/drawing/2014/main" id="{023CAABE-E0CA-27DE-5C76-FF30B9E07D36}"/>
              </a:ext>
            </a:extLst>
          </p:cNvPr>
          <p:cNvSpPr/>
          <p:nvPr/>
        </p:nvSpPr>
        <p:spPr>
          <a:xfrm>
            <a:off x="2936640" y="4061002"/>
            <a:ext cx="36952" cy="235532"/>
          </a:xfrm>
          <a:custGeom>
            <a:avLst/>
            <a:gdLst/>
            <a:ahLst/>
            <a:cxnLst/>
            <a:rect l="l" t="t" r="r" b="b"/>
            <a:pathLst>
              <a:path w="254" h="1619" extrusionOk="0">
                <a:moveTo>
                  <a:pt x="127" y="0"/>
                </a:moveTo>
                <a:lnTo>
                  <a:pt x="1"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3" name="Google Shape;652;p16">
            <a:extLst>
              <a:ext uri="{FF2B5EF4-FFF2-40B4-BE49-F238E27FC236}">
                <a16:creationId xmlns:a16="http://schemas.microsoft.com/office/drawing/2014/main" id="{E5A0523F-0189-74F4-17B4-C5DB7CE20C72}"/>
              </a:ext>
            </a:extLst>
          </p:cNvPr>
          <p:cNvSpPr/>
          <p:nvPr/>
        </p:nvSpPr>
        <p:spPr>
          <a:xfrm>
            <a:off x="3096813" y="3935453"/>
            <a:ext cx="173703" cy="291105"/>
          </a:xfrm>
          <a:custGeom>
            <a:avLst/>
            <a:gdLst/>
            <a:ahLst/>
            <a:cxnLst/>
            <a:rect l="l" t="t" r="r" b="b"/>
            <a:pathLst>
              <a:path w="1194" h="2001" extrusionOk="0">
                <a:moveTo>
                  <a:pt x="597" y="0"/>
                </a:moveTo>
                <a:lnTo>
                  <a:pt x="1" y="2001"/>
                </a:lnTo>
                <a:lnTo>
                  <a:pt x="1194" y="2001"/>
                </a:lnTo>
                <a:lnTo>
                  <a:pt x="597" y="0"/>
                </a:lnTo>
                <a:close/>
              </a:path>
            </a:pathLst>
          </a:custGeom>
          <a:solidFill>
            <a:srgbClr val="B3DCE7"/>
          </a:solidFill>
          <a:ln>
            <a:noFill/>
          </a:ln>
        </p:spPr>
        <p:txBody>
          <a:bodyPr spcFirstLastPara="1" wrap="square" lIns="121900" tIns="121900" rIns="121900" bIns="121900" anchor="ctr" anchorCtr="0">
            <a:noAutofit/>
          </a:bodyPr>
          <a:lstStyle/>
          <a:p>
            <a:endParaRPr sz="2400"/>
          </a:p>
        </p:txBody>
      </p:sp>
      <p:sp>
        <p:nvSpPr>
          <p:cNvPr id="384" name="Google Shape;653;p16">
            <a:extLst>
              <a:ext uri="{FF2B5EF4-FFF2-40B4-BE49-F238E27FC236}">
                <a16:creationId xmlns:a16="http://schemas.microsoft.com/office/drawing/2014/main" id="{8B0E4415-C338-8807-0D68-726F4A20473A}"/>
              </a:ext>
            </a:extLst>
          </p:cNvPr>
          <p:cNvSpPr/>
          <p:nvPr/>
        </p:nvSpPr>
        <p:spPr>
          <a:xfrm>
            <a:off x="3165189" y="4061002"/>
            <a:ext cx="36807" cy="235532"/>
          </a:xfrm>
          <a:custGeom>
            <a:avLst/>
            <a:gdLst/>
            <a:ahLst/>
            <a:cxnLst/>
            <a:rect l="l" t="t" r="r" b="b"/>
            <a:pathLst>
              <a:path w="253"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5" name="Google Shape;654;p16">
            <a:extLst>
              <a:ext uri="{FF2B5EF4-FFF2-40B4-BE49-F238E27FC236}">
                <a16:creationId xmlns:a16="http://schemas.microsoft.com/office/drawing/2014/main" id="{C83C4309-91CA-7851-77B7-0E41561B1E46}"/>
              </a:ext>
            </a:extLst>
          </p:cNvPr>
          <p:cNvSpPr/>
          <p:nvPr/>
        </p:nvSpPr>
        <p:spPr>
          <a:xfrm>
            <a:off x="1248072" y="2981256"/>
            <a:ext cx="173703" cy="291105"/>
          </a:xfrm>
          <a:custGeom>
            <a:avLst/>
            <a:gdLst/>
            <a:ahLst/>
            <a:cxnLst/>
            <a:rect l="l" t="t" r="r" b="b"/>
            <a:pathLst>
              <a:path w="1194" h="2001" extrusionOk="0">
                <a:moveTo>
                  <a:pt x="598" y="1"/>
                </a:moveTo>
                <a:lnTo>
                  <a:pt x="1" y="2000"/>
                </a:lnTo>
                <a:lnTo>
                  <a:pt x="1194" y="2000"/>
                </a:lnTo>
                <a:lnTo>
                  <a:pt x="598"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6" name="Google Shape;655;p16">
            <a:extLst>
              <a:ext uri="{FF2B5EF4-FFF2-40B4-BE49-F238E27FC236}">
                <a16:creationId xmlns:a16="http://schemas.microsoft.com/office/drawing/2014/main" id="{E45276EF-FFA8-FAA7-3CC1-8693D4F9E3C8}"/>
              </a:ext>
            </a:extLst>
          </p:cNvPr>
          <p:cNvSpPr/>
          <p:nvPr/>
        </p:nvSpPr>
        <p:spPr>
          <a:xfrm>
            <a:off x="1316591" y="3106803"/>
            <a:ext cx="36952" cy="235677"/>
          </a:xfrm>
          <a:custGeom>
            <a:avLst/>
            <a:gdLst/>
            <a:ahLst/>
            <a:cxnLst/>
            <a:rect l="l" t="t" r="r" b="b"/>
            <a:pathLst>
              <a:path w="254" h="1620" extrusionOk="0">
                <a:moveTo>
                  <a:pt x="127" y="0"/>
                </a:moveTo>
                <a:lnTo>
                  <a:pt x="0"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7" name="Google Shape;656;p16">
            <a:extLst>
              <a:ext uri="{FF2B5EF4-FFF2-40B4-BE49-F238E27FC236}">
                <a16:creationId xmlns:a16="http://schemas.microsoft.com/office/drawing/2014/main" id="{5FB34BC8-A2A3-5C2E-3053-2F64EFDB2748}"/>
              </a:ext>
            </a:extLst>
          </p:cNvPr>
          <p:cNvSpPr/>
          <p:nvPr/>
        </p:nvSpPr>
        <p:spPr>
          <a:xfrm>
            <a:off x="4282464" y="4478672"/>
            <a:ext cx="173703" cy="290960"/>
          </a:xfrm>
          <a:custGeom>
            <a:avLst/>
            <a:gdLst/>
            <a:ahLst/>
            <a:cxnLst/>
            <a:rect l="l" t="t" r="r" b="b"/>
            <a:pathLst>
              <a:path w="1194" h="2000" extrusionOk="0">
                <a:moveTo>
                  <a:pt x="597" y="0"/>
                </a:moveTo>
                <a:lnTo>
                  <a:pt x="0" y="1999"/>
                </a:lnTo>
                <a:lnTo>
                  <a:pt x="1193" y="1999"/>
                </a:lnTo>
                <a:lnTo>
                  <a:pt x="597"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8" name="Google Shape;657;p16">
            <a:extLst>
              <a:ext uri="{FF2B5EF4-FFF2-40B4-BE49-F238E27FC236}">
                <a16:creationId xmlns:a16="http://schemas.microsoft.com/office/drawing/2014/main" id="{B0D6D89E-2CD8-0356-8544-07C7BFBAD877}"/>
              </a:ext>
            </a:extLst>
          </p:cNvPr>
          <p:cNvSpPr/>
          <p:nvPr/>
        </p:nvSpPr>
        <p:spPr>
          <a:xfrm>
            <a:off x="4350692" y="4603930"/>
            <a:ext cx="36952" cy="235823"/>
          </a:xfrm>
          <a:custGeom>
            <a:avLst/>
            <a:gdLst/>
            <a:ahLst/>
            <a:cxnLst/>
            <a:rect l="l" t="t" r="r" b="b"/>
            <a:pathLst>
              <a:path w="254" h="1621" extrusionOk="0">
                <a:moveTo>
                  <a:pt x="128" y="1"/>
                </a:moveTo>
                <a:lnTo>
                  <a:pt x="1" y="1620"/>
                </a:lnTo>
                <a:lnTo>
                  <a:pt x="254" y="1620"/>
                </a:lnTo>
                <a:lnTo>
                  <a:pt x="12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9" name="Google Shape;658;p16">
            <a:extLst>
              <a:ext uri="{FF2B5EF4-FFF2-40B4-BE49-F238E27FC236}">
                <a16:creationId xmlns:a16="http://schemas.microsoft.com/office/drawing/2014/main" id="{A8B4BCBC-4FB1-AB96-5EDD-857C64B608F7}"/>
              </a:ext>
            </a:extLst>
          </p:cNvPr>
          <p:cNvSpPr/>
          <p:nvPr/>
        </p:nvSpPr>
        <p:spPr>
          <a:xfrm>
            <a:off x="900960" y="1517879"/>
            <a:ext cx="173703" cy="291251"/>
          </a:xfrm>
          <a:custGeom>
            <a:avLst/>
            <a:gdLst/>
            <a:ahLst/>
            <a:cxnLst/>
            <a:rect l="l" t="t" r="r" b="b"/>
            <a:pathLst>
              <a:path w="1194" h="2002" extrusionOk="0">
                <a:moveTo>
                  <a:pt x="597" y="1"/>
                </a:moveTo>
                <a:lnTo>
                  <a:pt x="0" y="2001"/>
                </a:lnTo>
                <a:lnTo>
                  <a:pt x="1194" y="2001"/>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0" name="Google Shape;659;p16">
            <a:extLst>
              <a:ext uri="{FF2B5EF4-FFF2-40B4-BE49-F238E27FC236}">
                <a16:creationId xmlns:a16="http://schemas.microsoft.com/office/drawing/2014/main" id="{3558279F-8585-DB07-3987-BC8C2AB7C597}"/>
              </a:ext>
            </a:extLst>
          </p:cNvPr>
          <p:cNvSpPr/>
          <p:nvPr/>
        </p:nvSpPr>
        <p:spPr>
          <a:xfrm>
            <a:off x="969480" y="1643283"/>
            <a:ext cx="36807" cy="235823"/>
          </a:xfrm>
          <a:custGeom>
            <a:avLst/>
            <a:gdLst/>
            <a:ahLst/>
            <a:cxnLst/>
            <a:rect l="l" t="t" r="r" b="b"/>
            <a:pathLst>
              <a:path w="253" h="1621" extrusionOk="0">
                <a:moveTo>
                  <a:pt x="126" y="0"/>
                </a:moveTo>
                <a:lnTo>
                  <a:pt x="0" y="1620"/>
                </a:lnTo>
                <a:lnTo>
                  <a:pt x="253" y="1620"/>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1" name="Google Shape;660;p16">
            <a:extLst>
              <a:ext uri="{FF2B5EF4-FFF2-40B4-BE49-F238E27FC236}">
                <a16:creationId xmlns:a16="http://schemas.microsoft.com/office/drawing/2014/main" id="{05A72D68-AEB4-223E-EDC8-2C8C94DC2762}"/>
              </a:ext>
            </a:extLst>
          </p:cNvPr>
          <p:cNvSpPr/>
          <p:nvPr/>
        </p:nvSpPr>
        <p:spPr>
          <a:xfrm>
            <a:off x="2936641" y="1092497"/>
            <a:ext cx="173703" cy="290960"/>
          </a:xfrm>
          <a:custGeom>
            <a:avLst/>
            <a:gdLst/>
            <a:ahLst/>
            <a:cxnLst/>
            <a:rect l="l" t="t" r="r" b="b"/>
            <a:pathLst>
              <a:path w="1194" h="2000" extrusionOk="0">
                <a:moveTo>
                  <a:pt x="596" y="1"/>
                </a:moveTo>
                <a:lnTo>
                  <a:pt x="1" y="2000"/>
                </a:lnTo>
                <a:lnTo>
                  <a:pt x="1194" y="2000"/>
                </a:lnTo>
                <a:lnTo>
                  <a:pt x="596"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2" name="Google Shape;661;p16">
            <a:extLst>
              <a:ext uri="{FF2B5EF4-FFF2-40B4-BE49-F238E27FC236}">
                <a16:creationId xmlns:a16="http://schemas.microsoft.com/office/drawing/2014/main" id="{B53AFBA3-F273-B507-3A8C-B493C88728BC}"/>
              </a:ext>
            </a:extLst>
          </p:cNvPr>
          <p:cNvSpPr/>
          <p:nvPr/>
        </p:nvSpPr>
        <p:spPr>
          <a:xfrm>
            <a:off x="3005017" y="1218047"/>
            <a:ext cx="36807" cy="235532"/>
          </a:xfrm>
          <a:custGeom>
            <a:avLst/>
            <a:gdLst/>
            <a:ahLst/>
            <a:cxnLst/>
            <a:rect l="l" t="t" r="r" b="b"/>
            <a:pathLst>
              <a:path w="253"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3" name="Google Shape;662;p16">
            <a:extLst>
              <a:ext uri="{FF2B5EF4-FFF2-40B4-BE49-F238E27FC236}">
                <a16:creationId xmlns:a16="http://schemas.microsoft.com/office/drawing/2014/main" id="{65293032-66A9-34A9-04A1-F1286CCC649B}"/>
              </a:ext>
            </a:extLst>
          </p:cNvPr>
          <p:cNvSpPr/>
          <p:nvPr/>
        </p:nvSpPr>
        <p:spPr>
          <a:xfrm>
            <a:off x="3158787" y="1092497"/>
            <a:ext cx="173848" cy="290960"/>
          </a:xfrm>
          <a:custGeom>
            <a:avLst/>
            <a:gdLst/>
            <a:ahLst/>
            <a:cxnLst/>
            <a:rect l="l" t="t" r="r" b="b"/>
            <a:pathLst>
              <a:path w="1195" h="2000" extrusionOk="0">
                <a:moveTo>
                  <a:pt x="598" y="1"/>
                </a:moveTo>
                <a:lnTo>
                  <a:pt x="0" y="2000"/>
                </a:lnTo>
                <a:lnTo>
                  <a:pt x="1194" y="2000"/>
                </a:lnTo>
                <a:lnTo>
                  <a:pt x="598"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4" name="Google Shape;663;p16">
            <a:extLst>
              <a:ext uri="{FF2B5EF4-FFF2-40B4-BE49-F238E27FC236}">
                <a16:creationId xmlns:a16="http://schemas.microsoft.com/office/drawing/2014/main" id="{8E03ABD7-531E-227C-C0C5-1609D2A52DEC}"/>
              </a:ext>
            </a:extLst>
          </p:cNvPr>
          <p:cNvSpPr/>
          <p:nvPr/>
        </p:nvSpPr>
        <p:spPr>
          <a:xfrm>
            <a:off x="3227163" y="1218047"/>
            <a:ext cx="37097" cy="235532"/>
          </a:xfrm>
          <a:custGeom>
            <a:avLst/>
            <a:gdLst/>
            <a:ahLst/>
            <a:cxnLst/>
            <a:rect l="l" t="t" r="r" b="b"/>
            <a:pathLst>
              <a:path w="255" h="1619" extrusionOk="0">
                <a:moveTo>
                  <a:pt x="128" y="0"/>
                </a:moveTo>
                <a:lnTo>
                  <a:pt x="1" y="1619"/>
                </a:lnTo>
                <a:lnTo>
                  <a:pt x="255" y="1619"/>
                </a:lnTo>
                <a:lnTo>
                  <a:pt x="12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5" name="Google Shape;664;p16">
            <a:extLst>
              <a:ext uri="{FF2B5EF4-FFF2-40B4-BE49-F238E27FC236}">
                <a16:creationId xmlns:a16="http://schemas.microsoft.com/office/drawing/2014/main" id="{2BD98D57-602C-3198-5DC1-94F17243014E}"/>
              </a:ext>
            </a:extLst>
          </p:cNvPr>
          <p:cNvSpPr/>
          <p:nvPr/>
        </p:nvSpPr>
        <p:spPr>
          <a:xfrm>
            <a:off x="3381078" y="1092497"/>
            <a:ext cx="173703" cy="290960"/>
          </a:xfrm>
          <a:custGeom>
            <a:avLst/>
            <a:gdLst/>
            <a:ahLst/>
            <a:cxnLst/>
            <a:rect l="l" t="t" r="r" b="b"/>
            <a:pathLst>
              <a:path w="1194" h="2000" extrusionOk="0">
                <a:moveTo>
                  <a:pt x="597" y="1"/>
                </a:moveTo>
                <a:lnTo>
                  <a:pt x="1" y="2000"/>
                </a:lnTo>
                <a:lnTo>
                  <a:pt x="1194" y="2000"/>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6" name="Google Shape;665;p16">
            <a:extLst>
              <a:ext uri="{FF2B5EF4-FFF2-40B4-BE49-F238E27FC236}">
                <a16:creationId xmlns:a16="http://schemas.microsoft.com/office/drawing/2014/main" id="{8CF27F7A-AACC-1C0D-4364-30AF2C512B9F}"/>
              </a:ext>
            </a:extLst>
          </p:cNvPr>
          <p:cNvSpPr/>
          <p:nvPr/>
        </p:nvSpPr>
        <p:spPr>
          <a:xfrm>
            <a:off x="3449452" y="1218047"/>
            <a:ext cx="36952" cy="235532"/>
          </a:xfrm>
          <a:custGeom>
            <a:avLst/>
            <a:gdLst/>
            <a:ahLst/>
            <a:cxnLst/>
            <a:rect l="l" t="t" r="r" b="b"/>
            <a:pathLst>
              <a:path w="254"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7" name="Google Shape;666;p16">
            <a:extLst>
              <a:ext uri="{FF2B5EF4-FFF2-40B4-BE49-F238E27FC236}">
                <a16:creationId xmlns:a16="http://schemas.microsoft.com/office/drawing/2014/main" id="{ADB8B904-876A-A1C4-8E9E-4CF1DD6DDDD5}"/>
              </a:ext>
            </a:extLst>
          </p:cNvPr>
          <p:cNvSpPr/>
          <p:nvPr/>
        </p:nvSpPr>
        <p:spPr>
          <a:xfrm>
            <a:off x="2666488" y="4935623"/>
            <a:ext cx="1922519" cy="360500"/>
          </a:xfrm>
          <a:custGeom>
            <a:avLst/>
            <a:gdLst/>
            <a:ahLst/>
            <a:cxnLst/>
            <a:rect l="l" t="t" r="r" b="b"/>
            <a:pathLst>
              <a:path w="13215" h="2478" extrusionOk="0">
                <a:moveTo>
                  <a:pt x="27" y="0"/>
                </a:moveTo>
                <a:cubicBezTo>
                  <a:pt x="12" y="0"/>
                  <a:pt x="1" y="12"/>
                  <a:pt x="1" y="27"/>
                </a:cubicBezTo>
                <a:lnTo>
                  <a:pt x="1" y="2451"/>
                </a:lnTo>
                <a:cubicBezTo>
                  <a:pt x="1" y="2466"/>
                  <a:pt x="12" y="2477"/>
                  <a:pt x="27" y="2477"/>
                </a:cubicBezTo>
                <a:lnTo>
                  <a:pt x="13188" y="2477"/>
                </a:lnTo>
                <a:cubicBezTo>
                  <a:pt x="13202" y="2477"/>
                  <a:pt x="13215" y="2465"/>
                  <a:pt x="13215" y="2451"/>
                </a:cubicBezTo>
                <a:lnTo>
                  <a:pt x="13215" y="27"/>
                </a:lnTo>
                <a:cubicBezTo>
                  <a:pt x="13215" y="12"/>
                  <a:pt x="13204" y="0"/>
                  <a:pt x="1318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98" name="Google Shape;667;p16">
            <a:extLst>
              <a:ext uri="{FF2B5EF4-FFF2-40B4-BE49-F238E27FC236}">
                <a16:creationId xmlns:a16="http://schemas.microsoft.com/office/drawing/2014/main" id="{A169E579-BFA5-2729-C2F6-B0993313271D}"/>
              </a:ext>
            </a:extLst>
          </p:cNvPr>
          <p:cNvSpPr/>
          <p:nvPr/>
        </p:nvSpPr>
        <p:spPr>
          <a:xfrm>
            <a:off x="485618" y="3433404"/>
            <a:ext cx="42189" cy="180541"/>
          </a:xfrm>
          <a:custGeom>
            <a:avLst/>
            <a:gdLst/>
            <a:ahLst/>
            <a:cxnLst/>
            <a:rect l="l" t="t" r="r" b="b"/>
            <a:pathLst>
              <a:path w="290" h="1241" extrusionOk="0">
                <a:moveTo>
                  <a:pt x="1" y="0"/>
                </a:moveTo>
                <a:lnTo>
                  <a:pt x="1"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99" name="Google Shape;668;p16">
            <a:extLst>
              <a:ext uri="{FF2B5EF4-FFF2-40B4-BE49-F238E27FC236}">
                <a16:creationId xmlns:a16="http://schemas.microsoft.com/office/drawing/2014/main" id="{EEE82296-81A8-0CEB-D513-6BEF34639751}"/>
              </a:ext>
            </a:extLst>
          </p:cNvPr>
          <p:cNvSpPr/>
          <p:nvPr/>
        </p:nvSpPr>
        <p:spPr>
          <a:xfrm>
            <a:off x="377382" y="3433404"/>
            <a:ext cx="42335" cy="180541"/>
          </a:xfrm>
          <a:custGeom>
            <a:avLst/>
            <a:gdLst/>
            <a:ahLst/>
            <a:cxnLst/>
            <a:rect l="l" t="t" r="r" b="b"/>
            <a:pathLst>
              <a:path w="291" h="1241" extrusionOk="0">
                <a:moveTo>
                  <a:pt x="1" y="0"/>
                </a:moveTo>
                <a:lnTo>
                  <a:pt x="1" y="1240"/>
                </a:lnTo>
                <a:lnTo>
                  <a:pt x="290" y="1240"/>
                </a:lnTo>
                <a:lnTo>
                  <a:pt x="290"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0" name="Google Shape;669;p16">
            <a:extLst>
              <a:ext uri="{FF2B5EF4-FFF2-40B4-BE49-F238E27FC236}">
                <a16:creationId xmlns:a16="http://schemas.microsoft.com/office/drawing/2014/main" id="{147E1C31-48B2-20E0-6EC9-52EE942F028E}"/>
              </a:ext>
            </a:extLst>
          </p:cNvPr>
          <p:cNvSpPr/>
          <p:nvPr/>
        </p:nvSpPr>
        <p:spPr>
          <a:xfrm>
            <a:off x="281366" y="3433404"/>
            <a:ext cx="42335" cy="180541"/>
          </a:xfrm>
          <a:custGeom>
            <a:avLst/>
            <a:gdLst/>
            <a:ahLst/>
            <a:cxnLst/>
            <a:rect l="l" t="t" r="r" b="b"/>
            <a:pathLst>
              <a:path w="291" h="1241" extrusionOk="0">
                <a:moveTo>
                  <a:pt x="1" y="0"/>
                </a:moveTo>
                <a:lnTo>
                  <a:pt x="1" y="1240"/>
                </a:lnTo>
                <a:lnTo>
                  <a:pt x="291" y="1240"/>
                </a:lnTo>
                <a:lnTo>
                  <a:pt x="291"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1" name="Google Shape;670;p16">
            <a:extLst>
              <a:ext uri="{FF2B5EF4-FFF2-40B4-BE49-F238E27FC236}">
                <a16:creationId xmlns:a16="http://schemas.microsoft.com/office/drawing/2014/main" id="{63E72A5D-A209-A3BB-F627-DA8E00080DC6}"/>
              </a:ext>
            </a:extLst>
          </p:cNvPr>
          <p:cNvSpPr/>
          <p:nvPr/>
        </p:nvSpPr>
        <p:spPr>
          <a:xfrm>
            <a:off x="179386" y="3433404"/>
            <a:ext cx="42044" cy="180541"/>
          </a:xfrm>
          <a:custGeom>
            <a:avLst/>
            <a:gdLst/>
            <a:ahLst/>
            <a:cxnLst/>
            <a:rect l="l" t="t" r="r" b="b"/>
            <a:pathLst>
              <a:path w="289" h="1241" extrusionOk="0">
                <a:moveTo>
                  <a:pt x="0" y="0"/>
                </a:moveTo>
                <a:lnTo>
                  <a:pt x="0"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2" name="Google Shape;671;p16">
            <a:extLst>
              <a:ext uri="{FF2B5EF4-FFF2-40B4-BE49-F238E27FC236}">
                <a16:creationId xmlns:a16="http://schemas.microsoft.com/office/drawing/2014/main" id="{D8056944-2D16-35A5-1CDF-B85A50D5E8DE}"/>
              </a:ext>
            </a:extLst>
          </p:cNvPr>
          <p:cNvSpPr/>
          <p:nvPr/>
        </p:nvSpPr>
        <p:spPr>
          <a:xfrm>
            <a:off x="197280" y="3499743"/>
            <a:ext cx="300561" cy="54264"/>
          </a:xfrm>
          <a:custGeom>
            <a:avLst/>
            <a:gdLst/>
            <a:ahLst/>
            <a:cxnLst/>
            <a:rect l="l" t="t" r="r" b="b"/>
            <a:pathLst>
              <a:path w="2066" h="373" extrusionOk="0">
                <a:moveTo>
                  <a:pt x="1" y="1"/>
                </a:moveTo>
                <a:lnTo>
                  <a:pt x="1" y="372"/>
                </a:lnTo>
                <a:lnTo>
                  <a:pt x="2066" y="372"/>
                </a:lnTo>
                <a:lnTo>
                  <a:pt x="2066"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3" name="Google Shape;672;p16">
            <a:extLst>
              <a:ext uri="{FF2B5EF4-FFF2-40B4-BE49-F238E27FC236}">
                <a16:creationId xmlns:a16="http://schemas.microsoft.com/office/drawing/2014/main" id="{F700ADE3-68B8-CA77-275E-5D7CFB57050D}"/>
              </a:ext>
            </a:extLst>
          </p:cNvPr>
          <p:cNvSpPr/>
          <p:nvPr/>
        </p:nvSpPr>
        <p:spPr>
          <a:xfrm>
            <a:off x="2912055" y="5055497"/>
            <a:ext cx="241205" cy="36371"/>
          </a:xfrm>
          <a:custGeom>
            <a:avLst/>
            <a:gdLst/>
            <a:ahLst/>
            <a:cxnLst/>
            <a:rect l="l" t="t" r="r" b="b"/>
            <a:pathLst>
              <a:path w="1658" h="250" extrusionOk="0">
                <a:moveTo>
                  <a:pt x="84" y="1"/>
                </a:moveTo>
                <a:cubicBezTo>
                  <a:pt x="38" y="1"/>
                  <a:pt x="1" y="38"/>
                  <a:pt x="1" y="84"/>
                </a:cubicBezTo>
                <a:cubicBezTo>
                  <a:pt x="1" y="130"/>
                  <a:pt x="38" y="168"/>
                  <a:pt x="84" y="168"/>
                </a:cubicBezTo>
                <a:cubicBezTo>
                  <a:pt x="138" y="168"/>
                  <a:pt x="159" y="179"/>
                  <a:pt x="192" y="198"/>
                </a:cubicBezTo>
                <a:cubicBezTo>
                  <a:pt x="235" y="221"/>
                  <a:pt x="286" y="250"/>
                  <a:pt x="381" y="250"/>
                </a:cubicBezTo>
                <a:cubicBezTo>
                  <a:pt x="478" y="250"/>
                  <a:pt x="530" y="221"/>
                  <a:pt x="571" y="198"/>
                </a:cubicBezTo>
                <a:cubicBezTo>
                  <a:pt x="604" y="180"/>
                  <a:pt x="627" y="168"/>
                  <a:pt x="680" y="168"/>
                </a:cubicBezTo>
                <a:cubicBezTo>
                  <a:pt x="733" y="168"/>
                  <a:pt x="755" y="179"/>
                  <a:pt x="789" y="198"/>
                </a:cubicBezTo>
                <a:cubicBezTo>
                  <a:pt x="831" y="221"/>
                  <a:pt x="882" y="250"/>
                  <a:pt x="978" y="250"/>
                </a:cubicBezTo>
                <a:cubicBezTo>
                  <a:pt x="1074" y="250"/>
                  <a:pt x="1126" y="221"/>
                  <a:pt x="1167" y="198"/>
                </a:cubicBezTo>
                <a:cubicBezTo>
                  <a:pt x="1200" y="180"/>
                  <a:pt x="1223" y="168"/>
                  <a:pt x="1276" y="168"/>
                </a:cubicBezTo>
                <a:cubicBezTo>
                  <a:pt x="1328" y="168"/>
                  <a:pt x="1351" y="179"/>
                  <a:pt x="1384" y="198"/>
                </a:cubicBezTo>
                <a:cubicBezTo>
                  <a:pt x="1427" y="221"/>
                  <a:pt x="1478" y="250"/>
                  <a:pt x="1573" y="250"/>
                </a:cubicBezTo>
                <a:cubicBezTo>
                  <a:pt x="1619" y="250"/>
                  <a:pt x="1657" y="212"/>
                  <a:pt x="1657" y="166"/>
                </a:cubicBezTo>
                <a:cubicBezTo>
                  <a:pt x="1657" y="120"/>
                  <a:pt x="1619" y="83"/>
                  <a:pt x="1573" y="83"/>
                </a:cubicBezTo>
                <a:cubicBezTo>
                  <a:pt x="1521" y="83"/>
                  <a:pt x="1499" y="72"/>
                  <a:pt x="1465" y="52"/>
                </a:cubicBezTo>
                <a:cubicBezTo>
                  <a:pt x="1423" y="30"/>
                  <a:pt x="1372" y="1"/>
                  <a:pt x="1276" y="1"/>
                </a:cubicBezTo>
                <a:cubicBezTo>
                  <a:pt x="1179" y="1"/>
                  <a:pt x="1127" y="30"/>
                  <a:pt x="1086" y="52"/>
                </a:cubicBezTo>
                <a:cubicBezTo>
                  <a:pt x="1054" y="71"/>
                  <a:pt x="1030" y="83"/>
                  <a:pt x="978" y="83"/>
                </a:cubicBezTo>
                <a:cubicBezTo>
                  <a:pt x="924" y="83"/>
                  <a:pt x="902" y="72"/>
                  <a:pt x="869" y="52"/>
                </a:cubicBezTo>
                <a:cubicBezTo>
                  <a:pt x="826" y="30"/>
                  <a:pt x="775" y="1"/>
                  <a:pt x="680" y="1"/>
                </a:cubicBezTo>
                <a:cubicBezTo>
                  <a:pt x="584" y="1"/>
                  <a:pt x="532" y="30"/>
                  <a:pt x="491" y="52"/>
                </a:cubicBezTo>
                <a:cubicBezTo>
                  <a:pt x="457" y="71"/>
                  <a:pt x="435" y="83"/>
                  <a:pt x="381"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4" name="Google Shape;673;p16">
            <a:extLst>
              <a:ext uri="{FF2B5EF4-FFF2-40B4-BE49-F238E27FC236}">
                <a16:creationId xmlns:a16="http://schemas.microsoft.com/office/drawing/2014/main" id="{F0709311-7F01-A719-EEE1-EBA414055CE0}"/>
              </a:ext>
            </a:extLst>
          </p:cNvPr>
          <p:cNvSpPr/>
          <p:nvPr/>
        </p:nvSpPr>
        <p:spPr>
          <a:xfrm>
            <a:off x="3326669"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2" y="197"/>
                </a:cubicBezTo>
                <a:cubicBezTo>
                  <a:pt x="235" y="220"/>
                  <a:pt x="286" y="248"/>
                  <a:pt x="381" y="248"/>
                </a:cubicBezTo>
                <a:cubicBezTo>
                  <a:pt x="477" y="248"/>
                  <a:pt x="529" y="220"/>
                  <a:pt x="570" y="197"/>
                </a:cubicBezTo>
                <a:cubicBezTo>
                  <a:pt x="604" y="179"/>
                  <a:pt x="627" y="166"/>
                  <a:pt x="680" y="166"/>
                </a:cubicBezTo>
                <a:cubicBezTo>
                  <a:pt x="733" y="166"/>
                  <a:pt x="754" y="178"/>
                  <a:pt x="788" y="197"/>
                </a:cubicBezTo>
                <a:cubicBezTo>
                  <a:pt x="830" y="220"/>
                  <a:pt x="881" y="248"/>
                  <a:pt x="977" y="248"/>
                </a:cubicBezTo>
                <a:cubicBezTo>
                  <a:pt x="1074" y="248"/>
                  <a:pt x="1126" y="220"/>
                  <a:pt x="1167" y="197"/>
                </a:cubicBezTo>
                <a:cubicBezTo>
                  <a:pt x="1200" y="179"/>
                  <a:pt x="1223" y="166"/>
                  <a:pt x="1275" y="166"/>
                </a:cubicBezTo>
                <a:cubicBezTo>
                  <a:pt x="1327" y="166"/>
                  <a:pt x="1351" y="178"/>
                  <a:pt x="1384" y="197"/>
                </a:cubicBezTo>
                <a:cubicBezTo>
                  <a:pt x="1427" y="220"/>
                  <a:pt x="1478" y="248"/>
                  <a:pt x="1573" y="248"/>
                </a:cubicBezTo>
                <a:cubicBezTo>
                  <a:pt x="1619" y="248"/>
                  <a:pt x="1657" y="211"/>
                  <a:pt x="1657" y="165"/>
                </a:cubicBezTo>
                <a:cubicBezTo>
                  <a:pt x="1657" y="119"/>
                  <a:pt x="1619" y="82"/>
                  <a:pt x="1573" y="82"/>
                </a:cubicBezTo>
                <a:cubicBezTo>
                  <a:pt x="1521" y="82"/>
                  <a:pt x="1498" y="71"/>
                  <a:pt x="1465" y="51"/>
                </a:cubicBezTo>
                <a:cubicBezTo>
                  <a:pt x="1423" y="28"/>
                  <a:pt x="1371" y="0"/>
                  <a:pt x="1275" y="0"/>
                </a:cubicBezTo>
                <a:cubicBezTo>
                  <a:pt x="1179" y="0"/>
                  <a:pt x="1127" y="28"/>
                  <a:pt x="1086" y="51"/>
                </a:cubicBezTo>
                <a:cubicBezTo>
                  <a:pt x="1053" y="69"/>
                  <a:pt x="1030" y="82"/>
                  <a:pt x="977" y="82"/>
                </a:cubicBezTo>
                <a:cubicBezTo>
                  <a:pt x="923" y="82"/>
                  <a:pt x="902" y="71"/>
                  <a:pt x="869" y="51"/>
                </a:cubicBezTo>
                <a:cubicBezTo>
                  <a:pt x="826" y="28"/>
                  <a:pt x="775" y="0"/>
                  <a:pt x="680" y="0"/>
                </a:cubicBezTo>
                <a:cubicBezTo>
                  <a:pt x="584" y="0"/>
                  <a:pt x="531" y="28"/>
                  <a:pt x="490" y="51"/>
                </a:cubicBezTo>
                <a:cubicBezTo>
                  <a:pt x="457" y="69"/>
                  <a:pt x="434" y="82"/>
                  <a:pt x="381" y="82"/>
                </a:cubicBezTo>
                <a:cubicBezTo>
                  <a:pt x="328" y="82"/>
                  <a:pt x="306" y="71"/>
                  <a:pt x="273" y="51"/>
                </a:cubicBezTo>
                <a:cubicBezTo>
                  <a:pt x="231"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5" name="Google Shape;674;p16">
            <a:extLst>
              <a:ext uri="{FF2B5EF4-FFF2-40B4-BE49-F238E27FC236}">
                <a16:creationId xmlns:a16="http://schemas.microsoft.com/office/drawing/2014/main" id="{37F6C0D8-D11C-EBAA-1E0A-5F487D594CAD}"/>
              </a:ext>
            </a:extLst>
          </p:cNvPr>
          <p:cNvSpPr/>
          <p:nvPr/>
        </p:nvSpPr>
        <p:spPr>
          <a:xfrm>
            <a:off x="190587" y="1138470"/>
            <a:ext cx="241205" cy="36369"/>
          </a:xfrm>
          <a:custGeom>
            <a:avLst/>
            <a:gdLst/>
            <a:ahLst/>
            <a:cxnLst/>
            <a:rect l="l" t="t" r="r" b="b"/>
            <a:pathLst>
              <a:path w="1658" h="250" extrusionOk="0">
                <a:moveTo>
                  <a:pt x="85" y="1"/>
                </a:moveTo>
                <a:cubicBezTo>
                  <a:pt x="39" y="1"/>
                  <a:pt x="1" y="38"/>
                  <a:pt x="1" y="84"/>
                </a:cubicBezTo>
                <a:cubicBezTo>
                  <a:pt x="1" y="130"/>
                  <a:pt x="39" y="168"/>
                  <a:pt x="85" y="168"/>
                </a:cubicBezTo>
                <a:cubicBezTo>
                  <a:pt x="138" y="168"/>
                  <a:pt x="159" y="179"/>
                  <a:pt x="193" y="198"/>
                </a:cubicBezTo>
                <a:cubicBezTo>
                  <a:pt x="235" y="221"/>
                  <a:pt x="286" y="249"/>
                  <a:pt x="382" y="249"/>
                </a:cubicBezTo>
                <a:cubicBezTo>
                  <a:pt x="479" y="249"/>
                  <a:pt x="531" y="221"/>
                  <a:pt x="572" y="198"/>
                </a:cubicBezTo>
                <a:cubicBezTo>
                  <a:pt x="605" y="180"/>
                  <a:pt x="628" y="168"/>
                  <a:pt x="680" y="168"/>
                </a:cubicBezTo>
                <a:cubicBezTo>
                  <a:pt x="734" y="168"/>
                  <a:pt x="756" y="179"/>
                  <a:pt x="789" y="198"/>
                </a:cubicBezTo>
                <a:cubicBezTo>
                  <a:pt x="832" y="221"/>
                  <a:pt x="883" y="249"/>
                  <a:pt x="978" y="249"/>
                </a:cubicBezTo>
                <a:cubicBezTo>
                  <a:pt x="1074" y="249"/>
                  <a:pt x="1126" y="221"/>
                  <a:pt x="1167" y="198"/>
                </a:cubicBezTo>
                <a:cubicBezTo>
                  <a:pt x="1201" y="180"/>
                  <a:pt x="1224" y="168"/>
                  <a:pt x="1277" y="168"/>
                </a:cubicBezTo>
                <a:cubicBezTo>
                  <a:pt x="1329" y="168"/>
                  <a:pt x="1351" y="179"/>
                  <a:pt x="1385" y="198"/>
                </a:cubicBezTo>
                <a:cubicBezTo>
                  <a:pt x="1427" y="221"/>
                  <a:pt x="1478" y="249"/>
                  <a:pt x="1574" y="249"/>
                </a:cubicBezTo>
                <a:cubicBezTo>
                  <a:pt x="1621" y="249"/>
                  <a:pt x="1657" y="212"/>
                  <a:pt x="1657" y="166"/>
                </a:cubicBezTo>
                <a:cubicBezTo>
                  <a:pt x="1657" y="119"/>
                  <a:pt x="1621" y="83"/>
                  <a:pt x="1574" y="83"/>
                </a:cubicBezTo>
                <a:cubicBezTo>
                  <a:pt x="1522" y="83"/>
                  <a:pt x="1499" y="71"/>
                  <a:pt x="1466" y="52"/>
                </a:cubicBezTo>
                <a:cubicBezTo>
                  <a:pt x="1423" y="29"/>
                  <a:pt x="1372" y="1"/>
                  <a:pt x="1277" y="1"/>
                </a:cubicBezTo>
                <a:cubicBezTo>
                  <a:pt x="1181" y="1"/>
                  <a:pt x="1128" y="29"/>
                  <a:pt x="1087" y="52"/>
                </a:cubicBezTo>
                <a:cubicBezTo>
                  <a:pt x="1054" y="70"/>
                  <a:pt x="1031" y="83"/>
                  <a:pt x="978" y="83"/>
                </a:cubicBezTo>
                <a:cubicBezTo>
                  <a:pt x="925" y="83"/>
                  <a:pt x="903" y="71"/>
                  <a:pt x="870" y="52"/>
                </a:cubicBezTo>
                <a:cubicBezTo>
                  <a:pt x="828" y="29"/>
                  <a:pt x="776" y="1"/>
                  <a:pt x="680" y="1"/>
                </a:cubicBezTo>
                <a:cubicBezTo>
                  <a:pt x="584" y="1"/>
                  <a:pt x="532" y="29"/>
                  <a:pt x="491" y="52"/>
                </a:cubicBezTo>
                <a:cubicBezTo>
                  <a:pt x="458" y="70"/>
                  <a:pt x="435" y="83"/>
                  <a:pt x="382" y="83"/>
                </a:cubicBezTo>
                <a:cubicBezTo>
                  <a:pt x="328" y="83"/>
                  <a:pt x="307" y="71"/>
                  <a:pt x="274" y="52"/>
                </a:cubicBezTo>
                <a:cubicBezTo>
                  <a:pt x="231" y="29"/>
                  <a:pt x="180" y="1"/>
                  <a:pt x="85"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6" name="Google Shape;675;p16">
            <a:extLst>
              <a:ext uri="{FF2B5EF4-FFF2-40B4-BE49-F238E27FC236}">
                <a16:creationId xmlns:a16="http://schemas.microsoft.com/office/drawing/2014/main" id="{7606F2D6-0A3F-5BA3-CF6C-F5884D8ABD31}"/>
              </a:ext>
            </a:extLst>
          </p:cNvPr>
          <p:cNvSpPr/>
          <p:nvPr/>
        </p:nvSpPr>
        <p:spPr>
          <a:xfrm>
            <a:off x="298824" y="1511041"/>
            <a:ext cx="241060" cy="36224"/>
          </a:xfrm>
          <a:custGeom>
            <a:avLst/>
            <a:gdLst/>
            <a:ahLst/>
            <a:cxnLst/>
            <a:rect l="l" t="t" r="r" b="b"/>
            <a:pathLst>
              <a:path w="1657" h="249" extrusionOk="0">
                <a:moveTo>
                  <a:pt x="84" y="1"/>
                </a:moveTo>
                <a:cubicBezTo>
                  <a:pt x="38" y="1"/>
                  <a:pt x="1" y="38"/>
                  <a:pt x="1" y="84"/>
                </a:cubicBezTo>
                <a:cubicBezTo>
                  <a:pt x="1" y="130"/>
                  <a:pt x="38" y="167"/>
                  <a:pt x="84" y="167"/>
                </a:cubicBezTo>
                <a:cubicBezTo>
                  <a:pt x="137" y="167"/>
                  <a:pt x="159" y="178"/>
                  <a:pt x="192" y="197"/>
                </a:cubicBezTo>
                <a:cubicBezTo>
                  <a:pt x="234" y="221"/>
                  <a:pt x="285" y="248"/>
                  <a:pt x="381" y="248"/>
                </a:cubicBezTo>
                <a:cubicBezTo>
                  <a:pt x="477" y="248"/>
                  <a:pt x="530" y="221"/>
                  <a:pt x="571" y="197"/>
                </a:cubicBezTo>
                <a:cubicBezTo>
                  <a:pt x="604" y="180"/>
                  <a:pt x="627" y="167"/>
                  <a:pt x="679" y="167"/>
                </a:cubicBezTo>
                <a:cubicBezTo>
                  <a:pt x="733" y="167"/>
                  <a:pt x="755" y="178"/>
                  <a:pt x="789" y="197"/>
                </a:cubicBezTo>
                <a:cubicBezTo>
                  <a:pt x="830" y="221"/>
                  <a:pt x="882" y="248"/>
                  <a:pt x="978" y="248"/>
                </a:cubicBezTo>
                <a:cubicBezTo>
                  <a:pt x="1073" y="248"/>
                  <a:pt x="1126" y="221"/>
                  <a:pt x="1167" y="197"/>
                </a:cubicBezTo>
                <a:cubicBezTo>
                  <a:pt x="1200" y="180"/>
                  <a:pt x="1223" y="167"/>
                  <a:pt x="1276" y="167"/>
                </a:cubicBezTo>
                <a:cubicBezTo>
                  <a:pt x="1328" y="167"/>
                  <a:pt x="1351" y="178"/>
                  <a:pt x="1384" y="197"/>
                </a:cubicBezTo>
                <a:cubicBezTo>
                  <a:pt x="1426" y="221"/>
                  <a:pt x="1477" y="248"/>
                  <a:pt x="1573" y="248"/>
                </a:cubicBezTo>
                <a:cubicBezTo>
                  <a:pt x="1619" y="248"/>
                  <a:pt x="1656" y="212"/>
                  <a:pt x="1656" y="166"/>
                </a:cubicBezTo>
                <a:cubicBezTo>
                  <a:pt x="1656" y="119"/>
                  <a:pt x="1619" y="83"/>
                  <a:pt x="1573" y="83"/>
                </a:cubicBezTo>
                <a:cubicBezTo>
                  <a:pt x="1521" y="83"/>
                  <a:pt x="1498" y="70"/>
                  <a:pt x="1465" y="52"/>
                </a:cubicBezTo>
                <a:cubicBezTo>
                  <a:pt x="1423" y="28"/>
                  <a:pt x="1372" y="1"/>
                  <a:pt x="1276" y="1"/>
                </a:cubicBezTo>
                <a:cubicBezTo>
                  <a:pt x="1179" y="1"/>
                  <a:pt x="1127" y="28"/>
                  <a:pt x="1086" y="52"/>
                </a:cubicBezTo>
                <a:cubicBezTo>
                  <a:pt x="1053" y="69"/>
                  <a:pt x="1030" y="83"/>
                  <a:pt x="978" y="83"/>
                </a:cubicBezTo>
                <a:cubicBezTo>
                  <a:pt x="924" y="83"/>
                  <a:pt x="902" y="70"/>
                  <a:pt x="868" y="52"/>
                </a:cubicBezTo>
                <a:cubicBezTo>
                  <a:pt x="826" y="28"/>
                  <a:pt x="775" y="1"/>
                  <a:pt x="679" y="1"/>
                </a:cubicBezTo>
                <a:cubicBezTo>
                  <a:pt x="584" y="1"/>
                  <a:pt x="531" y="28"/>
                  <a:pt x="490" y="52"/>
                </a:cubicBezTo>
                <a:cubicBezTo>
                  <a:pt x="457" y="69"/>
                  <a:pt x="433" y="83"/>
                  <a:pt x="381" y="83"/>
                </a:cubicBezTo>
                <a:cubicBezTo>
                  <a:pt x="328" y="83"/>
                  <a:pt x="306" y="70"/>
                  <a:pt x="273" y="52"/>
                </a:cubicBezTo>
                <a:cubicBezTo>
                  <a:pt x="231" y="28"/>
                  <a:pt x="180"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7" name="Google Shape;676;p16">
            <a:extLst>
              <a:ext uri="{FF2B5EF4-FFF2-40B4-BE49-F238E27FC236}">
                <a16:creationId xmlns:a16="http://schemas.microsoft.com/office/drawing/2014/main" id="{870673D0-C670-9985-9743-3156EC837E58}"/>
              </a:ext>
            </a:extLst>
          </p:cNvPr>
          <p:cNvSpPr/>
          <p:nvPr/>
        </p:nvSpPr>
        <p:spPr>
          <a:xfrm>
            <a:off x="605202" y="1216593"/>
            <a:ext cx="241060" cy="36369"/>
          </a:xfrm>
          <a:custGeom>
            <a:avLst/>
            <a:gdLst/>
            <a:ahLst/>
            <a:cxnLst/>
            <a:rect l="l" t="t" r="r" b="b"/>
            <a:pathLst>
              <a:path w="1657" h="250" extrusionOk="0">
                <a:moveTo>
                  <a:pt x="84" y="1"/>
                </a:moveTo>
                <a:cubicBezTo>
                  <a:pt x="38" y="1"/>
                  <a:pt x="0" y="38"/>
                  <a:pt x="0" y="84"/>
                </a:cubicBezTo>
                <a:cubicBezTo>
                  <a:pt x="0" y="130"/>
                  <a:pt x="38" y="168"/>
                  <a:pt x="84" y="168"/>
                </a:cubicBezTo>
                <a:cubicBezTo>
                  <a:pt x="138" y="168"/>
                  <a:pt x="159" y="179"/>
                  <a:pt x="193" y="198"/>
                </a:cubicBezTo>
                <a:cubicBezTo>
                  <a:pt x="235" y="221"/>
                  <a:pt x="286" y="250"/>
                  <a:pt x="382" y="250"/>
                </a:cubicBezTo>
                <a:cubicBezTo>
                  <a:pt x="478" y="250"/>
                  <a:pt x="530" y="221"/>
                  <a:pt x="571" y="198"/>
                </a:cubicBezTo>
                <a:cubicBezTo>
                  <a:pt x="604" y="180"/>
                  <a:pt x="628" y="168"/>
                  <a:pt x="680" y="168"/>
                </a:cubicBezTo>
                <a:cubicBezTo>
                  <a:pt x="734" y="168"/>
                  <a:pt x="756" y="179"/>
                  <a:pt x="788" y="198"/>
                </a:cubicBezTo>
                <a:cubicBezTo>
                  <a:pt x="831"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7" y="212"/>
                  <a:pt x="1657" y="166"/>
                </a:cubicBezTo>
                <a:cubicBezTo>
                  <a:pt x="1657" y="120"/>
                  <a:pt x="1620" y="83"/>
                  <a:pt x="1574" y="83"/>
                </a:cubicBezTo>
                <a:cubicBezTo>
                  <a:pt x="1522" y="83"/>
                  <a:pt x="1498" y="72"/>
                  <a:pt x="1466" y="52"/>
                </a:cubicBezTo>
                <a:cubicBezTo>
                  <a:pt x="1423" y="30"/>
                  <a:pt x="1371" y="1"/>
                  <a:pt x="1276" y="1"/>
                </a:cubicBezTo>
                <a:cubicBezTo>
                  <a:pt x="1180" y="1"/>
                  <a:pt x="1128" y="30"/>
                  <a:pt x="1087" y="52"/>
                </a:cubicBezTo>
                <a:cubicBezTo>
                  <a:pt x="1053" y="71"/>
                  <a:pt x="1031" y="83"/>
                  <a:pt x="978" y="83"/>
                </a:cubicBezTo>
                <a:cubicBezTo>
                  <a:pt x="924" y="83"/>
                  <a:pt x="903" y="72"/>
                  <a:pt x="869" y="52"/>
                </a:cubicBezTo>
                <a:cubicBezTo>
                  <a:pt x="827" y="30"/>
                  <a:pt x="776" y="1"/>
                  <a:pt x="680" y="1"/>
                </a:cubicBezTo>
                <a:cubicBezTo>
                  <a:pt x="584" y="1"/>
                  <a:pt x="531" y="30"/>
                  <a:pt x="491" y="52"/>
                </a:cubicBezTo>
                <a:cubicBezTo>
                  <a:pt x="458" y="71"/>
                  <a:pt x="434" y="83"/>
                  <a:pt x="382" y="83"/>
                </a:cubicBezTo>
                <a:cubicBezTo>
                  <a:pt x="328" y="83"/>
                  <a:pt x="306" y="72"/>
                  <a:pt x="274" y="52"/>
                </a:cubicBezTo>
                <a:cubicBezTo>
                  <a:pt x="231" y="30"/>
                  <a:pt x="179"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8" name="Google Shape;677;p16">
            <a:extLst>
              <a:ext uri="{FF2B5EF4-FFF2-40B4-BE49-F238E27FC236}">
                <a16:creationId xmlns:a16="http://schemas.microsoft.com/office/drawing/2014/main" id="{30CABE08-786B-8B75-06E7-56EA30EBE3FF}"/>
              </a:ext>
            </a:extLst>
          </p:cNvPr>
          <p:cNvSpPr/>
          <p:nvPr/>
        </p:nvSpPr>
        <p:spPr>
          <a:xfrm>
            <a:off x="3675090" y="5055497"/>
            <a:ext cx="241205" cy="36371"/>
          </a:xfrm>
          <a:custGeom>
            <a:avLst/>
            <a:gdLst/>
            <a:ahLst/>
            <a:cxnLst/>
            <a:rect l="l" t="t" r="r" b="b"/>
            <a:pathLst>
              <a:path w="1658" h="250" extrusionOk="0">
                <a:moveTo>
                  <a:pt x="84" y="1"/>
                </a:moveTo>
                <a:cubicBezTo>
                  <a:pt x="37" y="1"/>
                  <a:pt x="1" y="38"/>
                  <a:pt x="1" y="84"/>
                </a:cubicBezTo>
                <a:cubicBezTo>
                  <a:pt x="1" y="130"/>
                  <a:pt x="37" y="168"/>
                  <a:pt x="84" y="168"/>
                </a:cubicBezTo>
                <a:cubicBezTo>
                  <a:pt x="138" y="168"/>
                  <a:pt x="159" y="179"/>
                  <a:pt x="193" y="198"/>
                </a:cubicBezTo>
                <a:cubicBezTo>
                  <a:pt x="235" y="221"/>
                  <a:pt x="286" y="250"/>
                  <a:pt x="382" y="250"/>
                </a:cubicBezTo>
                <a:cubicBezTo>
                  <a:pt x="477" y="250"/>
                  <a:pt x="531" y="221"/>
                  <a:pt x="572" y="198"/>
                </a:cubicBezTo>
                <a:cubicBezTo>
                  <a:pt x="604" y="180"/>
                  <a:pt x="628" y="168"/>
                  <a:pt x="680" y="168"/>
                </a:cubicBezTo>
                <a:cubicBezTo>
                  <a:pt x="733" y="168"/>
                  <a:pt x="756" y="179"/>
                  <a:pt x="788" y="198"/>
                </a:cubicBezTo>
                <a:cubicBezTo>
                  <a:pt x="830"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6" y="212"/>
                  <a:pt x="1657" y="166"/>
                </a:cubicBezTo>
                <a:cubicBezTo>
                  <a:pt x="1657" y="120"/>
                  <a:pt x="1620" y="83"/>
                  <a:pt x="1574" y="83"/>
                </a:cubicBezTo>
                <a:cubicBezTo>
                  <a:pt x="1521" y="83"/>
                  <a:pt x="1499" y="72"/>
                  <a:pt x="1465" y="52"/>
                </a:cubicBezTo>
                <a:cubicBezTo>
                  <a:pt x="1423" y="30"/>
                  <a:pt x="1372" y="1"/>
                  <a:pt x="1276" y="1"/>
                </a:cubicBezTo>
                <a:cubicBezTo>
                  <a:pt x="1180" y="1"/>
                  <a:pt x="1127" y="30"/>
                  <a:pt x="1086" y="52"/>
                </a:cubicBezTo>
                <a:cubicBezTo>
                  <a:pt x="1053" y="71"/>
                  <a:pt x="1030" y="83"/>
                  <a:pt x="978" y="83"/>
                </a:cubicBezTo>
                <a:cubicBezTo>
                  <a:pt x="925" y="83"/>
                  <a:pt x="902" y="72"/>
                  <a:pt x="869" y="52"/>
                </a:cubicBezTo>
                <a:cubicBezTo>
                  <a:pt x="827" y="30"/>
                  <a:pt x="776" y="1"/>
                  <a:pt x="680" y="1"/>
                </a:cubicBezTo>
                <a:cubicBezTo>
                  <a:pt x="584" y="1"/>
                  <a:pt x="532" y="30"/>
                  <a:pt x="491" y="52"/>
                </a:cubicBezTo>
                <a:cubicBezTo>
                  <a:pt x="457" y="71"/>
                  <a:pt x="434" y="83"/>
                  <a:pt x="382"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9" name="Google Shape;678;p16">
            <a:extLst>
              <a:ext uri="{FF2B5EF4-FFF2-40B4-BE49-F238E27FC236}">
                <a16:creationId xmlns:a16="http://schemas.microsoft.com/office/drawing/2014/main" id="{6B0AA485-43A8-DF1F-612D-3629260B09B8}"/>
              </a:ext>
            </a:extLst>
          </p:cNvPr>
          <p:cNvSpPr/>
          <p:nvPr/>
        </p:nvSpPr>
        <p:spPr>
          <a:xfrm>
            <a:off x="4089705"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3" y="197"/>
                </a:cubicBezTo>
                <a:cubicBezTo>
                  <a:pt x="235" y="220"/>
                  <a:pt x="286" y="248"/>
                  <a:pt x="382" y="248"/>
                </a:cubicBezTo>
                <a:cubicBezTo>
                  <a:pt x="477" y="248"/>
                  <a:pt x="530" y="220"/>
                  <a:pt x="571" y="197"/>
                </a:cubicBezTo>
                <a:cubicBezTo>
                  <a:pt x="604" y="179"/>
                  <a:pt x="627" y="166"/>
                  <a:pt x="680" y="166"/>
                </a:cubicBezTo>
                <a:cubicBezTo>
                  <a:pt x="733" y="166"/>
                  <a:pt x="755" y="178"/>
                  <a:pt x="788" y="197"/>
                </a:cubicBezTo>
                <a:cubicBezTo>
                  <a:pt x="830" y="220"/>
                  <a:pt x="881" y="248"/>
                  <a:pt x="977" y="248"/>
                </a:cubicBezTo>
                <a:cubicBezTo>
                  <a:pt x="1074" y="248"/>
                  <a:pt x="1126" y="220"/>
                  <a:pt x="1167" y="197"/>
                </a:cubicBezTo>
                <a:cubicBezTo>
                  <a:pt x="1200" y="179"/>
                  <a:pt x="1223" y="166"/>
                  <a:pt x="1275" y="166"/>
                </a:cubicBezTo>
                <a:cubicBezTo>
                  <a:pt x="1328" y="166"/>
                  <a:pt x="1351" y="178"/>
                  <a:pt x="1385" y="197"/>
                </a:cubicBezTo>
                <a:cubicBezTo>
                  <a:pt x="1427" y="220"/>
                  <a:pt x="1478" y="248"/>
                  <a:pt x="1574" y="248"/>
                </a:cubicBezTo>
                <a:cubicBezTo>
                  <a:pt x="1618" y="248"/>
                  <a:pt x="1657" y="211"/>
                  <a:pt x="1657" y="165"/>
                </a:cubicBezTo>
                <a:cubicBezTo>
                  <a:pt x="1657" y="119"/>
                  <a:pt x="1620" y="82"/>
                  <a:pt x="1574" y="82"/>
                </a:cubicBezTo>
                <a:cubicBezTo>
                  <a:pt x="1521" y="82"/>
                  <a:pt x="1498" y="71"/>
                  <a:pt x="1464" y="51"/>
                </a:cubicBezTo>
                <a:cubicBezTo>
                  <a:pt x="1422" y="28"/>
                  <a:pt x="1371" y="0"/>
                  <a:pt x="1275" y="0"/>
                </a:cubicBezTo>
                <a:cubicBezTo>
                  <a:pt x="1180" y="0"/>
                  <a:pt x="1127" y="28"/>
                  <a:pt x="1086" y="51"/>
                </a:cubicBezTo>
                <a:cubicBezTo>
                  <a:pt x="1053" y="69"/>
                  <a:pt x="1030" y="82"/>
                  <a:pt x="977" y="82"/>
                </a:cubicBezTo>
                <a:cubicBezTo>
                  <a:pt x="924" y="82"/>
                  <a:pt x="902" y="71"/>
                  <a:pt x="869" y="51"/>
                </a:cubicBezTo>
                <a:cubicBezTo>
                  <a:pt x="827" y="28"/>
                  <a:pt x="776" y="0"/>
                  <a:pt x="680" y="0"/>
                </a:cubicBezTo>
                <a:cubicBezTo>
                  <a:pt x="583" y="0"/>
                  <a:pt x="531" y="28"/>
                  <a:pt x="490" y="51"/>
                </a:cubicBezTo>
                <a:cubicBezTo>
                  <a:pt x="457" y="69"/>
                  <a:pt x="434" y="82"/>
                  <a:pt x="382" y="82"/>
                </a:cubicBezTo>
                <a:cubicBezTo>
                  <a:pt x="328" y="82"/>
                  <a:pt x="306" y="71"/>
                  <a:pt x="272" y="51"/>
                </a:cubicBezTo>
                <a:cubicBezTo>
                  <a:pt x="230"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10" name="Google Shape;679;p16">
            <a:extLst>
              <a:ext uri="{FF2B5EF4-FFF2-40B4-BE49-F238E27FC236}">
                <a16:creationId xmlns:a16="http://schemas.microsoft.com/office/drawing/2014/main" id="{A06110B9-6EC6-CF45-302C-31DE1CC6BE73}"/>
              </a:ext>
            </a:extLst>
          </p:cNvPr>
          <p:cNvSpPr/>
          <p:nvPr/>
        </p:nvSpPr>
        <p:spPr>
          <a:xfrm>
            <a:off x="4228200" y="1577381"/>
            <a:ext cx="150427" cy="1171551"/>
          </a:xfrm>
          <a:custGeom>
            <a:avLst/>
            <a:gdLst/>
            <a:ahLst/>
            <a:cxnLst/>
            <a:rect l="l" t="t" r="r" b="b"/>
            <a:pathLst>
              <a:path w="1034" h="8053" extrusionOk="0">
                <a:moveTo>
                  <a:pt x="1" y="0"/>
                </a:moveTo>
                <a:lnTo>
                  <a:pt x="1" y="8053"/>
                </a:lnTo>
                <a:lnTo>
                  <a:pt x="1033" y="8053"/>
                </a:lnTo>
                <a:lnTo>
                  <a:pt x="1033"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1" name="Google Shape;680;p16">
            <a:extLst>
              <a:ext uri="{FF2B5EF4-FFF2-40B4-BE49-F238E27FC236}">
                <a16:creationId xmlns:a16="http://schemas.microsoft.com/office/drawing/2014/main" id="{7AB0FF4E-BFC0-D94A-8BFD-049E4CB0088B}"/>
              </a:ext>
            </a:extLst>
          </p:cNvPr>
          <p:cNvSpPr/>
          <p:nvPr/>
        </p:nvSpPr>
        <p:spPr>
          <a:xfrm>
            <a:off x="4192413" y="1649247"/>
            <a:ext cx="228404" cy="1099683"/>
          </a:xfrm>
          <a:custGeom>
            <a:avLst/>
            <a:gdLst/>
            <a:ahLst/>
            <a:cxnLst/>
            <a:rect l="l" t="t" r="r" b="b"/>
            <a:pathLst>
              <a:path w="1570" h="7559" extrusionOk="0">
                <a:moveTo>
                  <a:pt x="0" y="0"/>
                </a:moveTo>
                <a:lnTo>
                  <a:pt x="0" y="7559"/>
                </a:lnTo>
                <a:lnTo>
                  <a:pt x="1570" y="7559"/>
                </a:lnTo>
                <a:lnTo>
                  <a:pt x="1570"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12" name="Google Shape;681;p16">
            <a:extLst>
              <a:ext uri="{FF2B5EF4-FFF2-40B4-BE49-F238E27FC236}">
                <a16:creationId xmlns:a16="http://schemas.microsoft.com/office/drawing/2014/main" id="{6B23620E-D21A-E6AF-6807-DA8971CFAEF3}"/>
              </a:ext>
            </a:extLst>
          </p:cNvPr>
          <p:cNvSpPr/>
          <p:nvPr/>
        </p:nvSpPr>
        <p:spPr>
          <a:xfrm>
            <a:off x="4132185" y="1739299"/>
            <a:ext cx="342605" cy="1009340"/>
          </a:xfrm>
          <a:custGeom>
            <a:avLst/>
            <a:gdLst/>
            <a:ahLst/>
            <a:cxnLst/>
            <a:rect l="l" t="t" r="r" b="b"/>
            <a:pathLst>
              <a:path w="2355" h="6938" extrusionOk="0">
                <a:moveTo>
                  <a:pt x="1" y="0"/>
                </a:moveTo>
                <a:lnTo>
                  <a:pt x="1" y="6938"/>
                </a:lnTo>
                <a:lnTo>
                  <a:pt x="2354" y="693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3" name="Google Shape;682;p16">
            <a:extLst>
              <a:ext uri="{FF2B5EF4-FFF2-40B4-BE49-F238E27FC236}">
                <a16:creationId xmlns:a16="http://schemas.microsoft.com/office/drawing/2014/main" id="{A98E95CF-BCC4-7355-0D47-47F31780BF1C}"/>
              </a:ext>
            </a:extLst>
          </p:cNvPr>
          <p:cNvSpPr/>
          <p:nvPr/>
        </p:nvSpPr>
        <p:spPr>
          <a:xfrm>
            <a:off x="4192412" y="1859610"/>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4" name="Google Shape;683;p16">
            <a:extLst>
              <a:ext uri="{FF2B5EF4-FFF2-40B4-BE49-F238E27FC236}">
                <a16:creationId xmlns:a16="http://schemas.microsoft.com/office/drawing/2014/main" id="{31060C0F-1208-19A5-D9BF-B466314BF62B}"/>
              </a:ext>
            </a:extLst>
          </p:cNvPr>
          <p:cNvSpPr/>
          <p:nvPr/>
        </p:nvSpPr>
        <p:spPr>
          <a:xfrm>
            <a:off x="4252495" y="1859610"/>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5" name="Google Shape;684;p16">
            <a:extLst>
              <a:ext uri="{FF2B5EF4-FFF2-40B4-BE49-F238E27FC236}">
                <a16:creationId xmlns:a16="http://schemas.microsoft.com/office/drawing/2014/main" id="{D10A979E-8391-29E5-C78A-93F29D9B96F0}"/>
              </a:ext>
            </a:extLst>
          </p:cNvPr>
          <p:cNvSpPr/>
          <p:nvPr/>
        </p:nvSpPr>
        <p:spPr>
          <a:xfrm>
            <a:off x="4318542" y="1859610"/>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6" name="Google Shape;685;p16">
            <a:extLst>
              <a:ext uri="{FF2B5EF4-FFF2-40B4-BE49-F238E27FC236}">
                <a16:creationId xmlns:a16="http://schemas.microsoft.com/office/drawing/2014/main" id="{28D6E254-E02E-2217-F146-F5D11E93866D}"/>
              </a:ext>
            </a:extLst>
          </p:cNvPr>
          <p:cNvSpPr/>
          <p:nvPr/>
        </p:nvSpPr>
        <p:spPr>
          <a:xfrm>
            <a:off x="4378625" y="1859610"/>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7" name="Google Shape;686;p16">
            <a:extLst>
              <a:ext uri="{FF2B5EF4-FFF2-40B4-BE49-F238E27FC236}">
                <a16:creationId xmlns:a16="http://schemas.microsoft.com/office/drawing/2014/main" id="{95D7956F-A7EE-1ACF-1D1E-8DDF92E8BC9C}"/>
              </a:ext>
            </a:extLst>
          </p:cNvPr>
          <p:cNvSpPr/>
          <p:nvPr/>
        </p:nvSpPr>
        <p:spPr>
          <a:xfrm>
            <a:off x="4192412" y="1925657"/>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8" name="Google Shape;687;p16">
            <a:extLst>
              <a:ext uri="{FF2B5EF4-FFF2-40B4-BE49-F238E27FC236}">
                <a16:creationId xmlns:a16="http://schemas.microsoft.com/office/drawing/2014/main" id="{1427467D-B22E-13EF-B427-820DA1356635}"/>
              </a:ext>
            </a:extLst>
          </p:cNvPr>
          <p:cNvSpPr/>
          <p:nvPr/>
        </p:nvSpPr>
        <p:spPr>
          <a:xfrm>
            <a:off x="4252495" y="1925657"/>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9" name="Google Shape;688;p16">
            <a:extLst>
              <a:ext uri="{FF2B5EF4-FFF2-40B4-BE49-F238E27FC236}">
                <a16:creationId xmlns:a16="http://schemas.microsoft.com/office/drawing/2014/main" id="{2BC8E802-D79A-47FE-B5B6-A323A0C4BA93}"/>
              </a:ext>
            </a:extLst>
          </p:cNvPr>
          <p:cNvSpPr/>
          <p:nvPr/>
        </p:nvSpPr>
        <p:spPr>
          <a:xfrm>
            <a:off x="4318542" y="1925657"/>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0" name="Google Shape;689;p16">
            <a:extLst>
              <a:ext uri="{FF2B5EF4-FFF2-40B4-BE49-F238E27FC236}">
                <a16:creationId xmlns:a16="http://schemas.microsoft.com/office/drawing/2014/main" id="{75A6659B-819B-FA7A-0228-EDD358C6C6A3}"/>
              </a:ext>
            </a:extLst>
          </p:cNvPr>
          <p:cNvSpPr/>
          <p:nvPr/>
        </p:nvSpPr>
        <p:spPr>
          <a:xfrm>
            <a:off x="4378625" y="1925657"/>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1" name="Google Shape;690;p16">
            <a:extLst>
              <a:ext uri="{FF2B5EF4-FFF2-40B4-BE49-F238E27FC236}">
                <a16:creationId xmlns:a16="http://schemas.microsoft.com/office/drawing/2014/main" id="{B07647C9-FB51-388B-1E02-82C7ED3374B3}"/>
              </a:ext>
            </a:extLst>
          </p:cNvPr>
          <p:cNvSpPr/>
          <p:nvPr/>
        </p:nvSpPr>
        <p:spPr>
          <a:xfrm>
            <a:off x="4192412" y="1997815"/>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2" name="Google Shape;691;p16">
            <a:extLst>
              <a:ext uri="{FF2B5EF4-FFF2-40B4-BE49-F238E27FC236}">
                <a16:creationId xmlns:a16="http://schemas.microsoft.com/office/drawing/2014/main" id="{F17830B7-BA07-3702-A30C-DB8EF7F17572}"/>
              </a:ext>
            </a:extLst>
          </p:cNvPr>
          <p:cNvSpPr/>
          <p:nvPr/>
        </p:nvSpPr>
        <p:spPr>
          <a:xfrm>
            <a:off x="4252495" y="1997815"/>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3" name="Google Shape;692;p16">
            <a:extLst>
              <a:ext uri="{FF2B5EF4-FFF2-40B4-BE49-F238E27FC236}">
                <a16:creationId xmlns:a16="http://schemas.microsoft.com/office/drawing/2014/main" id="{DDEA06CE-9A0D-56AC-F277-97D5B97C118E}"/>
              </a:ext>
            </a:extLst>
          </p:cNvPr>
          <p:cNvSpPr/>
          <p:nvPr/>
        </p:nvSpPr>
        <p:spPr>
          <a:xfrm>
            <a:off x="4318542" y="1997815"/>
            <a:ext cx="36224" cy="42189"/>
          </a:xfrm>
          <a:custGeom>
            <a:avLst/>
            <a:gdLst/>
            <a:ahLst/>
            <a:cxnLst/>
            <a:rect l="l" t="t" r="r" b="b"/>
            <a:pathLst>
              <a:path w="249" h="290" extrusionOk="0">
                <a:moveTo>
                  <a:pt x="1" y="1"/>
                </a:moveTo>
                <a:lnTo>
                  <a:pt x="1" y="289"/>
                </a:lnTo>
                <a:lnTo>
                  <a:pt x="248" y="289"/>
                </a:lnTo>
                <a:lnTo>
                  <a:pt x="248" y="1"/>
                </a:lnTo>
                <a:close/>
              </a:path>
            </a:pathLst>
          </a:custGeom>
          <a:solidFill>
            <a:srgbClr val="616F8B"/>
          </a:solidFill>
          <a:ln>
            <a:noFill/>
          </a:ln>
        </p:spPr>
        <p:txBody>
          <a:bodyPr spcFirstLastPara="1" wrap="square" lIns="121900" tIns="121900" rIns="121900" bIns="121900" anchor="ctr" anchorCtr="0">
            <a:noAutofit/>
          </a:bodyPr>
          <a:lstStyle/>
          <a:p>
            <a:endParaRPr sz="2400"/>
          </a:p>
        </p:txBody>
      </p:sp>
      <p:sp>
        <p:nvSpPr>
          <p:cNvPr id="424" name="Google Shape;693;p16">
            <a:extLst>
              <a:ext uri="{FF2B5EF4-FFF2-40B4-BE49-F238E27FC236}">
                <a16:creationId xmlns:a16="http://schemas.microsoft.com/office/drawing/2014/main" id="{188B814B-43E6-1C66-944A-C65436EBC8A7}"/>
              </a:ext>
            </a:extLst>
          </p:cNvPr>
          <p:cNvSpPr/>
          <p:nvPr/>
        </p:nvSpPr>
        <p:spPr>
          <a:xfrm>
            <a:off x="4378625" y="1997815"/>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5" name="Google Shape;694;p16">
            <a:extLst>
              <a:ext uri="{FF2B5EF4-FFF2-40B4-BE49-F238E27FC236}">
                <a16:creationId xmlns:a16="http://schemas.microsoft.com/office/drawing/2014/main" id="{84BE5758-0B33-0283-B350-EDDAE0FF8445}"/>
              </a:ext>
            </a:extLst>
          </p:cNvPr>
          <p:cNvSpPr/>
          <p:nvPr/>
        </p:nvSpPr>
        <p:spPr>
          <a:xfrm>
            <a:off x="4192412" y="2063718"/>
            <a:ext cx="36224" cy="48300"/>
          </a:xfrm>
          <a:custGeom>
            <a:avLst/>
            <a:gdLst/>
            <a:ahLst/>
            <a:cxnLst/>
            <a:rect l="l" t="t" r="r" b="b"/>
            <a:pathLst>
              <a:path w="249" h="332" extrusionOk="0">
                <a:moveTo>
                  <a:pt x="0" y="1"/>
                </a:moveTo>
                <a:lnTo>
                  <a:pt x="0"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6" name="Google Shape;695;p16">
            <a:extLst>
              <a:ext uri="{FF2B5EF4-FFF2-40B4-BE49-F238E27FC236}">
                <a16:creationId xmlns:a16="http://schemas.microsoft.com/office/drawing/2014/main" id="{E122455E-4B16-8E30-05A8-B65B457AF81F}"/>
              </a:ext>
            </a:extLst>
          </p:cNvPr>
          <p:cNvSpPr/>
          <p:nvPr/>
        </p:nvSpPr>
        <p:spPr>
          <a:xfrm>
            <a:off x="4252495" y="2063718"/>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7" name="Google Shape;696;p16">
            <a:extLst>
              <a:ext uri="{FF2B5EF4-FFF2-40B4-BE49-F238E27FC236}">
                <a16:creationId xmlns:a16="http://schemas.microsoft.com/office/drawing/2014/main" id="{D2BD05E0-D79D-42DB-1932-6D40EFA0E2A0}"/>
              </a:ext>
            </a:extLst>
          </p:cNvPr>
          <p:cNvSpPr/>
          <p:nvPr/>
        </p:nvSpPr>
        <p:spPr>
          <a:xfrm>
            <a:off x="4318542" y="2063718"/>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8" name="Google Shape;697;p16">
            <a:extLst>
              <a:ext uri="{FF2B5EF4-FFF2-40B4-BE49-F238E27FC236}">
                <a16:creationId xmlns:a16="http://schemas.microsoft.com/office/drawing/2014/main" id="{14030270-0B30-1476-F85F-6ED961ED7359}"/>
              </a:ext>
            </a:extLst>
          </p:cNvPr>
          <p:cNvSpPr/>
          <p:nvPr/>
        </p:nvSpPr>
        <p:spPr>
          <a:xfrm>
            <a:off x="4378625" y="2063718"/>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9" name="Google Shape;698;p16">
            <a:extLst>
              <a:ext uri="{FF2B5EF4-FFF2-40B4-BE49-F238E27FC236}">
                <a16:creationId xmlns:a16="http://schemas.microsoft.com/office/drawing/2014/main" id="{4F6A9D90-10BB-5A1A-C4CA-5B8305F3EBAB}"/>
              </a:ext>
            </a:extLst>
          </p:cNvPr>
          <p:cNvSpPr/>
          <p:nvPr/>
        </p:nvSpPr>
        <p:spPr>
          <a:xfrm>
            <a:off x="4192412" y="2135875"/>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0" name="Google Shape;699;p16">
            <a:extLst>
              <a:ext uri="{FF2B5EF4-FFF2-40B4-BE49-F238E27FC236}">
                <a16:creationId xmlns:a16="http://schemas.microsoft.com/office/drawing/2014/main" id="{16EA395D-545D-C044-0021-B4D90204E811}"/>
              </a:ext>
            </a:extLst>
          </p:cNvPr>
          <p:cNvSpPr/>
          <p:nvPr/>
        </p:nvSpPr>
        <p:spPr>
          <a:xfrm>
            <a:off x="4252495" y="2135875"/>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1" name="Google Shape;700;p16">
            <a:extLst>
              <a:ext uri="{FF2B5EF4-FFF2-40B4-BE49-F238E27FC236}">
                <a16:creationId xmlns:a16="http://schemas.microsoft.com/office/drawing/2014/main" id="{58060A71-0276-03FC-7981-E3E1540F0A1B}"/>
              </a:ext>
            </a:extLst>
          </p:cNvPr>
          <p:cNvSpPr/>
          <p:nvPr/>
        </p:nvSpPr>
        <p:spPr>
          <a:xfrm>
            <a:off x="4318542" y="2135875"/>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2" name="Google Shape;701;p16">
            <a:extLst>
              <a:ext uri="{FF2B5EF4-FFF2-40B4-BE49-F238E27FC236}">
                <a16:creationId xmlns:a16="http://schemas.microsoft.com/office/drawing/2014/main" id="{33147258-A732-DB46-F0A5-AA1A99E6FFCF}"/>
              </a:ext>
            </a:extLst>
          </p:cNvPr>
          <p:cNvSpPr/>
          <p:nvPr/>
        </p:nvSpPr>
        <p:spPr>
          <a:xfrm>
            <a:off x="4378625" y="2135875"/>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3" name="Google Shape;702;p16">
            <a:extLst>
              <a:ext uri="{FF2B5EF4-FFF2-40B4-BE49-F238E27FC236}">
                <a16:creationId xmlns:a16="http://schemas.microsoft.com/office/drawing/2014/main" id="{242F1664-7B77-CC36-78FF-6CFB0FA82D3D}"/>
              </a:ext>
            </a:extLst>
          </p:cNvPr>
          <p:cNvSpPr/>
          <p:nvPr/>
        </p:nvSpPr>
        <p:spPr>
          <a:xfrm>
            <a:off x="4192412" y="2208032"/>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4" name="Google Shape;703;p16">
            <a:extLst>
              <a:ext uri="{FF2B5EF4-FFF2-40B4-BE49-F238E27FC236}">
                <a16:creationId xmlns:a16="http://schemas.microsoft.com/office/drawing/2014/main" id="{9E2FF6D1-BD63-0C00-AE18-A52707F94729}"/>
              </a:ext>
            </a:extLst>
          </p:cNvPr>
          <p:cNvSpPr/>
          <p:nvPr/>
        </p:nvSpPr>
        <p:spPr>
          <a:xfrm>
            <a:off x="4252495" y="2208032"/>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5" name="Google Shape;704;p16">
            <a:extLst>
              <a:ext uri="{FF2B5EF4-FFF2-40B4-BE49-F238E27FC236}">
                <a16:creationId xmlns:a16="http://schemas.microsoft.com/office/drawing/2014/main" id="{8F405D14-BC55-9E82-4B8D-545F9B91CDFD}"/>
              </a:ext>
            </a:extLst>
          </p:cNvPr>
          <p:cNvSpPr/>
          <p:nvPr/>
        </p:nvSpPr>
        <p:spPr>
          <a:xfrm>
            <a:off x="4318542" y="2208032"/>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6" name="Google Shape;705;p16">
            <a:extLst>
              <a:ext uri="{FF2B5EF4-FFF2-40B4-BE49-F238E27FC236}">
                <a16:creationId xmlns:a16="http://schemas.microsoft.com/office/drawing/2014/main" id="{0EF11596-A361-D710-EC12-031C4AEF8C9E}"/>
              </a:ext>
            </a:extLst>
          </p:cNvPr>
          <p:cNvSpPr/>
          <p:nvPr/>
        </p:nvSpPr>
        <p:spPr>
          <a:xfrm>
            <a:off x="4378625" y="2208032"/>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7" name="Google Shape;706;p16">
            <a:extLst>
              <a:ext uri="{FF2B5EF4-FFF2-40B4-BE49-F238E27FC236}">
                <a16:creationId xmlns:a16="http://schemas.microsoft.com/office/drawing/2014/main" id="{554C0220-2F84-23B5-6E0C-B339576B7A65}"/>
              </a:ext>
            </a:extLst>
          </p:cNvPr>
          <p:cNvSpPr/>
          <p:nvPr/>
        </p:nvSpPr>
        <p:spPr>
          <a:xfrm>
            <a:off x="4192412" y="2274081"/>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8" name="Google Shape;707;p16">
            <a:extLst>
              <a:ext uri="{FF2B5EF4-FFF2-40B4-BE49-F238E27FC236}">
                <a16:creationId xmlns:a16="http://schemas.microsoft.com/office/drawing/2014/main" id="{12C07D3D-2712-9D84-BA75-CC695514F4F1}"/>
              </a:ext>
            </a:extLst>
          </p:cNvPr>
          <p:cNvSpPr/>
          <p:nvPr/>
        </p:nvSpPr>
        <p:spPr>
          <a:xfrm>
            <a:off x="4252495" y="2274081"/>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9" name="Google Shape;708;p16">
            <a:extLst>
              <a:ext uri="{FF2B5EF4-FFF2-40B4-BE49-F238E27FC236}">
                <a16:creationId xmlns:a16="http://schemas.microsoft.com/office/drawing/2014/main" id="{B3BFFAAA-4492-EC43-1D89-84484A10006B}"/>
              </a:ext>
            </a:extLst>
          </p:cNvPr>
          <p:cNvSpPr/>
          <p:nvPr/>
        </p:nvSpPr>
        <p:spPr>
          <a:xfrm>
            <a:off x="4318542" y="2274081"/>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0" name="Google Shape;709;p16">
            <a:extLst>
              <a:ext uri="{FF2B5EF4-FFF2-40B4-BE49-F238E27FC236}">
                <a16:creationId xmlns:a16="http://schemas.microsoft.com/office/drawing/2014/main" id="{FD0AB327-439C-2769-DA55-07F09049F682}"/>
              </a:ext>
            </a:extLst>
          </p:cNvPr>
          <p:cNvSpPr/>
          <p:nvPr/>
        </p:nvSpPr>
        <p:spPr>
          <a:xfrm>
            <a:off x="4378625" y="2274081"/>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1" name="Google Shape;710;p16">
            <a:extLst>
              <a:ext uri="{FF2B5EF4-FFF2-40B4-BE49-F238E27FC236}">
                <a16:creationId xmlns:a16="http://schemas.microsoft.com/office/drawing/2014/main" id="{9C985D3B-BB84-B788-0382-DF4729249790}"/>
              </a:ext>
            </a:extLst>
          </p:cNvPr>
          <p:cNvSpPr/>
          <p:nvPr/>
        </p:nvSpPr>
        <p:spPr>
          <a:xfrm>
            <a:off x="4192412" y="2346092"/>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2" name="Google Shape;711;p16">
            <a:extLst>
              <a:ext uri="{FF2B5EF4-FFF2-40B4-BE49-F238E27FC236}">
                <a16:creationId xmlns:a16="http://schemas.microsoft.com/office/drawing/2014/main" id="{B83A4EA7-C9BE-C553-EF8E-3030271CB465}"/>
              </a:ext>
            </a:extLst>
          </p:cNvPr>
          <p:cNvSpPr/>
          <p:nvPr/>
        </p:nvSpPr>
        <p:spPr>
          <a:xfrm>
            <a:off x="4252495" y="2346092"/>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3" name="Google Shape;712;p16">
            <a:extLst>
              <a:ext uri="{FF2B5EF4-FFF2-40B4-BE49-F238E27FC236}">
                <a16:creationId xmlns:a16="http://schemas.microsoft.com/office/drawing/2014/main" id="{CB68BF87-738C-62D6-4E1F-A158DAEA35F7}"/>
              </a:ext>
            </a:extLst>
          </p:cNvPr>
          <p:cNvSpPr/>
          <p:nvPr/>
        </p:nvSpPr>
        <p:spPr>
          <a:xfrm>
            <a:off x="4318542" y="2346092"/>
            <a:ext cx="36224" cy="42189"/>
          </a:xfrm>
          <a:custGeom>
            <a:avLst/>
            <a:gdLst/>
            <a:ahLst/>
            <a:cxnLst/>
            <a:rect l="l" t="t" r="r" b="b"/>
            <a:pathLst>
              <a:path w="249" h="290" extrusionOk="0">
                <a:moveTo>
                  <a:pt x="1" y="1"/>
                </a:moveTo>
                <a:lnTo>
                  <a:pt x="1"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4" name="Google Shape;713;p16">
            <a:extLst>
              <a:ext uri="{FF2B5EF4-FFF2-40B4-BE49-F238E27FC236}">
                <a16:creationId xmlns:a16="http://schemas.microsoft.com/office/drawing/2014/main" id="{386ABF73-DE04-8ECC-88E1-E786406DA31D}"/>
              </a:ext>
            </a:extLst>
          </p:cNvPr>
          <p:cNvSpPr/>
          <p:nvPr/>
        </p:nvSpPr>
        <p:spPr>
          <a:xfrm>
            <a:off x="4378625" y="2346092"/>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5" name="Google Shape;714;p16">
            <a:extLst>
              <a:ext uri="{FF2B5EF4-FFF2-40B4-BE49-F238E27FC236}">
                <a16:creationId xmlns:a16="http://schemas.microsoft.com/office/drawing/2014/main" id="{FDE36B56-3D05-0D08-2935-788224854C99}"/>
              </a:ext>
            </a:extLst>
          </p:cNvPr>
          <p:cNvSpPr/>
          <p:nvPr/>
        </p:nvSpPr>
        <p:spPr>
          <a:xfrm>
            <a:off x="4192412" y="2412431"/>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6" name="Google Shape;715;p16">
            <a:extLst>
              <a:ext uri="{FF2B5EF4-FFF2-40B4-BE49-F238E27FC236}">
                <a16:creationId xmlns:a16="http://schemas.microsoft.com/office/drawing/2014/main" id="{C8F3F06A-EEAF-8879-9949-9D07CFE776AB}"/>
              </a:ext>
            </a:extLst>
          </p:cNvPr>
          <p:cNvSpPr/>
          <p:nvPr/>
        </p:nvSpPr>
        <p:spPr>
          <a:xfrm>
            <a:off x="4252495" y="2412431"/>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7" name="Google Shape;716;p16">
            <a:extLst>
              <a:ext uri="{FF2B5EF4-FFF2-40B4-BE49-F238E27FC236}">
                <a16:creationId xmlns:a16="http://schemas.microsoft.com/office/drawing/2014/main" id="{4206CBA5-A547-BA1E-73DA-F07B9038D166}"/>
              </a:ext>
            </a:extLst>
          </p:cNvPr>
          <p:cNvSpPr/>
          <p:nvPr/>
        </p:nvSpPr>
        <p:spPr>
          <a:xfrm>
            <a:off x="4318542" y="2412431"/>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8" name="Google Shape;717;p16">
            <a:extLst>
              <a:ext uri="{FF2B5EF4-FFF2-40B4-BE49-F238E27FC236}">
                <a16:creationId xmlns:a16="http://schemas.microsoft.com/office/drawing/2014/main" id="{1AC0CC3A-74CB-B89F-F9CB-4006490318BA}"/>
              </a:ext>
            </a:extLst>
          </p:cNvPr>
          <p:cNvSpPr/>
          <p:nvPr/>
        </p:nvSpPr>
        <p:spPr>
          <a:xfrm>
            <a:off x="4378625" y="2412431"/>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9" name="Google Shape;718;p16">
            <a:extLst>
              <a:ext uri="{FF2B5EF4-FFF2-40B4-BE49-F238E27FC236}">
                <a16:creationId xmlns:a16="http://schemas.microsoft.com/office/drawing/2014/main" id="{7A21E49B-FA41-99D5-9133-26A640D6482B}"/>
              </a:ext>
            </a:extLst>
          </p:cNvPr>
          <p:cNvSpPr/>
          <p:nvPr/>
        </p:nvSpPr>
        <p:spPr>
          <a:xfrm>
            <a:off x="4192412" y="2484298"/>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0" name="Google Shape;719;p16">
            <a:extLst>
              <a:ext uri="{FF2B5EF4-FFF2-40B4-BE49-F238E27FC236}">
                <a16:creationId xmlns:a16="http://schemas.microsoft.com/office/drawing/2014/main" id="{E7C8AB63-1C2B-263B-AC82-B10788A0A978}"/>
              </a:ext>
            </a:extLst>
          </p:cNvPr>
          <p:cNvSpPr/>
          <p:nvPr/>
        </p:nvSpPr>
        <p:spPr>
          <a:xfrm>
            <a:off x="4252495" y="2484298"/>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1" name="Google Shape;720;p16">
            <a:extLst>
              <a:ext uri="{FF2B5EF4-FFF2-40B4-BE49-F238E27FC236}">
                <a16:creationId xmlns:a16="http://schemas.microsoft.com/office/drawing/2014/main" id="{7FD83F03-9BF9-AEF6-E5C4-882484B85E14}"/>
              </a:ext>
            </a:extLst>
          </p:cNvPr>
          <p:cNvSpPr/>
          <p:nvPr/>
        </p:nvSpPr>
        <p:spPr>
          <a:xfrm>
            <a:off x="4318542" y="2484298"/>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2" name="Google Shape;721;p16">
            <a:extLst>
              <a:ext uri="{FF2B5EF4-FFF2-40B4-BE49-F238E27FC236}">
                <a16:creationId xmlns:a16="http://schemas.microsoft.com/office/drawing/2014/main" id="{F538B375-8821-B984-0880-A060622A26E4}"/>
              </a:ext>
            </a:extLst>
          </p:cNvPr>
          <p:cNvSpPr/>
          <p:nvPr/>
        </p:nvSpPr>
        <p:spPr>
          <a:xfrm>
            <a:off x="4378625" y="2484298"/>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3" name="Google Shape;722;p16">
            <a:extLst>
              <a:ext uri="{FF2B5EF4-FFF2-40B4-BE49-F238E27FC236}">
                <a16:creationId xmlns:a16="http://schemas.microsoft.com/office/drawing/2014/main" id="{56BC1A0D-DB1A-7EFB-ACEC-F45F44529E39}"/>
              </a:ext>
            </a:extLst>
          </p:cNvPr>
          <p:cNvSpPr/>
          <p:nvPr/>
        </p:nvSpPr>
        <p:spPr>
          <a:xfrm>
            <a:off x="4192412" y="2556455"/>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4" name="Google Shape;723;p16">
            <a:extLst>
              <a:ext uri="{FF2B5EF4-FFF2-40B4-BE49-F238E27FC236}">
                <a16:creationId xmlns:a16="http://schemas.microsoft.com/office/drawing/2014/main" id="{CCA2C7E9-A70A-CD18-ABDA-8EAC0826AC49}"/>
              </a:ext>
            </a:extLst>
          </p:cNvPr>
          <p:cNvSpPr/>
          <p:nvPr/>
        </p:nvSpPr>
        <p:spPr>
          <a:xfrm>
            <a:off x="4252495" y="2556455"/>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5" name="Google Shape;724;p16">
            <a:extLst>
              <a:ext uri="{FF2B5EF4-FFF2-40B4-BE49-F238E27FC236}">
                <a16:creationId xmlns:a16="http://schemas.microsoft.com/office/drawing/2014/main" id="{7A36FCF8-4610-F4EF-85FF-0410E9AA3FF8}"/>
              </a:ext>
            </a:extLst>
          </p:cNvPr>
          <p:cNvSpPr/>
          <p:nvPr/>
        </p:nvSpPr>
        <p:spPr>
          <a:xfrm>
            <a:off x="4318542" y="2556455"/>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6" name="Google Shape;725;p16">
            <a:extLst>
              <a:ext uri="{FF2B5EF4-FFF2-40B4-BE49-F238E27FC236}">
                <a16:creationId xmlns:a16="http://schemas.microsoft.com/office/drawing/2014/main" id="{AFE11378-ECED-FFC7-4F28-6D7CC597D34D}"/>
              </a:ext>
            </a:extLst>
          </p:cNvPr>
          <p:cNvSpPr/>
          <p:nvPr/>
        </p:nvSpPr>
        <p:spPr>
          <a:xfrm>
            <a:off x="4378625" y="2556455"/>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7" name="Google Shape;726;p16">
            <a:extLst>
              <a:ext uri="{FF2B5EF4-FFF2-40B4-BE49-F238E27FC236}">
                <a16:creationId xmlns:a16="http://schemas.microsoft.com/office/drawing/2014/main" id="{B3C2455E-C4DA-F449-301D-8972420565F6}"/>
              </a:ext>
            </a:extLst>
          </p:cNvPr>
          <p:cNvSpPr/>
          <p:nvPr/>
        </p:nvSpPr>
        <p:spPr>
          <a:xfrm>
            <a:off x="4192412" y="2622504"/>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8" name="Google Shape;727;p16">
            <a:extLst>
              <a:ext uri="{FF2B5EF4-FFF2-40B4-BE49-F238E27FC236}">
                <a16:creationId xmlns:a16="http://schemas.microsoft.com/office/drawing/2014/main" id="{90615145-2441-2C0E-ED21-A57CE118D112}"/>
              </a:ext>
            </a:extLst>
          </p:cNvPr>
          <p:cNvSpPr/>
          <p:nvPr/>
        </p:nvSpPr>
        <p:spPr>
          <a:xfrm>
            <a:off x="4252495" y="2622504"/>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9" name="Google Shape;728;p16">
            <a:extLst>
              <a:ext uri="{FF2B5EF4-FFF2-40B4-BE49-F238E27FC236}">
                <a16:creationId xmlns:a16="http://schemas.microsoft.com/office/drawing/2014/main" id="{7C99309B-EFA5-532A-9B99-7E0B7CE7DE58}"/>
              </a:ext>
            </a:extLst>
          </p:cNvPr>
          <p:cNvSpPr/>
          <p:nvPr/>
        </p:nvSpPr>
        <p:spPr>
          <a:xfrm>
            <a:off x="4318542" y="2622504"/>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0" name="Google Shape;729;p16">
            <a:extLst>
              <a:ext uri="{FF2B5EF4-FFF2-40B4-BE49-F238E27FC236}">
                <a16:creationId xmlns:a16="http://schemas.microsoft.com/office/drawing/2014/main" id="{27C50903-9761-EC4E-BE4A-8AE6267879BF}"/>
              </a:ext>
            </a:extLst>
          </p:cNvPr>
          <p:cNvSpPr/>
          <p:nvPr/>
        </p:nvSpPr>
        <p:spPr>
          <a:xfrm>
            <a:off x="4378625" y="2622504"/>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1" name="Google Shape;730;p16">
            <a:extLst>
              <a:ext uri="{FF2B5EF4-FFF2-40B4-BE49-F238E27FC236}">
                <a16:creationId xmlns:a16="http://schemas.microsoft.com/office/drawing/2014/main" id="{A0334C06-814B-843B-2B49-FFFCEE43CA9F}"/>
              </a:ext>
            </a:extLst>
          </p:cNvPr>
          <p:cNvSpPr/>
          <p:nvPr/>
        </p:nvSpPr>
        <p:spPr>
          <a:xfrm>
            <a:off x="3845010" y="2275971"/>
            <a:ext cx="115365" cy="472664"/>
          </a:xfrm>
          <a:custGeom>
            <a:avLst/>
            <a:gdLst/>
            <a:ahLst/>
            <a:cxnLst/>
            <a:rect l="l" t="t" r="r" b="b"/>
            <a:pathLst>
              <a:path w="793" h="3249" extrusionOk="0">
                <a:moveTo>
                  <a:pt x="0" y="1"/>
                </a:moveTo>
                <a:lnTo>
                  <a:pt x="0" y="3249"/>
                </a:lnTo>
                <a:lnTo>
                  <a:pt x="792" y="3249"/>
                </a:lnTo>
                <a:lnTo>
                  <a:pt x="792"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2" name="Google Shape;731;p16">
            <a:extLst>
              <a:ext uri="{FF2B5EF4-FFF2-40B4-BE49-F238E27FC236}">
                <a16:creationId xmlns:a16="http://schemas.microsoft.com/office/drawing/2014/main" id="{96E3ED5C-1843-7BEE-2910-7091EB7A7AA2}"/>
              </a:ext>
            </a:extLst>
          </p:cNvPr>
          <p:cNvSpPr/>
          <p:nvPr/>
        </p:nvSpPr>
        <p:spPr>
          <a:xfrm>
            <a:off x="3775325" y="2339546"/>
            <a:ext cx="254591" cy="409381"/>
          </a:xfrm>
          <a:custGeom>
            <a:avLst/>
            <a:gdLst/>
            <a:ahLst/>
            <a:cxnLst/>
            <a:rect l="l" t="t" r="r" b="b"/>
            <a:pathLst>
              <a:path w="1750" h="2814" extrusionOk="0">
                <a:moveTo>
                  <a:pt x="0" y="1"/>
                </a:moveTo>
                <a:lnTo>
                  <a:pt x="0" y="2814"/>
                </a:lnTo>
                <a:lnTo>
                  <a:pt x="1750" y="2814"/>
                </a:lnTo>
                <a:lnTo>
                  <a:pt x="1750"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63" name="Google Shape;732;p16">
            <a:extLst>
              <a:ext uri="{FF2B5EF4-FFF2-40B4-BE49-F238E27FC236}">
                <a16:creationId xmlns:a16="http://schemas.microsoft.com/office/drawing/2014/main" id="{B6E8AAB9-94A4-E3E0-326C-07BDBA915FEE}"/>
              </a:ext>
            </a:extLst>
          </p:cNvPr>
          <p:cNvSpPr/>
          <p:nvPr/>
        </p:nvSpPr>
        <p:spPr>
          <a:xfrm>
            <a:off x="3509828" y="2438473"/>
            <a:ext cx="555297" cy="310164"/>
          </a:xfrm>
          <a:custGeom>
            <a:avLst/>
            <a:gdLst/>
            <a:ahLst/>
            <a:cxnLst/>
            <a:rect l="l" t="t" r="r" b="b"/>
            <a:pathLst>
              <a:path w="3817" h="2132" extrusionOk="0">
                <a:moveTo>
                  <a:pt x="1" y="0"/>
                </a:moveTo>
                <a:lnTo>
                  <a:pt x="1" y="2132"/>
                </a:lnTo>
                <a:lnTo>
                  <a:pt x="3816" y="2132"/>
                </a:lnTo>
                <a:lnTo>
                  <a:pt x="3816"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4" name="Google Shape;733;p16">
            <a:extLst>
              <a:ext uri="{FF2B5EF4-FFF2-40B4-BE49-F238E27FC236}">
                <a16:creationId xmlns:a16="http://schemas.microsoft.com/office/drawing/2014/main" id="{141AC343-A0C7-9D39-0C21-4347A8D6B7BA}"/>
              </a:ext>
            </a:extLst>
          </p:cNvPr>
          <p:cNvSpPr/>
          <p:nvPr/>
        </p:nvSpPr>
        <p:spPr>
          <a:xfrm>
            <a:off x="3988015"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5" name="Google Shape;734;p16">
            <a:extLst>
              <a:ext uri="{FF2B5EF4-FFF2-40B4-BE49-F238E27FC236}">
                <a16:creationId xmlns:a16="http://schemas.microsoft.com/office/drawing/2014/main" id="{85242551-C39E-2A5E-E4AD-11DEBEF74BA2}"/>
              </a:ext>
            </a:extLst>
          </p:cNvPr>
          <p:cNvSpPr/>
          <p:nvPr/>
        </p:nvSpPr>
        <p:spPr>
          <a:xfrm>
            <a:off x="3922113" y="2610574"/>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66" name="Google Shape;735;p16">
            <a:extLst>
              <a:ext uri="{FF2B5EF4-FFF2-40B4-BE49-F238E27FC236}">
                <a16:creationId xmlns:a16="http://schemas.microsoft.com/office/drawing/2014/main" id="{DA88BEAD-7412-77FF-6390-441450849353}"/>
              </a:ext>
            </a:extLst>
          </p:cNvPr>
          <p:cNvSpPr/>
          <p:nvPr/>
        </p:nvSpPr>
        <p:spPr>
          <a:xfrm>
            <a:off x="3861884"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7" name="Google Shape;736;p16">
            <a:extLst>
              <a:ext uri="{FF2B5EF4-FFF2-40B4-BE49-F238E27FC236}">
                <a16:creationId xmlns:a16="http://schemas.microsoft.com/office/drawing/2014/main" id="{3AA3FE6F-5583-5D9B-C7A7-45097205139E}"/>
              </a:ext>
            </a:extLst>
          </p:cNvPr>
          <p:cNvSpPr/>
          <p:nvPr/>
        </p:nvSpPr>
        <p:spPr>
          <a:xfrm>
            <a:off x="3795838" y="26105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8" name="Google Shape;737;p16">
            <a:extLst>
              <a:ext uri="{FF2B5EF4-FFF2-40B4-BE49-F238E27FC236}">
                <a16:creationId xmlns:a16="http://schemas.microsoft.com/office/drawing/2014/main" id="{917644FD-48E0-5804-7582-F9D5A5662791}"/>
              </a:ext>
            </a:extLst>
          </p:cNvPr>
          <p:cNvSpPr/>
          <p:nvPr/>
        </p:nvSpPr>
        <p:spPr>
          <a:xfrm>
            <a:off x="3988015"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9" name="Google Shape;738;p16">
            <a:extLst>
              <a:ext uri="{FF2B5EF4-FFF2-40B4-BE49-F238E27FC236}">
                <a16:creationId xmlns:a16="http://schemas.microsoft.com/office/drawing/2014/main" id="{76E2C919-F044-59D6-E883-909029C500D5}"/>
              </a:ext>
            </a:extLst>
          </p:cNvPr>
          <p:cNvSpPr/>
          <p:nvPr/>
        </p:nvSpPr>
        <p:spPr>
          <a:xfrm>
            <a:off x="3922113" y="2538417"/>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0" name="Google Shape;739;p16">
            <a:extLst>
              <a:ext uri="{FF2B5EF4-FFF2-40B4-BE49-F238E27FC236}">
                <a16:creationId xmlns:a16="http://schemas.microsoft.com/office/drawing/2014/main" id="{7626F231-EC26-493B-E166-53E9660D9048}"/>
              </a:ext>
            </a:extLst>
          </p:cNvPr>
          <p:cNvSpPr/>
          <p:nvPr/>
        </p:nvSpPr>
        <p:spPr>
          <a:xfrm>
            <a:off x="3861884"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1" name="Google Shape;740;p16">
            <a:extLst>
              <a:ext uri="{FF2B5EF4-FFF2-40B4-BE49-F238E27FC236}">
                <a16:creationId xmlns:a16="http://schemas.microsoft.com/office/drawing/2014/main" id="{2C5A1444-3615-BA54-7D0E-0D75415B6C51}"/>
              </a:ext>
            </a:extLst>
          </p:cNvPr>
          <p:cNvSpPr/>
          <p:nvPr/>
        </p:nvSpPr>
        <p:spPr>
          <a:xfrm>
            <a:off x="3795838" y="2538417"/>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2" name="Google Shape;741;p16">
            <a:extLst>
              <a:ext uri="{FF2B5EF4-FFF2-40B4-BE49-F238E27FC236}">
                <a16:creationId xmlns:a16="http://schemas.microsoft.com/office/drawing/2014/main" id="{06A8296C-2A10-D3BC-6698-6981140E9C30}"/>
              </a:ext>
            </a:extLst>
          </p:cNvPr>
          <p:cNvSpPr/>
          <p:nvPr/>
        </p:nvSpPr>
        <p:spPr>
          <a:xfrm>
            <a:off x="3988015"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3" name="Google Shape;742;p16">
            <a:extLst>
              <a:ext uri="{FF2B5EF4-FFF2-40B4-BE49-F238E27FC236}">
                <a16:creationId xmlns:a16="http://schemas.microsoft.com/office/drawing/2014/main" id="{2A40AA01-26EE-4AF0-E2D1-CE5EE36A2973}"/>
              </a:ext>
            </a:extLst>
          </p:cNvPr>
          <p:cNvSpPr/>
          <p:nvPr/>
        </p:nvSpPr>
        <p:spPr>
          <a:xfrm>
            <a:off x="3922113" y="247236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4" name="Google Shape;743;p16">
            <a:extLst>
              <a:ext uri="{FF2B5EF4-FFF2-40B4-BE49-F238E27FC236}">
                <a16:creationId xmlns:a16="http://schemas.microsoft.com/office/drawing/2014/main" id="{2F8415B1-3C40-AE2B-3921-6C8C4DC8C4E3}"/>
              </a:ext>
            </a:extLst>
          </p:cNvPr>
          <p:cNvSpPr/>
          <p:nvPr/>
        </p:nvSpPr>
        <p:spPr>
          <a:xfrm>
            <a:off x="3861884"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5" name="Google Shape;744;p16">
            <a:extLst>
              <a:ext uri="{FF2B5EF4-FFF2-40B4-BE49-F238E27FC236}">
                <a16:creationId xmlns:a16="http://schemas.microsoft.com/office/drawing/2014/main" id="{7EE8BD7E-C995-D587-89D1-E55255904398}"/>
              </a:ext>
            </a:extLst>
          </p:cNvPr>
          <p:cNvSpPr/>
          <p:nvPr/>
        </p:nvSpPr>
        <p:spPr>
          <a:xfrm>
            <a:off x="3795838" y="247236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6" name="Google Shape;745;p16">
            <a:extLst>
              <a:ext uri="{FF2B5EF4-FFF2-40B4-BE49-F238E27FC236}">
                <a16:creationId xmlns:a16="http://schemas.microsoft.com/office/drawing/2014/main" id="{99207804-D203-CD38-7DE9-8634741B4B3F}"/>
              </a:ext>
            </a:extLst>
          </p:cNvPr>
          <p:cNvSpPr/>
          <p:nvPr/>
        </p:nvSpPr>
        <p:spPr>
          <a:xfrm>
            <a:off x="3735901" y="26105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7" name="Google Shape;746;p16">
            <a:extLst>
              <a:ext uri="{FF2B5EF4-FFF2-40B4-BE49-F238E27FC236}">
                <a16:creationId xmlns:a16="http://schemas.microsoft.com/office/drawing/2014/main" id="{C2F74D35-5B9A-95F7-6BFD-87FEE1E290F1}"/>
              </a:ext>
            </a:extLst>
          </p:cNvPr>
          <p:cNvSpPr/>
          <p:nvPr/>
        </p:nvSpPr>
        <p:spPr>
          <a:xfrm>
            <a:off x="3669707"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8" name="Google Shape;747;p16">
            <a:extLst>
              <a:ext uri="{FF2B5EF4-FFF2-40B4-BE49-F238E27FC236}">
                <a16:creationId xmlns:a16="http://schemas.microsoft.com/office/drawing/2014/main" id="{2DC40BB0-6CC1-4696-1107-74376C2AD810}"/>
              </a:ext>
            </a:extLst>
          </p:cNvPr>
          <p:cNvSpPr/>
          <p:nvPr/>
        </p:nvSpPr>
        <p:spPr>
          <a:xfrm>
            <a:off x="3609624" y="2610574"/>
            <a:ext cx="36371" cy="42044"/>
          </a:xfrm>
          <a:custGeom>
            <a:avLst/>
            <a:gdLst/>
            <a:ahLst/>
            <a:cxnLst/>
            <a:rect l="l" t="t" r="r" b="b"/>
            <a:pathLst>
              <a:path w="250"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9" name="Google Shape;748;p16">
            <a:extLst>
              <a:ext uri="{FF2B5EF4-FFF2-40B4-BE49-F238E27FC236}">
                <a16:creationId xmlns:a16="http://schemas.microsoft.com/office/drawing/2014/main" id="{BBF09CAD-9415-FEE4-370A-414B30A4E5C1}"/>
              </a:ext>
            </a:extLst>
          </p:cNvPr>
          <p:cNvSpPr/>
          <p:nvPr/>
        </p:nvSpPr>
        <p:spPr>
          <a:xfrm>
            <a:off x="3543578"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0" name="Google Shape;749;p16">
            <a:extLst>
              <a:ext uri="{FF2B5EF4-FFF2-40B4-BE49-F238E27FC236}">
                <a16:creationId xmlns:a16="http://schemas.microsoft.com/office/drawing/2014/main" id="{CF905095-0687-03E3-9B78-3BA4CE7526ED}"/>
              </a:ext>
            </a:extLst>
          </p:cNvPr>
          <p:cNvSpPr/>
          <p:nvPr/>
        </p:nvSpPr>
        <p:spPr>
          <a:xfrm>
            <a:off x="3735901" y="2538417"/>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1" name="Google Shape;750;p16">
            <a:extLst>
              <a:ext uri="{FF2B5EF4-FFF2-40B4-BE49-F238E27FC236}">
                <a16:creationId xmlns:a16="http://schemas.microsoft.com/office/drawing/2014/main" id="{35F4B83D-677A-B23B-F5C7-7D85F2ECE842}"/>
              </a:ext>
            </a:extLst>
          </p:cNvPr>
          <p:cNvSpPr/>
          <p:nvPr/>
        </p:nvSpPr>
        <p:spPr>
          <a:xfrm>
            <a:off x="3669707"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2" name="Google Shape;751;p16">
            <a:extLst>
              <a:ext uri="{FF2B5EF4-FFF2-40B4-BE49-F238E27FC236}">
                <a16:creationId xmlns:a16="http://schemas.microsoft.com/office/drawing/2014/main" id="{DEDDD1E3-3061-07F1-C1EB-A324723D77F9}"/>
              </a:ext>
            </a:extLst>
          </p:cNvPr>
          <p:cNvSpPr/>
          <p:nvPr/>
        </p:nvSpPr>
        <p:spPr>
          <a:xfrm>
            <a:off x="3609624" y="2538417"/>
            <a:ext cx="36371" cy="48153"/>
          </a:xfrm>
          <a:custGeom>
            <a:avLst/>
            <a:gdLst/>
            <a:ahLst/>
            <a:cxnLst/>
            <a:rect l="l" t="t" r="r" b="b"/>
            <a:pathLst>
              <a:path w="250"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3" name="Google Shape;752;p16">
            <a:extLst>
              <a:ext uri="{FF2B5EF4-FFF2-40B4-BE49-F238E27FC236}">
                <a16:creationId xmlns:a16="http://schemas.microsoft.com/office/drawing/2014/main" id="{E3FC19DB-33AF-74B6-4FFF-F3FBA70969DD}"/>
              </a:ext>
            </a:extLst>
          </p:cNvPr>
          <p:cNvSpPr/>
          <p:nvPr/>
        </p:nvSpPr>
        <p:spPr>
          <a:xfrm>
            <a:off x="3543578"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4" name="Google Shape;753;p16">
            <a:extLst>
              <a:ext uri="{FF2B5EF4-FFF2-40B4-BE49-F238E27FC236}">
                <a16:creationId xmlns:a16="http://schemas.microsoft.com/office/drawing/2014/main" id="{EA9F625D-9BB8-EDC5-5D37-2B87E25AD9EF}"/>
              </a:ext>
            </a:extLst>
          </p:cNvPr>
          <p:cNvSpPr/>
          <p:nvPr/>
        </p:nvSpPr>
        <p:spPr>
          <a:xfrm>
            <a:off x="3735901" y="247236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5" name="Google Shape;754;p16">
            <a:extLst>
              <a:ext uri="{FF2B5EF4-FFF2-40B4-BE49-F238E27FC236}">
                <a16:creationId xmlns:a16="http://schemas.microsoft.com/office/drawing/2014/main" id="{589BCEA9-C82C-BDB1-5441-9658B5F2ABBB}"/>
              </a:ext>
            </a:extLst>
          </p:cNvPr>
          <p:cNvSpPr/>
          <p:nvPr/>
        </p:nvSpPr>
        <p:spPr>
          <a:xfrm>
            <a:off x="3669707"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6" name="Google Shape;755;p16">
            <a:extLst>
              <a:ext uri="{FF2B5EF4-FFF2-40B4-BE49-F238E27FC236}">
                <a16:creationId xmlns:a16="http://schemas.microsoft.com/office/drawing/2014/main" id="{C319A255-ACFF-8902-2C62-4D0F8835D620}"/>
              </a:ext>
            </a:extLst>
          </p:cNvPr>
          <p:cNvSpPr/>
          <p:nvPr/>
        </p:nvSpPr>
        <p:spPr>
          <a:xfrm>
            <a:off x="3609624" y="2472369"/>
            <a:ext cx="36371" cy="42335"/>
          </a:xfrm>
          <a:custGeom>
            <a:avLst/>
            <a:gdLst/>
            <a:ahLst/>
            <a:cxnLst/>
            <a:rect l="l" t="t" r="r" b="b"/>
            <a:pathLst>
              <a:path w="250"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7" name="Google Shape;756;p16">
            <a:extLst>
              <a:ext uri="{FF2B5EF4-FFF2-40B4-BE49-F238E27FC236}">
                <a16:creationId xmlns:a16="http://schemas.microsoft.com/office/drawing/2014/main" id="{96DCE220-BB55-5B83-13F4-0EEE79D20DA9}"/>
              </a:ext>
            </a:extLst>
          </p:cNvPr>
          <p:cNvSpPr/>
          <p:nvPr/>
        </p:nvSpPr>
        <p:spPr>
          <a:xfrm>
            <a:off x="3543578"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8" name="Google Shape;757;p16">
            <a:extLst>
              <a:ext uri="{FF2B5EF4-FFF2-40B4-BE49-F238E27FC236}">
                <a16:creationId xmlns:a16="http://schemas.microsoft.com/office/drawing/2014/main" id="{4069476D-9F3A-BC8A-FC23-11799C84E632}"/>
              </a:ext>
            </a:extLst>
          </p:cNvPr>
          <p:cNvSpPr/>
          <p:nvPr/>
        </p:nvSpPr>
        <p:spPr>
          <a:xfrm>
            <a:off x="3919495" y="3863441"/>
            <a:ext cx="555297" cy="450407"/>
          </a:xfrm>
          <a:custGeom>
            <a:avLst/>
            <a:gdLst/>
            <a:ahLst/>
            <a:cxnLst/>
            <a:rect l="l" t="t" r="r" b="b"/>
            <a:pathLst>
              <a:path w="3817" h="3096" extrusionOk="0">
                <a:moveTo>
                  <a:pt x="1" y="0"/>
                </a:moveTo>
                <a:lnTo>
                  <a:pt x="1" y="3095"/>
                </a:lnTo>
                <a:lnTo>
                  <a:pt x="3816" y="3095"/>
                </a:lnTo>
                <a:lnTo>
                  <a:pt x="381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489" name="Google Shape;758;p16">
            <a:extLst>
              <a:ext uri="{FF2B5EF4-FFF2-40B4-BE49-F238E27FC236}">
                <a16:creationId xmlns:a16="http://schemas.microsoft.com/office/drawing/2014/main" id="{B277E7F9-69D0-20EF-9B67-9272BB187E6A}"/>
              </a:ext>
            </a:extLst>
          </p:cNvPr>
          <p:cNvSpPr/>
          <p:nvPr/>
        </p:nvSpPr>
        <p:spPr>
          <a:xfrm>
            <a:off x="4156334" y="4118320"/>
            <a:ext cx="36224" cy="42189"/>
          </a:xfrm>
          <a:custGeom>
            <a:avLst/>
            <a:gdLst/>
            <a:ahLst/>
            <a:cxnLst/>
            <a:rect l="l" t="t" r="r" b="b"/>
            <a:pathLst>
              <a:path w="249" h="290"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0" name="Google Shape;759;p16">
            <a:extLst>
              <a:ext uri="{FF2B5EF4-FFF2-40B4-BE49-F238E27FC236}">
                <a16:creationId xmlns:a16="http://schemas.microsoft.com/office/drawing/2014/main" id="{3137787E-FEF7-8934-D726-CE70B46DE848}"/>
              </a:ext>
            </a:extLst>
          </p:cNvPr>
          <p:cNvSpPr/>
          <p:nvPr/>
        </p:nvSpPr>
        <p:spPr>
          <a:xfrm>
            <a:off x="4090286" y="4118320"/>
            <a:ext cx="36079" cy="42189"/>
          </a:xfrm>
          <a:custGeom>
            <a:avLst/>
            <a:gdLst/>
            <a:ahLst/>
            <a:cxnLst/>
            <a:rect l="l" t="t" r="r" b="b"/>
            <a:pathLst>
              <a:path w="248" h="290" extrusionOk="0">
                <a:moveTo>
                  <a:pt x="0" y="1"/>
                </a:moveTo>
                <a:lnTo>
                  <a:pt x="0"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1" name="Google Shape;760;p16">
            <a:extLst>
              <a:ext uri="{FF2B5EF4-FFF2-40B4-BE49-F238E27FC236}">
                <a16:creationId xmlns:a16="http://schemas.microsoft.com/office/drawing/2014/main" id="{9FECE1B1-AC79-6F24-4E8E-33543AA738AD}"/>
              </a:ext>
            </a:extLst>
          </p:cNvPr>
          <p:cNvSpPr/>
          <p:nvPr/>
        </p:nvSpPr>
        <p:spPr>
          <a:xfrm>
            <a:off x="4030058" y="4118320"/>
            <a:ext cx="36371" cy="42189"/>
          </a:xfrm>
          <a:custGeom>
            <a:avLst/>
            <a:gdLst/>
            <a:ahLst/>
            <a:cxnLst/>
            <a:rect l="l" t="t" r="r" b="b"/>
            <a:pathLst>
              <a:path w="250" h="290"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2" name="Google Shape;761;p16">
            <a:extLst>
              <a:ext uri="{FF2B5EF4-FFF2-40B4-BE49-F238E27FC236}">
                <a16:creationId xmlns:a16="http://schemas.microsoft.com/office/drawing/2014/main" id="{7D0413CF-0C7C-1D49-1D6E-53D0D6D11363}"/>
              </a:ext>
            </a:extLst>
          </p:cNvPr>
          <p:cNvSpPr/>
          <p:nvPr/>
        </p:nvSpPr>
        <p:spPr>
          <a:xfrm>
            <a:off x="3964011" y="4118320"/>
            <a:ext cx="36371" cy="42189"/>
          </a:xfrm>
          <a:custGeom>
            <a:avLst/>
            <a:gdLst/>
            <a:ahLst/>
            <a:cxnLst/>
            <a:rect l="l" t="t" r="r" b="b"/>
            <a:pathLst>
              <a:path w="250" h="290"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3" name="Google Shape;762;p16">
            <a:extLst>
              <a:ext uri="{FF2B5EF4-FFF2-40B4-BE49-F238E27FC236}">
                <a16:creationId xmlns:a16="http://schemas.microsoft.com/office/drawing/2014/main" id="{33525F4D-2BC6-939E-E396-A021A6B052C0}"/>
              </a:ext>
            </a:extLst>
          </p:cNvPr>
          <p:cNvSpPr/>
          <p:nvPr/>
        </p:nvSpPr>
        <p:spPr>
          <a:xfrm>
            <a:off x="4156334" y="404630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4" name="Google Shape;763;p16">
            <a:extLst>
              <a:ext uri="{FF2B5EF4-FFF2-40B4-BE49-F238E27FC236}">
                <a16:creationId xmlns:a16="http://schemas.microsoft.com/office/drawing/2014/main" id="{F6B588AC-BE73-350D-C825-A0DE3F98C3EE}"/>
              </a:ext>
            </a:extLst>
          </p:cNvPr>
          <p:cNvSpPr/>
          <p:nvPr/>
        </p:nvSpPr>
        <p:spPr>
          <a:xfrm>
            <a:off x="4090286" y="404630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5" name="Google Shape;764;p16">
            <a:extLst>
              <a:ext uri="{FF2B5EF4-FFF2-40B4-BE49-F238E27FC236}">
                <a16:creationId xmlns:a16="http://schemas.microsoft.com/office/drawing/2014/main" id="{C3AF9222-38DF-F58F-368D-53B46F27AB33}"/>
              </a:ext>
            </a:extLst>
          </p:cNvPr>
          <p:cNvSpPr/>
          <p:nvPr/>
        </p:nvSpPr>
        <p:spPr>
          <a:xfrm>
            <a:off x="4030058" y="4046309"/>
            <a:ext cx="36371" cy="42335"/>
          </a:xfrm>
          <a:custGeom>
            <a:avLst/>
            <a:gdLst/>
            <a:ahLst/>
            <a:cxnLst/>
            <a:rect l="l" t="t" r="r" b="b"/>
            <a:pathLst>
              <a:path w="250" h="291"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6" name="Google Shape;765;p16">
            <a:extLst>
              <a:ext uri="{FF2B5EF4-FFF2-40B4-BE49-F238E27FC236}">
                <a16:creationId xmlns:a16="http://schemas.microsoft.com/office/drawing/2014/main" id="{F32BBC26-C9D6-4D14-1B27-0E0C514E6CF3}"/>
              </a:ext>
            </a:extLst>
          </p:cNvPr>
          <p:cNvSpPr/>
          <p:nvPr/>
        </p:nvSpPr>
        <p:spPr>
          <a:xfrm>
            <a:off x="3964011" y="404630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7" name="Google Shape;766;p16">
            <a:extLst>
              <a:ext uri="{FF2B5EF4-FFF2-40B4-BE49-F238E27FC236}">
                <a16:creationId xmlns:a16="http://schemas.microsoft.com/office/drawing/2014/main" id="{FE5FAE62-372E-793E-AFD6-960159388BB9}"/>
              </a:ext>
            </a:extLst>
          </p:cNvPr>
          <p:cNvSpPr/>
          <p:nvPr/>
        </p:nvSpPr>
        <p:spPr>
          <a:xfrm>
            <a:off x="4156334" y="3974152"/>
            <a:ext cx="36224" cy="48153"/>
          </a:xfrm>
          <a:custGeom>
            <a:avLst/>
            <a:gdLst/>
            <a:ahLst/>
            <a:cxnLst/>
            <a:rect l="l" t="t" r="r" b="b"/>
            <a:pathLst>
              <a:path w="249" h="331" extrusionOk="0">
                <a:moveTo>
                  <a:pt x="1" y="1"/>
                </a:moveTo>
                <a:lnTo>
                  <a:pt x="1"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8" name="Google Shape;767;p16">
            <a:extLst>
              <a:ext uri="{FF2B5EF4-FFF2-40B4-BE49-F238E27FC236}">
                <a16:creationId xmlns:a16="http://schemas.microsoft.com/office/drawing/2014/main" id="{95DC1DA0-C02F-6107-BF1E-16FF14406D45}"/>
              </a:ext>
            </a:extLst>
          </p:cNvPr>
          <p:cNvSpPr/>
          <p:nvPr/>
        </p:nvSpPr>
        <p:spPr>
          <a:xfrm>
            <a:off x="4090286" y="3974152"/>
            <a:ext cx="36079" cy="48153"/>
          </a:xfrm>
          <a:custGeom>
            <a:avLst/>
            <a:gdLst/>
            <a:ahLst/>
            <a:cxnLst/>
            <a:rect l="l" t="t" r="r" b="b"/>
            <a:pathLst>
              <a:path w="248" h="331" extrusionOk="0">
                <a:moveTo>
                  <a:pt x="0" y="1"/>
                </a:moveTo>
                <a:lnTo>
                  <a:pt x="0"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9" name="Google Shape;768;p16">
            <a:extLst>
              <a:ext uri="{FF2B5EF4-FFF2-40B4-BE49-F238E27FC236}">
                <a16:creationId xmlns:a16="http://schemas.microsoft.com/office/drawing/2014/main" id="{FD04C674-EAC0-31C1-BFF6-47F54257BFBB}"/>
              </a:ext>
            </a:extLst>
          </p:cNvPr>
          <p:cNvSpPr/>
          <p:nvPr/>
        </p:nvSpPr>
        <p:spPr>
          <a:xfrm>
            <a:off x="4030058" y="3974152"/>
            <a:ext cx="36371" cy="48153"/>
          </a:xfrm>
          <a:custGeom>
            <a:avLst/>
            <a:gdLst/>
            <a:ahLst/>
            <a:cxnLst/>
            <a:rect l="l" t="t" r="r" b="b"/>
            <a:pathLst>
              <a:path w="250" h="331" extrusionOk="0">
                <a:moveTo>
                  <a:pt x="1" y="1"/>
                </a:moveTo>
                <a:lnTo>
                  <a:pt x="1" y="331"/>
                </a:lnTo>
                <a:lnTo>
                  <a:pt x="250" y="331"/>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0" name="Google Shape;769;p16">
            <a:extLst>
              <a:ext uri="{FF2B5EF4-FFF2-40B4-BE49-F238E27FC236}">
                <a16:creationId xmlns:a16="http://schemas.microsoft.com/office/drawing/2014/main" id="{6424BE89-5324-E5AC-B96D-DBA420C780EB}"/>
              </a:ext>
            </a:extLst>
          </p:cNvPr>
          <p:cNvSpPr/>
          <p:nvPr/>
        </p:nvSpPr>
        <p:spPr>
          <a:xfrm>
            <a:off x="3964011" y="3974152"/>
            <a:ext cx="36371" cy="48153"/>
          </a:xfrm>
          <a:custGeom>
            <a:avLst/>
            <a:gdLst/>
            <a:ahLst/>
            <a:cxnLst/>
            <a:rect l="l" t="t" r="r" b="b"/>
            <a:pathLst>
              <a:path w="250" h="331"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1" name="Google Shape;770;p16">
            <a:extLst>
              <a:ext uri="{FF2B5EF4-FFF2-40B4-BE49-F238E27FC236}">
                <a16:creationId xmlns:a16="http://schemas.microsoft.com/office/drawing/2014/main" id="{30F83C64-4433-7B75-C47B-C7930457CD67}"/>
              </a:ext>
            </a:extLst>
          </p:cNvPr>
          <p:cNvSpPr/>
          <p:nvPr/>
        </p:nvSpPr>
        <p:spPr>
          <a:xfrm>
            <a:off x="4156334" y="3908103"/>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2" name="Google Shape;771;p16">
            <a:extLst>
              <a:ext uri="{FF2B5EF4-FFF2-40B4-BE49-F238E27FC236}">
                <a16:creationId xmlns:a16="http://schemas.microsoft.com/office/drawing/2014/main" id="{6131AAD5-6447-E655-FA28-47B1E9C012F9}"/>
              </a:ext>
            </a:extLst>
          </p:cNvPr>
          <p:cNvSpPr/>
          <p:nvPr/>
        </p:nvSpPr>
        <p:spPr>
          <a:xfrm>
            <a:off x="4090286" y="3908103"/>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3" name="Google Shape;772;p16">
            <a:extLst>
              <a:ext uri="{FF2B5EF4-FFF2-40B4-BE49-F238E27FC236}">
                <a16:creationId xmlns:a16="http://schemas.microsoft.com/office/drawing/2014/main" id="{8FFFF67F-7F8A-CBE1-C43B-651FB4C95487}"/>
              </a:ext>
            </a:extLst>
          </p:cNvPr>
          <p:cNvSpPr/>
          <p:nvPr/>
        </p:nvSpPr>
        <p:spPr>
          <a:xfrm>
            <a:off x="4030058" y="3908103"/>
            <a:ext cx="36371" cy="42189"/>
          </a:xfrm>
          <a:custGeom>
            <a:avLst/>
            <a:gdLst/>
            <a:ahLst/>
            <a:cxnLst/>
            <a:rect l="l" t="t" r="r" b="b"/>
            <a:pathLst>
              <a:path w="250" h="290" extrusionOk="0">
                <a:moveTo>
                  <a:pt x="1" y="0"/>
                </a:moveTo>
                <a:lnTo>
                  <a:pt x="1" y="290"/>
                </a:lnTo>
                <a:lnTo>
                  <a:pt x="250" y="290"/>
                </a:lnTo>
                <a:lnTo>
                  <a:pt x="25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4" name="Google Shape;773;p16">
            <a:extLst>
              <a:ext uri="{FF2B5EF4-FFF2-40B4-BE49-F238E27FC236}">
                <a16:creationId xmlns:a16="http://schemas.microsoft.com/office/drawing/2014/main" id="{A80A1356-E0A3-4D83-187D-C4A4CA6EBBF0}"/>
              </a:ext>
            </a:extLst>
          </p:cNvPr>
          <p:cNvSpPr/>
          <p:nvPr/>
        </p:nvSpPr>
        <p:spPr>
          <a:xfrm>
            <a:off x="3964011" y="3908103"/>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5" name="Google Shape;774;p16">
            <a:extLst>
              <a:ext uri="{FF2B5EF4-FFF2-40B4-BE49-F238E27FC236}">
                <a16:creationId xmlns:a16="http://schemas.microsoft.com/office/drawing/2014/main" id="{09AB3308-7B2F-90B0-8489-B0622C0A5F15}"/>
              </a:ext>
            </a:extLst>
          </p:cNvPr>
          <p:cNvSpPr/>
          <p:nvPr/>
        </p:nvSpPr>
        <p:spPr>
          <a:xfrm>
            <a:off x="203245" y="4190623"/>
            <a:ext cx="342605" cy="1105503"/>
          </a:xfrm>
          <a:custGeom>
            <a:avLst/>
            <a:gdLst/>
            <a:ahLst/>
            <a:cxnLst/>
            <a:rect l="l" t="t" r="r" b="b"/>
            <a:pathLst>
              <a:path w="2355" h="7599" extrusionOk="0">
                <a:moveTo>
                  <a:pt x="1" y="0"/>
                </a:moveTo>
                <a:lnTo>
                  <a:pt x="1" y="7598"/>
                </a:lnTo>
                <a:lnTo>
                  <a:pt x="2354" y="759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06" name="Google Shape;775;p16">
            <a:extLst>
              <a:ext uri="{FF2B5EF4-FFF2-40B4-BE49-F238E27FC236}">
                <a16:creationId xmlns:a16="http://schemas.microsoft.com/office/drawing/2014/main" id="{D652E5E0-945E-E57C-F450-6487C6D6C920}"/>
              </a:ext>
            </a:extLst>
          </p:cNvPr>
          <p:cNvSpPr/>
          <p:nvPr/>
        </p:nvSpPr>
        <p:spPr>
          <a:xfrm>
            <a:off x="449685" y="5169554"/>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7" name="Google Shape;776;p16">
            <a:extLst>
              <a:ext uri="{FF2B5EF4-FFF2-40B4-BE49-F238E27FC236}">
                <a16:creationId xmlns:a16="http://schemas.microsoft.com/office/drawing/2014/main" id="{377CB524-B9FF-175E-292C-E34A91F89C32}"/>
              </a:ext>
            </a:extLst>
          </p:cNvPr>
          <p:cNvSpPr/>
          <p:nvPr/>
        </p:nvSpPr>
        <p:spPr>
          <a:xfrm>
            <a:off x="389456" y="5169554"/>
            <a:ext cx="36371" cy="48300"/>
          </a:xfrm>
          <a:custGeom>
            <a:avLst/>
            <a:gdLst/>
            <a:ahLst/>
            <a:cxnLst/>
            <a:rect l="l" t="t" r="r" b="b"/>
            <a:pathLst>
              <a:path w="250" h="332"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8" name="Google Shape;777;p16">
            <a:extLst>
              <a:ext uri="{FF2B5EF4-FFF2-40B4-BE49-F238E27FC236}">
                <a16:creationId xmlns:a16="http://schemas.microsoft.com/office/drawing/2014/main" id="{19B75316-4EB2-2DA8-5586-08C841C929D4}"/>
              </a:ext>
            </a:extLst>
          </p:cNvPr>
          <p:cNvSpPr/>
          <p:nvPr/>
        </p:nvSpPr>
        <p:spPr>
          <a:xfrm>
            <a:off x="323555" y="5169554"/>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9" name="Google Shape;778;p16">
            <a:extLst>
              <a:ext uri="{FF2B5EF4-FFF2-40B4-BE49-F238E27FC236}">
                <a16:creationId xmlns:a16="http://schemas.microsoft.com/office/drawing/2014/main" id="{C85CC430-D737-64CE-6FC0-605D70F8BB5E}"/>
              </a:ext>
            </a:extLst>
          </p:cNvPr>
          <p:cNvSpPr/>
          <p:nvPr/>
        </p:nvSpPr>
        <p:spPr>
          <a:xfrm>
            <a:off x="263473"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0" name="Google Shape;779;p16">
            <a:extLst>
              <a:ext uri="{FF2B5EF4-FFF2-40B4-BE49-F238E27FC236}">
                <a16:creationId xmlns:a16="http://schemas.microsoft.com/office/drawing/2014/main" id="{B26F6256-E759-902F-CFC7-DF8FD51FF075}"/>
              </a:ext>
            </a:extLst>
          </p:cNvPr>
          <p:cNvSpPr/>
          <p:nvPr/>
        </p:nvSpPr>
        <p:spPr>
          <a:xfrm>
            <a:off x="449685" y="5103651"/>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1" name="Google Shape;780;p16">
            <a:extLst>
              <a:ext uri="{FF2B5EF4-FFF2-40B4-BE49-F238E27FC236}">
                <a16:creationId xmlns:a16="http://schemas.microsoft.com/office/drawing/2014/main" id="{0CAAEDD6-1173-E4D9-A5B4-5EB4220C50F5}"/>
              </a:ext>
            </a:extLst>
          </p:cNvPr>
          <p:cNvSpPr/>
          <p:nvPr/>
        </p:nvSpPr>
        <p:spPr>
          <a:xfrm>
            <a:off x="389456" y="5103651"/>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2" name="Google Shape;781;p16">
            <a:extLst>
              <a:ext uri="{FF2B5EF4-FFF2-40B4-BE49-F238E27FC236}">
                <a16:creationId xmlns:a16="http://schemas.microsoft.com/office/drawing/2014/main" id="{86085E8D-7DE6-1E63-D0FC-E49F7069C429}"/>
              </a:ext>
            </a:extLst>
          </p:cNvPr>
          <p:cNvSpPr/>
          <p:nvPr/>
        </p:nvSpPr>
        <p:spPr>
          <a:xfrm>
            <a:off x="323555" y="5103651"/>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3" name="Google Shape;782;p16">
            <a:extLst>
              <a:ext uri="{FF2B5EF4-FFF2-40B4-BE49-F238E27FC236}">
                <a16:creationId xmlns:a16="http://schemas.microsoft.com/office/drawing/2014/main" id="{34F90644-8F64-21A9-34EE-0CE0779076A4}"/>
              </a:ext>
            </a:extLst>
          </p:cNvPr>
          <p:cNvSpPr/>
          <p:nvPr/>
        </p:nvSpPr>
        <p:spPr>
          <a:xfrm>
            <a:off x="263473"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4" name="Google Shape;783;p16">
            <a:extLst>
              <a:ext uri="{FF2B5EF4-FFF2-40B4-BE49-F238E27FC236}">
                <a16:creationId xmlns:a16="http://schemas.microsoft.com/office/drawing/2014/main" id="{F0ED7469-E835-D264-CF04-E5C3C90A0238}"/>
              </a:ext>
            </a:extLst>
          </p:cNvPr>
          <p:cNvSpPr/>
          <p:nvPr/>
        </p:nvSpPr>
        <p:spPr>
          <a:xfrm>
            <a:off x="449685" y="5031639"/>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5" name="Google Shape;784;p16">
            <a:extLst>
              <a:ext uri="{FF2B5EF4-FFF2-40B4-BE49-F238E27FC236}">
                <a16:creationId xmlns:a16="http://schemas.microsoft.com/office/drawing/2014/main" id="{7CCCA46E-B954-4DC8-FEFD-23109B7BAAD0}"/>
              </a:ext>
            </a:extLst>
          </p:cNvPr>
          <p:cNvSpPr/>
          <p:nvPr/>
        </p:nvSpPr>
        <p:spPr>
          <a:xfrm>
            <a:off x="389456" y="5031639"/>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6" name="Google Shape;785;p16">
            <a:extLst>
              <a:ext uri="{FF2B5EF4-FFF2-40B4-BE49-F238E27FC236}">
                <a16:creationId xmlns:a16="http://schemas.microsoft.com/office/drawing/2014/main" id="{9589D7E6-9359-BE24-8205-BA8AD08503B3}"/>
              </a:ext>
            </a:extLst>
          </p:cNvPr>
          <p:cNvSpPr/>
          <p:nvPr/>
        </p:nvSpPr>
        <p:spPr>
          <a:xfrm>
            <a:off x="323555" y="5031639"/>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7" name="Google Shape;786;p16">
            <a:extLst>
              <a:ext uri="{FF2B5EF4-FFF2-40B4-BE49-F238E27FC236}">
                <a16:creationId xmlns:a16="http://schemas.microsoft.com/office/drawing/2014/main" id="{E3D787DC-DA23-BD93-FD82-028C61CCE1BC}"/>
              </a:ext>
            </a:extLst>
          </p:cNvPr>
          <p:cNvSpPr/>
          <p:nvPr/>
        </p:nvSpPr>
        <p:spPr>
          <a:xfrm>
            <a:off x="263473"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8" name="Google Shape;787;p16">
            <a:extLst>
              <a:ext uri="{FF2B5EF4-FFF2-40B4-BE49-F238E27FC236}">
                <a16:creationId xmlns:a16="http://schemas.microsoft.com/office/drawing/2014/main" id="{69015060-2DA7-EC3C-77A9-227695570627}"/>
              </a:ext>
            </a:extLst>
          </p:cNvPr>
          <p:cNvSpPr/>
          <p:nvPr/>
        </p:nvSpPr>
        <p:spPr>
          <a:xfrm>
            <a:off x="449685" y="4959336"/>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9" name="Google Shape;788;p16">
            <a:extLst>
              <a:ext uri="{FF2B5EF4-FFF2-40B4-BE49-F238E27FC236}">
                <a16:creationId xmlns:a16="http://schemas.microsoft.com/office/drawing/2014/main" id="{83719B77-5F48-0D55-F7A5-7397D2DDB9CD}"/>
              </a:ext>
            </a:extLst>
          </p:cNvPr>
          <p:cNvSpPr/>
          <p:nvPr/>
        </p:nvSpPr>
        <p:spPr>
          <a:xfrm>
            <a:off x="389456" y="4959336"/>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0" name="Google Shape;789;p16">
            <a:extLst>
              <a:ext uri="{FF2B5EF4-FFF2-40B4-BE49-F238E27FC236}">
                <a16:creationId xmlns:a16="http://schemas.microsoft.com/office/drawing/2014/main" id="{BC02B9D9-5A4A-130C-736C-4305F1B57C53}"/>
              </a:ext>
            </a:extLst>
          </p:cNvPr>
          <p:cNvSpPr/>
          <p:nvPr/>
        </p:nvSpPr>
        <p:spPr>
          <a:xfrm>
            <a:off x="323555" y="4959336"/>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1" name="Google Shape;790;p16">
            <a:extLst>
              <a:ext uri="{FF2B5EF4-FFF2-40B4-BE49-F238E27FC236}">
                <a16:creationId xmlns:a16="http://schemas.microsoft.com/office/drawing/2014/main" id="{064CD937-533F-F0F6-44F7-9A0054405F9B}"/>
              </a:ext>
            </a:extLst>
          </p:cNvPr>
          <p:cNvSpPr/>
          <p:nvPr/>
        </p:nvSpPr>
        <p:spPr>
          <a:xfrm>
            <a:off x="263473"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2" name="Google Shape;791;p16">
            <a:extLst>
              <a:ext uri="{FF2B5EF4-FFF2-40B4-BE49-F238E27FC236}">
                <a16:creationId xmlns:a16="http://schemas.microsoft.com/office/drawing/2014/main" id="{0B563704-48DF-3099-020D-2AB47424FA21}"/>
              </a:ext>
            </a:extLst>
          </p:cNvPr>
          <p:cNvSpPr/>
          <p:nvPr/>
        </p:nvSpPr>
        <p:spPr>
          <a:xfrm>
            <a:off x="449685" y="489328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3" name="Google Shape;792;p16">
            <a:extLst>
              <a:ext uri="{FF2B5EF4-FFF2-40B4-BE49-F238E27FC236}">
                <a16:creationId xmlns:a16="http://schemas.microsoft.com/office/drawing/2014/main" id="{CCDF3405-9A86-0973-01EC-0EE8D951C518}"/>
              </a:ext>
            </a:extLst>
          </p:cNvPr>
          <p:cNvSpPr/>
          <p:nvPr/>
        </p:nvSpPr>
        <p:spPr>
          <a:xfrm>
            <a:off x="389456" y="489328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4" name="Google Shape;793;p16">
            <a:extLst>
              <a:ext uri="{FF2B5EF4-FFF2-40B4-BE49-F238E27FC236}">
                <a16:creationId xmlns:a16="http://schemas.microsoft.com/office/drawing/2014/main" id="{CD035D57-208C-48B5-FFAA-B30406732FB1}"/>
              </a:ext>
            </a:extLst>
          </p:cNvPr>
          <p:cNvSpPr/>
          <p:nvPr/>
        </p:nvSpPr>
        <p:spPr>
          <a:xfrm>
            <a:off x="323555" y="4893289"/>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5" name="Google Shape;794;p16">
            <a:extLst>
              <a:ext uri="{FF2B5EF4-FFF2-40B4-BE49-F238E27FC236}">
                <a16:creationId xmlns:a16="http://schemas.microsoft.com/office/drawing/2014/main" id="{72B92089-DD40-D377-8558-9321BE59628E}"/>
              </a:ext>
            </a:extLst>
          </p:cNvPr>
          <p:cNvSpPr/>
          <p:nvPr/>
        </p:nvSpPr>
        <p:spPr>
          <a:xfrm>
            <a:off x="263473"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6" name="Google Shape;795;p16">
            <a:extLst>
              <a:ext uri="{FF2B5EF4-FFF2-40B4-BE49-F238E27FC236}">
                <a16:creationId xmlns:a16="http://schemas.microsoft.com/office/drawing/2014/main" id="{DD1C2700-9FCE-9B31-7675-024596F16A12}"/>
              </a:ext>
            </a:extLst>
          </p:cNvPr>
          <p:cNvSpPr/>
          <p:nvPr/>
        </p:nvSpPr>
        <p:spPr>
          <a:xfrm>
            <a:off x="449685" y="4821277"/>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7" name="Google Shape;796;p16">
            <a:extLst>
              <a:ext uri="{FF2B5EF4-FFF2-40B4-BE49-F238E27FC236}">
                <a16:creationId xmlns:a16="http://schemas.microsoft.com/office/drawing/2014/main" id="{6F73F992-607E-B9AF-40A4-92A22546DF21}"/>
              </a:ext>
            </a:extLst>
          </p:cNvPr>
          <p:cNvSpPr/>
          <p:nvPr/>
        </p:nvSpPr>
        <p:spPr>
          <a:xfrm>
            <a:off x="389456" y="4821277"/>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8" name="Google Shape;797;p16">
            <a:extLst>
              <a:ext uri="{FF2B5EF4-FFF2-40B4-BE49-F238E27FC236}">
                <a16:creationId xmlns:a16="http://schemas.microsoft.com/office/drawing/2014/main" id="{67F5F325-5AD8-F0ED-C6D9-5C2AC435480C}"/>
              </a:ext>
            </a:extLst>
          </p:cNvPr>
          <p:cNvSpPr/>
          <p:nvPr/>
        </p:nvSpPr>
        <p:spPr>
          <a:xfrm>
            <a:off x="323555" y="4821277"/>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9" name="Google Shape;798;p16">
            <a:extLst>
              <a:ext uri="{FF2B5EF4-FFF2-40B4-BE49-F238E27FC236}">
                <a16:creationId xmlns:a16="http://schemas.microsoft.com/office/drawing/2014/main" id="{11015E0A-29A2-2EC7-58E3-398D4FBADCDF}"/>
              </a:ext>
            </a:extLst>
          </p:cNvPr>
          <p:cNvSpPr/>
          <p:nvPr/>
        </p:nvSpPr>
        <p:spPr>
          <a:xfrm>
            <a:off x="263473"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0" name="Google Shape;799;p16">
            <a:extLst>
              <a:ext uri="{FF2B5EF4-FFF2-40B4-BE49-F238E27FC236}">
                <a16:creationId xmlns:a16="http://schemas.microsoft.com/office/drawing/2014/main" id="{51045A4A-5DCB-7EB9-C363-85C59E4D3866}"/>
              </a:ext>
            </a:extLst>
          </p:cNvPr>
          <p:cNvSpPr/>
          <p:nvPr/>
        </p:nvSpPr>
        <p:spPr>
          <a:xfrm>
            <a:off x="449685" y="47553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1" name="Google Shape;800;p16">
            <a:extLst>
              <a:ext uri="{FF2B5EF4-FFF2-40B4-BE49-F238E27FC236}">
                <a16:creationId xmlns:a16="http://schemas.microsoft.com/office/drawing/2014/main" id="{0D028BF3-6353-791B-9529-6E39602B424F}"/>
              </a:ext>
            </a:extLst>
          </p:cNvPr>
          <p:cNvSpPr/>
          <p:nvPr/>
        </p:nvSpPr>
        <p:spPr>
          <a:xfrm>
            <a:off x="389456" y="4755374"/>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2" name="Google Shape;801;p16">
            <a:extLst>
              <a:ext uri="{FF2B5EF4-FFF2-40B4-BE49-F238E27FC236}">
                <a16:creationId xmlns:a16="http://schemas.microsoft.com/office/drawing/2014/main" id="{41EB1245-3141-4057-0604-87285B6109A8}"/>
              </a:ext>
            </a:extLst>
          </p:cNvPr>
          <p:cNvSpPr/>
          <p:nvPr/>
        </p:nvSpPr>
        <p:spPr>
          <a:xfrm>
            <a:off x="323555" y="4755374"/>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3" name="Google Shape;802;p16">
            <a:extLst>
              <a:ext uri="{FF2B5EF4-FFF2-40B4-BE49-F238E27FC236}">
                <a16:creationId xmlns:a16="http://schemas.microsoft.com/office/drawing/2014/main" id="{66B36765-39F4-8A94-A446-4F18752BF162}"/>
              </a:ext>
            </a:extLst>
          </p:cNvPr>
          <p:cNvSpPr/>
          <p:nvPr/>
        </p:nvSpPr>
        <p:spPr>
          <a:xfrm>
            <a:off x="263473" y="47553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4" name="Google Shape;803;p16">
            <a:extLst>
              <a:ext uri="{FF2B5EF4-FFF2-40B4-BE49-F238E27FC236}">
                <a16:creationId xmlns:a16="http://schemas.microsoft.com/office/drawing/2014/main" id="{CD0157C3-B36E-B0F9-CDC3-84BC4CFC4BE1}"/>
              </a:ext>
            </a:extLst>
          </p:cNvPr>
          <p:cNvSpPr/>
          <p:nvPr/>
        </p:nvSpPr>
        <p:spPr>
          <a:xfrm>
            <a:off x="449685" y="4683071"/>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5" name="Google Shape;804;p16">
            <a:extLst>
              <a:ext uri="{FF2B5EF4-FFF2-40B4-BE49-F238E27FC236}">
                <a16:creationId xmlns:a16="http://schemas.microsoft.com/office/drawing/2014/main" id="{90EDC303-D5F1-BFAA-DEDD-9D6E2B339113}"/>
              </a:ext>
            </a:extLst>
          </p:cNvPr>
          <p:cNvSpPr/>
          <p:nvPr/>
        </p:nvSpPr>
        <p:spPr>
          <a:xfrm>
            <a:off x="389456" y="4683071"/>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6" name="Google Shape;805;p16">
            <a:extLst>
              <a:ext uri="{FF2B5EF4-FFF2-40B4-BE49-F238E27FC236}">
                <a16:creationId xmlns:a16="http://schemas.microsoft.com/office/drawing/2014/main" id="{166D5241-63C2-4591-2436-C273A8076B92}"/>
              </a:ext>
            </a:extLst>
          </p:cNvPr>
          <p:cNvSpPr/>
          <p:nvPr/>
        </p:nvSpPr>
        <p:spPr>
          <a:xfrm>
            <a:off x="323555" y="4683071"/>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7" name="Google Shape;806;p16">
            <a:extLst>
              <a:ext uri="{FF2B5EF4-FFF2-40B4-BE49-F238E27FC236}">
                <a16:creationId xmlns:a16="http://schemas.microsoft.com/office/drawing/2014/main" id="{23B90DB0-6810-3983-5080-887B4C0289AF}"/>
              </a:ext>
            </a:extLst>
          </p:cNvPr>
          <p:cNvSpPr/>
          <p:nvPr/>
        </p:nvSpPr>
        <p:spPr>
          <a:xfrm>
            <a:off x="263473" y="4683071"/>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8" name="Google Shape;807;p16">
            <a:extLst>
              <a:ext uri="{FF2B5EF4-FFF2-40B4-BE49-F238E27FC236}">
                <a16:creationId xmlns:a16="http://schemas.microsoft.com/office/drawing/2014/main" id="{E9CA9033-3F95-9A65-C09B-543115283156}"/>
              </a:ext>
            </a:extLst>
          </p:cNvPr>
          <p:cNvSpPr/>
          <p:nvPr/>
        </p:nvSpPr>
        <p:spPr>
          <a:xfrm>
            <a:off x="449685" y="4611060"/>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9" name="Google Shape;808;p16">
            <a:extLst>
              <a:ext uri="{FF2B5EF4-FFF2-40B4-BE49-F238E27FC236}">
                <a16:creationId xmlns:a16="http://schemas.microsoft.com/office/drawing/2014/main" id="{F4BFF779-4962-0A83-DD38-AC4DAEF02057}"/>
              </a:ext>
            </a:extLst>
          </p:cNvPr>
          <p:cNvSpPr/>
          <p:nvPr/>
        </p:nvSpPr>
        <p:spPr>
          <a:xfrm>
            <a:off x="389456" y="4611060"/>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0" name="Google Shape;809;p16">
            <a:extLst>
              <a:ext uri="{FF2B5EF4-FFF2-40B4-BE49-F238E27FC236}">
                <a16:creationId xmlns:a16="http://schemas.microsoft.com/office/drawing/2014/main" id="{3F901BAF-E5B0-EFD1-7300-5FA43B6CEF3D}"/>
              </a:ext>
            </a:extLst>
          </p:cNvPr>
          <p:cNvSpPr/>
          <p:nvPr/>
        </p:nvSpPr>
        <p:spPr>
          <a:xfrm>
            <a:off x="323555" y="4611060"/>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1" name="Google Shape;810;p16">
            <a:extLst>
              <a:ext uri="{FF2B5EF4-FFF2-40B4-BE49-F238E27FC236}">
                <a16:creationId xmlns:a16="http://schemas.microsoft.com/office/drawing/2014/main" id="{60E5D969-C9CB-386A-5159-EE13F9F66187}"/>
              </a:ext>
            </a:extLst>
          </p:cNvPr>
          <p:cNvSpPr/>
          <p:nvPr/>
        </p:nvSpPr>
        <p:spPr>
          <a:xfrm>
            <a:off x="263473" y="4611060"/>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2" name="Google Shape;811;p16">
            <a:extLst>
              <a:ext uri="{FF2B5EF4-FFF2-40B4-BE49-F238E27FC236}">
                <a16:creationId xmlns:a16="http://schemas.microsoft.com/office/drawing/2014/main" id="{313A1FDF-4FF5-939B-4E48-F9EDD1A41570}"/>
              </a:ext>
            </a:extLst>
          </p:cNvPr>
          <p:cNvSpPr/>
          <p:nvPr/>
        </p:nvSpPr>
        <p:spPr>
          <a:xfrm>
            <a:off x="449685" y="4545011"/>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3" name="Google Shape;812;p16">
            <a:extLst>
              <a:ext uri="{FF2B5EF4-FFF2-40B4-BE49-F238E27FC236}">
                <a16:creationId xmlns:a16="http://schemas.microsoft.com/office/drawing/2014/main" id="{00209F0D-7E68-B6D8-77BA-D451BFACBFCC}"/>
              </a:ext>
            </a:extLst>
          </p:cNvPr>
          <p:cNvSpPr/>
          <p:nvPr/>
        </p:nvSpPr>
        <p:spPr>
          <a:xfrm>
            <a:off x="389456" y="4545011"/>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44" name="Google Shape;813;p16">
            <a:extLst>
              <a:ext uri="{FF2B5EF4-FFF2-40B4-BE49-F238E27FC236}">
                <a16:creationId xmlns:a16="http://schemas.microsoft.com/office/drawing/2014/main" id="{646E66E7-B0E0-B1B3-7AEB-7869A18E54EB}"/>
              </a:ext>
            </a:extLst>
          </p:cNvPr>
          <p:cNvSpPr/>
          <p:nvPr/>
        </p:nvSpPr>
        <p:spPr>
          <a:xfrm>
            <a:off x="323555" y="4545011"/>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5" name="Google Shape;814;p16">
            <a:extLst>
              <a:ext uri="{FF2B5EF4-FFF2-40B4-BE49-F238E27FC236}">
                <a16:creationId xmlns:a16="http://schemas.microsoft.com/office/drawing/2014/main" id="{A5BFC2DB-2FC5-5305-78A7-437034A60316}"/>
              </a:ext>
            </a:extLst>
          </p:cNvPr>
          <p:cNvSpPr/>
          <p:nvPr/>
        </p:nvSpPr>
        <p:spPr>
          <a:xfrm>
            <a:off x="263473" y="4545011"/>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6" name="Google Shape;815;p16">
            <a:extLst>
              <a:ext uri="{FF2B5EF4-FFF2-40B4-BE49-F238E27FC236}">
                <a16:creationId xmlns:a16="http://schemas.microsoft.com/office/drawing/2014/main" id="{DAF41DF7-13EE-0EF4-9827-C6F95F193D22}"/>
              </a:ext>
            </a:extLst>
          </p:cNvPr>
          <p:cNvSpPr/>
          <p:nvPr/>
        </p:nvSpPr>
        <p:spPr>
          <a:xfrm>
            <a:off x="449685" y="4472854"/>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7" name="Google Shape;816;p16">
            <a:extLst>
              <a:ext uri="{FF2B5EF4-FFF2-40B4-BE49-F238E27FC236}">
                <a16:creationId xmlns:a16="http://schemas.microsoft.com/office/drawing/2014/main" id="{C6DB1D55-3DD2-656F-378B-66724668FBC8}"/>
              </a:ext>
            </a:extLst>
          </p:cNvPr>
          <p:cNvSpPr/>
          <p:nvPr/>
        </p:nvSpPr>
        <p:spPr>
          <a:xfrm>
            <a:off x="389456" y="4472854"/>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8" name="Google Shape;817;p16">
            <a:extLst>
              <a:ext uri="{FF2B5EF4-FFF2-40B4-BE49-F238E27FC236}">
                <a16:creationId xmlns:a16="http://schemas.microsoft.com/office/drawing/2014/main" id="{1F090F51-5AEE-E0A4-C2F9-3EE6BDB1216C}"/>
              </a:ext>
            </a:extLst>
          </p:cNvPr>
          <p:cNvSpPr/>
          <p:nvPr/>
        </p:nvSpPr>
        <p:spPr>
          <a:xfrm>
            <a:off x="323555" y="4472854"/>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9" name="Google Shape;818;p16">
            <a:extLst>
              <a:ext uri="{FF2B5EF4-FFF2-40B4-BE49-F238E27FC236}">
                <a16:creationId xmlns:a16="http://schemas.microsoft.com/office/drawing/2014/main" id="{1D852F77-2AFB-ED2E-FD52-3C750FC8777A}"/>
              </a:ext>
            </a:extLst>
          </p:cNvPr>
          <p:cNvSpPr/>
          <p:nvPr/>
        </p:nvSpPr>
        <p:spPr>
          <a:xfrm>
            <a:off x="263473" y="4472854"/>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0" name="Google Shape;819;p16">
            <a:extLst>
              <a:ext uri="{FF2B5EF4-FFF2-40B4-BE49-F238E27FC236}">
                <a16:creationId xmlns:a16="http://schemas.microsoft.com/office/drawing/2014/main" id="{6410F64C-1098-F018-5204-5398D254528B}"/>
              </a:ext>
            </a:extLst>
          </p:cNvPr>
          <p:cNvSpPr/>
          <p:nvPr/>
        </p:nvSpPr>
        <p:spPr>
          <a:xfrm>
            <a:off x="449685" y="4406661"/>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1" name="Google Shape;820;p16">
            <a:extLst>
              <a:ext uri="{FF2B5EF4-FFF2-40B4-BE49-F238E27FC236}">
                <a16:creationId xmlns:a16="http://schemas.microsoft.com/office/drawing/2014/main" id="{BB2652FD-4875-1BE7-01BE-7A6758568A3F}"/>
              </a:ext>
            </a:extLst>
          </p:cNvPr>
          <p:cNvSpPr/>
          <p:nvPr/>
        </p:nvSpPr>
        <p:spPr>
          <a:xfrm>
            <a:off x="389456" y="4406661"/>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2" name="Google Shape;821;p16">
            <a:extLst>
              <a:ext uri="{FF2B5EF4-FFF2-40B4-BE49-F238E27FC236}">
                <a16:creationId xmlns:a16="http://schemas.microsoft.com/office/drawing/2014/main" id="{08EE3C24-1508-B460-4653-9D6FC2E5853F}"/>
              </a:ext>
            </a:extLst>
          </p:cNvPr>
          <p:cNvSpPr/>
          <p:nvPr/>
        </p:nvSpPr>
        <p:spPr>
          <a:xfrm>
            <a:off x="323555" y="4406661"/>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3" name="Google Shape;822;p16">
            <a:extLst>
              <a:ext uri="{FF2B5EF4-FFF2-40B4-BE49-F238E27FC236}">
                <a16:creationId xmlns:a16="http://schemas.microsoft.com/office/drawing/2014/main" id="{98CC608A-1432-B394-E3B3-EF914A5636F2}"/>
              </a:ext>
            </a:extLst>
          </p:cNvPr>
          <p:cNvSpPr/>
          <p:nvPr/>
        </p:nvSpPr>
        <p:spPr>
          <a:xfrm>
            <a:off x="263473" y="4406661"/>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4" name="Google Shape;823;p16">
            <a:extLst>
              <a:ext uri="{FF2B5EF4-FFF2-40B4-BE49-F238E27FC236}">
                <a16:creationId xmlns:a16="http://schemas.microsoft.com/office/drawing/2014/main" id="{AE5C086A-1605-A05E-3235-EF469BCA7D41}"/>
              </a:ext>
            </a:extLst>
          </p:cNvPr>
          <p:cNvSpPr/>
          <p:nvPr/>
        </p:nvSpPr>
        <p:spPr>
          <a:xfrm>
            <a:off x="449685" y="4334794"/>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5" name="Google Shape;824;p16">
            <a:extLst>
              <a:ext uri="{FF2B5EF4-FFF2-40B4-BE49-F238E27FC236}">
                <a16:creationId xmlns:a16="http://schemas.microsoft.com/office/drawing/2014/main" id="{DE9C9801-90D6-191F-4DBD-BC4ECB72D873}"/>
              </a:ext>
            </a:extLst>
          </p:cNvPr>
          <p:cNvSpPr/>
          <p:nvPr/>
        </p:nvSpPr>
        <p:spPr>
          <a:xfrm>
            <a:off x="389456" y="4334794"/>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6" name="Google Shape;825;p16">
            <a:extLst>
              <a:ext uri="{FF2B5EF4-FFF2-40B4-BE49-F238E27FC236}">
                <a16:creationId xmlns:a16="http://schemas.microsoft.com/office/drawing/2014/main" id="{4C6E07E0-16EF-4073-D218-CF50925A9841}"/>
              </a:ext>
            </a:extLst>
          </p:cNvPr>
          <p:cNvSpPr/>
          <p:nvPr/>
        </p:nvSpPr>
        <p:spPr>
          <a:xfrm>
            <a:off x="323555" y="4334794"/>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7" name="Google Shape;826;p16">
            <a:extLst>
              <a:ext uri="{FF2B5EF4-FFF2-40B4-BE49-F238E27FC236}">
                <a16:creationId xmlns:a16="http://schemas.microsoft.com/office/drawing/2014/main" id="{CF414298-FFC2-0C06-F06F-60D181682F3F}"/>
              </a:ext>
            </a:extLst>
          </p:cNvPr>
          <p:cNvSpPr/>
          <p:nvPr/>
        </p:nvSpPr>
        <p:spPr>
          <a:xfrm>
            <a:off x="263473" y="4334794"/>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8" name="Google Shape;827;p16">
            <a:extLst>
              <a:ext uri="{FF2B5EF4-FFF2-40B4-BE49-F238E27FC236}">
                <a16:creationId xmlns:a16="http://schemas.microsoft.com/office/drawing/2014/main" id="{D9ADB19C-7172-9AA9-9787-6A53F7F4CA65}"/>
              </a:ext>
            </a:extLst>
          </p:cNvPr>
          <p:cNvSpPr/>
          <p:nvPr/>
        </p:nvSpPr>
        <p:spPr>
          <a:xfrm>
            <a:off x="449685" y="4262635"/>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9" name="Google Shape;828;p16">
            <a:extLst>
              <a:ext uri="{FF2B5EF4-FFF2-40B4-BE49-F238E27FC236}">
                <a16:creationId xmlns:a16="http://schemas.microsoft.com/office/drawing/2014/main" id="{EE91E133-3351-FBDB-1E64-AFD8834871FF}"/>
              </a:ext>
            </a:extLst>
          </p:cNvPr>
          <p:cNvSpPr/>
          <p:nvPr/>
        </p:nvSpPr>
        <p:spPr>
          <a:xfrm>
            <a:off x="389456" y="4262635"/>
            <a:ext cx="36371" cy="48008"/>
          </a:xfrm>
          <a:custGeom>
            <a:avLst/>
            <a:gdLst/>
            <a:ahLst/>
            <a:cxnLst/>
            <a:rect l="l" t="t" r="r" b="b"/>
            <a:pathLst>
              <a:path w="250" h="330" extrusionOk="0">
                <a:moveTo>
                  <a:pt x="1" y="0"/>
                </a:moveTo>
                <a:lnTo>
                  <a:pt x="1"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0" name="Google Shape;829;p16">
            <a:extLst>
              <a:ext uri="{FF2B5EF4-FFF2-40B4-BE49-F238E27FC236}">
                <a16:creationId xmlns:a16="http://schemas.microsoft.com/office/drawing/2014/main" id="{28C3F422-253C-931A-732E-C1AC3FB6B0ED}"/>
              </a:ext>
            </a:extLst>
          </p:cNvPr>
          <p:cNvSpPr/>
          <p:nvPr/>
        </p:nvSpPr>
        <p:spPr>
          <a:xfrm>
            <a:off x="323555" y="4262635"/>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1" name="Google Shape;830;p16">
            <a:extLst>
              <a:ext uri="{FF2B5EF4-FFF2-40B4-BE49-F238E27FC236}">
                <a16:creationId xmlns:a16="http://schemas.microsoft.com/office/drawing/2014/main" id="{E867C194-55DE-CA94-687D-7C5136F06617}"/>
              </a:ext>
            </a:extLst>
          </p:cNvPr>
          <p:cNvSpPr/>
          <p:nvPr/>
        </p:nvSpPr>
        <p:spPr>
          <a:xfrm>
            <a:off x="263473" y="4262635"/>
            <a:ext cx="36079" cy="48008"/>
          </a:xfrm>
          <a:custGeom>
            <a:avLst/>
            <a:gdLst/>
            <a:ahLst/>
            <a:cxnLst/>
            <a:rect l="l" t="t" r="r" b="b"/>
            <a:pathLst>
              <a:path w="248" h="330" extrusionOk="0">
                <a:moveTo>
                  <a:pt x="0" y="0"/>
                </a:moveTo>
                <a:lnTo>
                  <a:pt x="0"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2" name="Google Shape;831;p16">
            <a:extLst>
              <a:ext uri="{FF2B5EF4-FFF2-40B4-BE49-F238E27FC236}">
                <a16:creationId xmlns:a16="http://schemas.microsoft.com/office/drawing/2014/main" id="{5DF99EB6-0503-1702-D84B-49C72AF5BC6F}"/>
              </a:ext>
            </a:extLst>
          </p:cNvPr>
          <p:cNvSpPr/>
          <p:nvPr/>
        </p:nvSpPr>
        <p:spPr>
          <a:xfrm>
            <a:off x="575815" y="4717113"/>
            <a:ext cx="342605" cy="578865"/>
          </a:xfrm>
          <a:custGeom>
            <a:avLst/>
            <a:gdLst/>
            <a:ahLst/>
            <a:cxnLst/>
            <a:rect l="l" t="t" r="r" b="b"/>
            <a:pathLst>
              <a:path w="2355" h="3979" extrusionOk="0">
                <a:moveTo>
                  <a:pt x="1" y="0"/>
                </a:moveTo>
                <a:lnTo>
                  <a:pt x="1" y="3978"/>
                </a:lnTo>
                <a:lnTo>
                  <a:pt x="2354" y="3978"/>
                </a:lnTo>
                <a:lnTo>
                  <a:pt x="2354"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563" name="Google Shape;832;p16">
            <a:extLst>
              <a:ext uri="{FF2B5EF4-FFF2-40B4-BE49-F238E27FC236}">
                <a16:creationId xmlns:a16="http://schemas.microsoft.com/office/drawing/2014/main" id="{07566FB8-F697-F949-C3ED-DCA067D0D9DF}"/>
              </a:ext>
            </a:extLst>
          </p:cNvPr>
          <p:cNvSpPr/>
          <p:nvPr/>
        </p:nvSpPr>
        <p:spPr>
          <a:xfrm>
            <a:off x="822110" y="5169554"/>
            <a:ext cx="42044" cy="48300"/>
          </a:xfrm>
          <a:custGeom>
            <a:avLst/>
            <a:gdLst/>
            <a:ahLst/>
            <a:cxnLst/>
            <a:rect l="l" t="t" r="r" b="b"/>
            <a:pathLst>
              <a:path w="289" h="332" extrusionOk="0">
                <a:moveTo>
                  <a:pt x="0" y="1"/>
                </a:moveTo>
                <a:lnTo>
                  <a:pt x="0"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4" name="Google Shape;833;p16">
            <a:extLst>
              <a:ext uri="{FF2B5EF4-FFF2-40B4-BE49-F238E27FC236}">
                <a16:creationId xmlns:a16="http://schemas.microsoft.com/office/drawing/2014/main" id="{B46CD295-BEC5-E84B-632E-7311B475BE83}"/>
              </a:ext>
            </a:extLst>
          </p:cNvPr>
          <p:cNvSpPr/>
          <p:nvPr/>
        </p:nvSpPr>
        <p:spPr>
          <a:xfrm>
            <a:off x="762027" y="5169554"/>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5" name="Google Shape;834;p16">
            <a:extLst>
              <a:ext uri="{FF2B5EF4-FFF2-40B4-BE49-F238E27FC236}">
                <a16:creationId xmlns:a16="http://schemas.microsoft.com/office/drawing/2014/main" id="{AA768D05-8159-924F-04A8-7613876B54AC}"/>
              </a:ext>
            </a:extLst>
          </p:cNvPr>
          <p:cNvSpPr/>
          <p:nvPr/>
        </p:nvSpPr>
        <p:spPr>
          <a:xfrm>
            <a:off x="695836" y="5169554"/>
            <a:ext cx="42335" cy="48300"/>
          </a:xfrm>
          <a:custGeom>
            <a:avLst/>
            <a:gdLst/>
            <a:ahLst/>
            <a:cxnLst/>
            <a:rect l="l" t="t" r="r" b="b"/>
            <a:pathLst>
              <a:path w="291" h="332" extrusionOk="0">
                <a:moveTo>
                  <a:pt x="1" y="1"/>
                </a:moveTo>
                <a:lnTo>
                  <a:pt x="1"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6" name="Google Shape;835;p16">
            <a:extLst>
              <a:ext uri="{FF2B5EF4-FFF2-40B4-BE49-F238E27FC236}">
                <a16:creationId xmlns:a16="http://schemas.microsoft.com/office/drawing/2014/main" id="{0CE7F7E0-3917-7B74-601C-438166C20A19}"/>
              </a:ext>
            </a:extLst>
          </p:cNvPr>
          <p:cNvSpPr/>
          <p:nvPr/>
        </p:nvSpPr>
        <p:spPr>
          <a:xfrm>
            <a:off x="636044"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7" name="Google Shape;836;p16">
            <a:extLst>
              <a:ext uri="{FF2B5EF4-FFF2-40B4-BE49-F238E27FC236}">
                <a16:creationId xmlns:a16="http://schemas.microsoft.com/office/drawing/2014/main" id="{C8284B05-11ED-F4B9-5FC5-9AC75EF6C1BA}"/>
              </a:ext>
            </a:extLst>
          </p:cNvPr>
          <p:cNvSpPr/>
          <p:nvPr/>
        </p:nvSpPr>
        <p:spPr>
          <a:xfrm>
            <a:off x="822110" y="5103651"/>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8" name="Google Shape;837;p16">
            <a:extLst>
              <a:ext uri="{FF2B5EF4-FFF2-40B4-BE49-F238E27FC236}">
                <a16:creationId xmlns:a16="http://schemas.microsoft.com/office/drawing/2014/main" id="{0910D6B5-ECEB-A68F-D864-56DA97D4B6E8}"/>
              </a:ext>
            </a:extLst>
          </p:cNvPr>
          <p:cNvSpPr/>
          <p:nvPr/>
        </p:nvSpPr>
        <p:spPr>
          <a:xfrm>
            <a:off x="762027" y="5103651"/>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69" name="Google Shape;838;p16">
            <a:extLst>
              <a:ext uri="{FF2B5EF4-FFF2-40B4-BE49-F238E27FC236}">
                <a16:creationId xmlns:a16="http://schemas.microsoft.com/office/drawing/2014/main" id="{9651CBB9-0DF6-DDF6-E65C-5160CE894C30}"/>
              </a:ext>
            </a:extLst>
          </p:cNvPr>
          <p:cNvSpPr/>
          <p:nvPr/>
        </p:nvSpPr>
        <p:spPr>
          <a:xfrm>
            <a:off x="695836" y="5103651"/>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0" name="Google Shape;839;p16">
            <a:extLst>
              <a:ext uri="{FF2B5EF4-FFF2-40B4-BE49-F238E27FC236}">
                <a16:creationId xmlns:a16="http://schemas.microsoft.com/office/drawing/2014/main" id="{DB5819A6-ED5F-6A0B-7119-5AB1CD5E06B4}"/>
              </a:ext>
            </a:extLst>
          </p:cNvPr>
          <p:cNvSpPr/>
          <p:nvPr/>
        </p:nvSpPr>
        <p:spPr>
          <a:xfrm>
            <a:off x="636044"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1" name="Google Shape;840;p16">
            <a:extLst>
              <a:ext uri="{FF2B5EF4-FFF2-40B4-BE49-F238E27FC236}">
                <a16:creationId xmlns:a16="http://schemas.microsoft.com/office/drawing/2014/main" id="{F9EB304B-0AAC-4086-9CE5-FED77B8C8DBD}"/>
              </a:ext>
            </a:extLst>
          </p:cNvPr>
          <p:cNvSpPr/>
          <p:nvPr/>
        </p:nvSpPr>
        <p:spPr>
          <a:xfrm>
            <a:off x="822110" y="5031639"/>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2" name="Google Shape;841;p16">
            <a:extLst>
              <a:ext uri="{FF2B5EF4-FFF2-40B4-BE49-F238E27FC236}">
                <a16:creationId xmlns:a16="http://schemas.microsoft.com/office/drawing/2014/main" id="{CD5A2E13-098F-A389-41E1-8F0C7822D329}"/>
              </a:ext>
            </a:extLst>
          </p:cNvPr>
          <p:cNvSpPr/>
          <p:nvPr/>
        </p:nvSpPr>
        <p:spPr>
          <a:xfrm>
            <a:off x="762027" y="5031639"/>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3" name="Google Shape;842;p16">
            <a:extLst>
              <a:ext uri="{FF2B5EF4-FFF2-40B4-BE49-F238E27FC236}">
                <a16:creationId xmlns:a16="http://schemas.microsoft.com/office/drawing/2014/main" id="{D0FA4217-0526-1B79-44DC-705C7F252F75}"/>
              </a:ext>
            </a:extLst>
          </p:cNvPr>
          <p:cNvSpPr/>
          <p:nvPr/>
        </p:nvSpPr>
        <p:spPr>
          <a:xfrm>
            <a:off x="695836" y="5031639"/>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4" name="Google Shape;843;p16">
            <a:extLst>
              <a:ext uri="{FF2B5EF4-FFF2-40B4-BE49-F238E27FC236}">
                <a16:creationId xmlns:a16="http://schemas.microsoft.com/office/drawing/2014/main" id="{6326B8E9-D974-5F32-6A40-C8A3C3C8E299}"/>
              </a:ext>
            </a:extLst>
          </p:cNvPr>
          <p:cNvSpPr/>
          <p:nvPr/>
        </p:nvSpPr>
        <p:spPr>
          <a:xfrm>
            <a:off x="636044"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5" name="Google Shape;844;p16">
            <a:extLst>
              <a:ext uri="{FF2B5EF4-FFF2-40B4-BE49-F238E27FC236}">
                <a16:creationId xmlns:a16="http://schemas.microsoft.com/office/drawing/2014/main" id="{A7BA17DB-AEAA-5457-8B1C-0ED174FDF355}"/>
              </a:ext>
            </a:extLst>
          </p:cNvPr>
          <p:cNvSpPr/>
          <p:nvPr/>
        </p:nvSpPr>
        <p:spPr>
          <a:xfrm>
            <a:off x="822110" y="4959336"/>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6" name="Google Shape;845;p16">
            <a:extLst>
              <a:ext uri="{FF2B5EF4-FFF2-40B4-BE49-F238E27FC236}">
                <a16:creationId xmlns:a16="http://schemas.microsoft.com/office/drawing/2014/main" id="{3811A1B0-EAF4-4430-6F76-A2D5EFD35685}"/>
              </a:ext>
            </a:extLst>
          </p:cNvPr>
          <p:cNvSpPr/>
          <p:nvPr/>
        </p:nvSpPr>
        <p:spPr>
          <a:xfrm>
            <a:off x="762027" y="4959336"/>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7" name="Google Shape;846;p16">
            <a:extLst>
              <a:ext uri="{FF2B5EF4-FFF2-40B4-BE49-F238E27FC236}">
                <a16:creationId xmlns:a16="http://schemas.microsoft.com/office/drawing/2014/main" id="{005566CB-4089-ACAC-A0BE-62C031EB3932}"/>
              </a:ext>
            </a:extLst>
          </p:cNvPr>
          <p:cNvSpPr/>
          <p:nvPr/>
        </p:nvSpPr>
        <p:spPr>
          <a:xfrm>
            <a:off x="695836" y="4959336"/>
            <a:ext cx="42335" cy="48153"/>
          </a:xfrm>
          <a:custGeom>
            <a:avLst/>
            <a:gdLst/>
            <a:ahLst/>
            <a:cxnLst/>
            <a:rect l="l" t="t" r="r" b="b"/>
            <a:pathLst>
              <a:path w="291" h="331" extrusionOk="0">
                <a:moveTo>
                  <a:pt x="1" y="1"/>
                </a:moveTo>
                <a:lnTo>
                  <a:pt x="1"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8" name="Google Shape;847;p16">
            <a:extLst>
              <a:ext uri="{FF2B5EF4-FFF2-40B4-BE49-F238E27FC236}">
                <a16:creationId xmlns:a16="http://schemas.microsoft.com/office/drawing/2014/main" id="{C216D272-1A8F-523E-1A7E-059A034B8F0D}"/>
              </a:ext>
            </a:extLst>
          </p:cNvPr>
          <p:cNvSpPr/>
          <p:nvPr/>
        </p:nvSpPr>
        <p:spPr>
          <a:xfrm>
            <a:off x="636044"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9" name="Google Shape;848;p16">
            <a:extLst>
              <a:ext uri="{FF2B5EF4-FFF2-40B4-BE49-F238E27FC236}">
                <a16:creationId xmlns:a16="http://schemas.microsoft.com/office/drawing/2014/main" id="{C9DF25AF-3578-BEC0-C4DB-3534CC3CB689}"/>
              </a:ext>
            </a:extLst>
          </p:cNvPr>
          <p:cNvSpPr/>
          <p:nvPr/>
        </p:nvSpPr>
        <p:spPr>
          <a:xfrm>
            <a:off x="822110" y="489328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0" name="Google Shape;849;p16">
            <a:extLst>
              <a:ext uri="{FF2B5EF4-FFF2-40B4-BE49-F238E27FC236}">
                <a16:creationId xmlns:a16="http://schemas.microsoft.com/office/drawing/2014/main" id="{DD959D38-0264-A70C-B77F-D6B789E105A6}"/>
              </a:ext>
            </a:extLst>
          </p:cNvPr>
          <p:cNvSpPr/>
          <p:nvPr/>
        </p:nvSpPr>
        <p:spPr>
          <a:xfrm>
            <a:off x="762027" y="489328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1" name="Google Shape;850;p16">
            <a:extLst>
              <a:ext uri="{FF2B5EF4-FFF2-40B4-BE49-F238E27FC236}">
                <a16:creationId xmlns:a16="http://schemas.microsoft.com/office/drawing/2014/main" id="{C5CC8AA6-32E3-D9B6-CEBC-CF084484B4AC}"/>
              </a:ext>
            </a:extLst>
          </p:cNvPr>
          <p:cNvSpPr/>
          <p:nvPr/>
        </p:nvSpPr>
        <p:spPr>
          <a:xfrm>
            <a:off x="695836" y="4893289"/>
            <a:ext cx="42335" cy="42335"/>
          </a:xfrm>
          <a:custGeom>
            <a:avLst/>
            <a:gdLst/>
            <a:ahLst/>
            <a:cxnLst/>
            <a:rect l="l" t="t" r="r" b="b"/>
            <a:pathLst>
              <a:path w="291" h="291" extrusionOk="0">
                <a:moveTo>
                  <a:pt x="1" y="1"/>
                </a:moveTo>
                <a:lnTo>
                  <a:pt x="1"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2" name="Google Shape;851;p16">
            <a:extLst>
              <a:ext uri="{FF2B5EF4-FFF2-40B4-BE49-F238E27FC236}">
                <a16:creationId xmlns:a16="http://schemas.microsoft.com/office/drawing/2014/main" id="{F8FE637C-9566-893B-D6FE-38D5BFEBE881}"/>
              </a:ext>
            </a:extLst>
          </p:cNvPr>
          <p:cNvSpPr/>
          <p:nvPr/>
        </p:nvSpPr>
        <p:spPr>
          <a:xfrm>
            <a:off x="636044"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3" name="Google Shape;852;p16">
            <a:extLst>
              <a:ext uri="{FF2B5EF4-FFF2-40B4-BE49-F238E27FC236}">
                <a16:creationId xmlns:a16="http://schemas.microsoft.com/office/drawing/2014/main" id="{F3679534-F34E-837A-31C4-4043D64F8BB9}"/>
              </a:ext>
            </a:extLst>
          </p:cNvPr>
          <p:cNvSpPr/>
          <p:nvPr/>
        </p:nvSpPr>
        <p:spPr>
          <a:xfrm>
            <a:off x="822110" y="4821277"/>
            <a:ext cx="42044" cy="48153"/>
          </a:xfrm>
          <a:custGeom>
            <a:avLst/>
            <a:gdLst/>
            <a:ahLst/>
            <a:cxnLst/>
            <a:rect l="l" t="t" r="r" b="b"/>
            <a:pathLst>
              <a:path w="289" h="331" extrusionOk="0">
                <a:moveTo>
                  <a:pt x="0" y="0"/>
                </a:moveTo>
                <a:lnTo>
                  <a:pt x="0"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4" name="Google Shape;853;p16">
            <a:extLst>
              <a:ext uri="{FF2B5EF4-FFF2-40B4-BE49-F238E27FC236}">
                <a16:creationId xmlns:a16="http://schemas.microsoft.com/office/drawing/2014/main" id="{30FF9454-8508-00B1-6BF7-5776E5622F21}"/>
              </a:ext>
            </a:extLst>
          </p:cNvPr>
          <p:cNvSpPr/>
          <p:nvPr/>
        </p:nvSpPr>
        <p:spPr>
          <a:xfrm>
            <a:off x="762027" y="4821277"/>
            <a:ext cx="36224" cy="48153"/>
          </a:xfrm>
          <a:custGeom>
            <a:avLst/>
            <a:gdLst/>
            <a:ahLst/>
            <a:cxnLst/>
            <a:rect l="l" t="t" r="r" b="b"/>
            <a:pathLst>
              <a:path w="249" h="331" extrusionOk="0">
                <a:moveTo>
                  <a:pt x="1" y="0"/>
                </a:moveTo>
                <a:lnTo>
                  <a:pt x="1"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5" name="Google Shape;854;p16">
            <a:extLst>
              <a:ext uri="{FF2B5EF4-FFF2-40B4-BE49-F238E27FC236}">
                <a16:creationId xmlns:a16="http://schemas.microsoft.com/office/drawing/2014/main" id="{A01DC89F-0477-2775-EB95-11BEEC227A5D}"/>
              </a:ext>
            </a:extLst>
          </p:cNvPr>
          <p:cNvSpPr/>
          <p:nvPr/>
        </p:nvSpPr>
        <p:spPr>
          <a:xfrm>
            <a:off x="695836" y="4821277"/>
            <a:ext cx="42335" cy="48153"/>
          </a:xfrm>
          <a:custGeom>
            <a:avLst/>
            <a:gdLst/>
            <a:ahLst/>
            <a:cxnLst/>
            <a:rect l="l" t="t" r="r" b="b"/>
            <a:pathLst>
              <a:path w="291" h="331" extrusionOk="0">
                <a:moveTo>
                  <a:pt x="1" y="0"/>
                </a:moveTo>
                <a:lnTo>
                  <a:pt x="1"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6" name="Google Shape;855;p16">
            <a:extLst>
              <a:ext uri="{FF2B5EF4-FFF2-40B4-BE49-F238E27FC236}">
                <a16:creationId xmlns:a16="http://schemas.microsoft.com/office/drawing/2014/main" id="{E5A2BEC0-08A2-1C29-52B9-C6D452FFF0EC}"/>
              </a:ext>
            </a:extLst>
          </p:cNvPr>
          <p:cNvSpPr/>
          <p:nvPr/>
        </p:nvSpPr>
        <p:spPr>
          <a:xfrm>
            <a:off x="636044"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7" name="Google Shape;856;p16">
            <a:extLst>
              <a:ext uri="{FF2B5EF4-FFF2-40B4-BE49-F238E27FC236}">
                <a16:creationId xmlns:a16="http://schemas.microsoft.com/office/drawing/2014/main" id="{A588A0F5-11BA-4672-8E58-5E3B9CA7C611}"/>
              </a:ext>
            </a:extLst>
          </p:cNvPr>
          <p:cNvSpPr/>
          <p:nvPr/>
        </p:nvSpPr>
        <p:spPr>
          <a:xfrm>
            <a:off x="858189" y="385427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8" name="Google Shape;857;p16">
            <a:extLst>
              <a:ext uri="{FF2B5EF4-FFF2-40B4-BE49-F238E27FC236}">
                <a16:creationId xmlns:a16="http://schemas.microsoft.com/office/drawing/2014/main" id="{ABE443E8-0AC0-7785-0676-82DC7773B35A}"/>
              </a:ext>
            </a:extLst>
          </p:cNvPr>
          <p:cNvSpPr/>
          <p:nvPr/>
        </p:nvSpPr>
        <p:spPr>
          <a:xfrm>
            <a:off x="960461" y="3854275"/>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9" name="Google Shape;858;p16">
            <a:extLst>
              <a:ext uri="{FF2B5EF4-FFF2-40B4-BE49-F238E27FC236}">
                <a16:creationId xmlns:a16="http://schemas.microsoft.com/office/drawing/2014/main" id="{B6132A2D-6CAE-6873-98FB-FFF21DB0E2F0}"/>
              </a:ext>
            </a:extLst>
          </p:cNvPr>
          <p:cNvSpPr/>
          <p:nvPr/>
        </p:nvSpPr>
        <p:spPr>
          <a:xfrm>
            <a:off x="1062586" y="385427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0" name="Google Shape;859;p16">
            <a:extLst>
              <a:ext uri="{FF2B5EF4-FFF2-40B4-BE49-F238E27FC236}">
                <a16:creationId xmlns:a16="http://schemas.microsoft.com/office/drawing/2014/main" id="{131FAD96-F7F8-9E8C-F9DC-1226DA2B8D9B}"/>
              </a:ext>
            </a:extLst>
          </p:cNvPr>
          <p:cNvSpPr/>
          <p:nvPr/>
        </p:nvSpPr>
        <p:spPr>
          <a:xfrm>
            <a:off x="1170676" y="3854275"/>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1" name="Google Shape;860;p16">
            <a:extLst>
              <a:ext uri="{FF2B5EF4-FFF2-40B4-BE49-F238E27FC236}">
                <a16:creationId xmlns:a16="http://schemas.microsoft.com/office/drawing/2014/main" id="{B2385B58-3840-A7D2-514E-C50CF44AFB73}"/>
              </a:ext>
            </a:extLst>
          </p:cNvPr>
          <p:cNvSpPr/>
          <p:nvPr/>
        </p:nvSpPr>
        <p:spPr>
          <a:xfrm>
            <a:off x="1272804" y="3854275"/>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2" name="Google Shape;861;p16">
            <a:extLst>
              <a:ext uri="{FF2B5EF4-FFF2-40B4-BE49-F238E27FC236}">
                <a16:creationId xmlns:a16="http://schemas.microsoft.com/office/drawing/2014/main" id="{4E4E816C-7EDB-BC4B-D3CF-0515BF99EB62}"/>
              </a:ext>
            </a:extLst>
          </p:cNvPr>
          <p:cNvSpPr/>
          <p:nvPr/>
        </p:nvSpPr>
        <p:spPr>
          <a:xfrm>
            <a:off x="1375074" y="3854275"/>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3" name="Google Shape;862;p16">
            <a:extLst>
              <a:ext uri="{FF2B5EF4-FFF2-40B4-BE49-F238E27FC236}">
                <a16:creationId xmlns:a16="http://schemas.microsoft.com/office/drawing/2014/main" id="{934E5E93-F0C9-F5EC-9C8D-628C3E868CB4}"/>
              </a:ext>
            </a:extLst>
          </p:cNvPr>
          <p:cNvSpPr/>
          <p:nvPr/>
        </p:nvSpPr>
        <p:spPr>
          <a:xfrm>
            <a:off x="858189" y="3950293"/>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4" name="Google Shape;863;p16">
            <a:extLst>
              <a:ext uri="{FF2B5EF4-FFF2-40B4-BE49-F238E27FC236}">
                <a16:creationId xmlns:a16="http://schemas.microsoft.com/office/drawing/2014/main" id="{01741BFF-B49C-DE13-4D78-402B40E09107}"/>
              </a:ext>
            </a:extLst>
          </p:cNvPr>
          <p:cNvSpPr/>
          <p:nvPr/>
        </p:nvSpPr>
        <p:spPr>
          <a:xfrm>
            <a:off x="960461" y="3950293"/>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5" name="Google Shape;864;p16">
            <a:extLst>
              <a:ext uri="{FF2B5EF4-FFF2-40B4-BE49-F238E27FC236}">
                <a16:creationId xmlns:a16="http://schemas.microsoft.com/office/drawing/2014/main" id="{38BA9BE5-9E39-B041-8C8D-C9EB0542F38B}"/>
              </a:ext>
            </a:extLst>
          </p:cNvPr>
          <p:cNvSpPr/>
          <p:nvPr/>
        </p:nvSpPr>
        <p:spPr>
          <a:xfrm>
            <a:off x="1062586" y="3950293"/>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6" name="Google Shape;865;p16">
            <a:extLst>
              <a:ext uri="{FF2B5EF4-FFF2-40B4-BE49-F238E27FC236}">
                <a16:creationId xmlns:a16="http://schemas.microsoft.com/office/drawing/2014/main" id="{0B44AACC-8F9D-9A8D-20C9-3C5C997736AF}"/>
              </a:ext>
            </a:extLst>
          </p:cNvPr>
          <p:cNvSpPr/>
          <p:nvPr/>
        </p:nvSpPr>
        <p:spPr>
          <a:xfrm>
            <a:off x="1170676" y="3950293"/>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7"/>
                  <a:pt x="288" y="285"/>
                </a:cubicBezTo>
                <a:lnTo>
                  <a:pt x="288" y="5"/>
                </a:lnTo>
                <a:cubicBezTo>
                  <a:pt x="288"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7" name="Google Shape;866;p16">
            <a:extLst>
              <a:ext uri="{FF2B5EF4-FFF2-40B4-BE49-F238E27FC236}">
                <a16:creationId xmlns:a16="http://schemas.microsoft.com/office/drawing/2014/main" id="{FA5B25CB-879A-116B-6AB2-3FF02C24C2B2}"/>
              </a:ext>
            </a:extLst>
          </p:cNvPr>
          <p:cNvSpPr/>
          <p:nvPr/>
        </p:nvSpPr>
        <p:spPr>
          <a:xfrm>
            <a:off x="1272804" y="3950293"/>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8" name="Google Shape;867;p16">
            <a:extLst>
              <a:ext uri="{FF2B5EF4-FFF2-40B4-BE49-F238E27FC236}">
                <a16:creationId xmlns:a16="http://schemas.microsoft.com/office/drawing/2014/main" id="{2DC408A7-31A5-8B5E-9CDC-E058DC62697A}"/>
              </a:ext>
            </a:extLst>
          </p:cNvPr>
          <p:cNvSpPr/>
          <p:nvPr/>
        </p:nvSpPr>
        <p:spPr>
          <a:xfrm>
            <a:off x="1375074" y="3950293"/>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9" name="Google Shape;868;p16">
            <a:extLst>
              <a:ext uri="{FF2B5EF4-FFF2-40B4-BE49-F238E27FC236}">
                <a16:creationId xmlns:a16="http://schemas.microsoft.com/office/drawing/2014/main" id="{7ABD4B5B-0828-6853-56B5-BC6675BB0D33}"/>
              </a:ext>
            </a:extLst>
          </p:cNvPr>
          <p:cNvSpPr/>
          <p:nvPr/>
        </p:nvSpPr>
        <p:spPr>
          <a:xfrm>
            <a:off x="858189" y="4046454"/>
            <a:ext cx="42189" cy="42189"/>
          </a:xfrm>
          <a:custGeom>
            <a:avLst/>
            <a:gdLst/>
            <a:ahLst/>
            <a:cxnLst/>
            <a:rect l="l" t="t" r="r" b="b"/>
            <a:pathLst>
              <a:path w="290" h="290" extrusionOk="0">
                <a:moveTo>
                  <a:pt x="5" y="1"/>
                </a:moveTo>
                <a:cubicBezTo>
                  <a:pt x="3" y="1"/>
                  <a:pt x="1" y="3"/>
                  <a:pt x="1" y="5"/>
                </a:cubicBezTo>
                <a:lnTo>
                  <a:pt x="1" y="285"/>
                </a:lnTo>
                <a:cubicBezTo>
                  <a:pt x="1" y="287"/>
                  <a:pt x="3" y="289"/>
                  <a:pt x="5"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0" name="Google Shape;869;p16">
            <a:extLst>
              <a:ext uri="{FF2B5EF4-FFF2-40B4-BE49-F238E27FC236}">
                <a16:creationId xmlns:a16="http://schemas.microsoft.com/office/drawing/2014/main" id="{4AC9312A-1D9A-8BAD-651C-6FB3045E5873}"/>
              </a:ext>
            </a:extLst>
          </p:cNvPr>
          <p:cNvSpPr/>
          <p:nvPr/>
        </p:nvSpPr>
        <p:spPr>
          <a:xfrm>
            <a:off x="960461" y="4046454"/>
            <a:ext cx="42044" cy="42189"/>
          </a:xfrm>
          <a:custGeom>
            <a:avLst/>
            <a:gdLst/>
            <a:ahLst/>
            <a:cxnLst/>
            <a:rect l="l" t="t" r="r" b="b"/>
            <a:pathLst>
              <a:path w="289" h="290" extrusionOk="0">
                <a:moveTo>
                  <a:pt x="4" y="1"/>
                </a:moveTo>
                <a:cubicBezTo>
                  <a:pt x="2" y="1"/>
                  <a:pt x="1" y="3"/>
                  <a:pt x="1" y="5"/>
                </a:cubicBezTo>
                <a:lnTo>
                  <a:pt x="1" y="285"/>
                </a:lnTo>
                <a:cubicBezTo>
                  <a:pt x="1" y="287"/>
                  <a:pt x="2" y="289"/>
                  <a:pt x="4"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1" name="Google Shape;870;p16">
            <a:extLst>
              <a:ext uri="{FF2B5EF4-FFF2-40B4-BE49-F238E27FC236}">
                <a16:creationId xmlns:a16="http://schemas.microsoft.com/office/drawing/2014/main" id="{B1DA887A-2516-BCF9-0F12-3DE5D9CEC98C}"/>
              </a:ext>
            </a:extLst>
          </p:cNvPr>
          <p:cNvSpPr/>
          <p:nvPr/>
        </p:nvSpPr>
        <p:spPr>
          <a:xfrm>
            <a:off x="1062586" y="4046454"/>
            <a:ext cx="42044" cy="42189"/>
          </a:xfrm>
          <a:custGeom>
            <a:avLst/>
            <a:gdLst/>
            <a:ahLst/>
            <a:cxnLst/>
            <a:rect l="l" t="t" r="r" b="b"/>
            <a:pathLst>
              <a:path w="289" h="290" extrusionOk="0">
                <a:moveTo>
                  <a:pt x="5" y="1"/>
                </a:moveTo>
                <a:cubicBezTo>
                  <a:pt x="2" y="1"/>
                  <a:pt x="1" y="3"/>
                  <a:pt x="1" y="5"/>
                </a:cubicBezTo>
                <a:lnTo>
                  <a:pt x="1" y="285"/>
                </a:lnTo>
                <a:cubicBezTo>
                  <a:pt x="1" y="287"/>
                  <a:pt x="2" y="289"/>
                  <a:pt x="5"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2" name="Google Shape;871;p16">
            <a:extLst>
              <a:ext uri="{FF2B5EF4-FFF2-40B4-BE49-F238E27FC236}">
                <a16:creationId xmlns:a16="http://schemas.microsoft.com/office/drawing/2014/main" id="{AAFD8CD2-4FD8-FB15-FC82-53781DEAB0C8}"/>
              </a:ext>
            </a:extLst>
          </p:cNvPr>
          <p:cNvSpPr/>
          <p:nvPr/>
        </p:nvSpPr>
        <p:spPr>
          <a:xfrm>
            <a:off x="1170676" y="4046454"/>
            <a:ext cx="41899" cy="42189"/>
          </a:xfrm>
          <a:custGeom>
            <a:avLst/>
            <a:gdLst/>
            <a:ahLst/>
            <a:cxnLst/>
            <a:rect l="l" t="t" r="r" b="b"/>
            <a:pathLst>
              <a:path w="288" h="290" extrusionOk="0">
                <a:moveTo>
                  <a:pt x="5" y="1"/>
                </a:moveTo>
                <a:cubicBezTo>
                  <a:pt x="2" y="1"/>
                  <a:pt x="0" y="3"/>
                  <a:pt x="0" y="5"/>
                </a:cubicBezTo>
                <a:lnTo>
                  <a:pt x="0" y="285"/>
                </a:lnTo>
                <a:cubicBezTo>
                  <a:pt x="0" y="287"/>
                  <a:pt x="2" y="289"/>
                  <a:pt x="5" y="289"/>
                </a:cubicBezTo>
                <a:lnTo>
                  <a:pt x="285" y="289"/>
                </a:lnTo>
                <a:cubicBezTo>
                  <a:pt x="287" y="289"/>
                  <a:pt x="288" y="286"/>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3" name="Google Shape;872;p16">
            <a:extLst>
              <a:ext uri="{FF2B5EF4-FFF2-40B4-BE49-F238E27FC236}">
                <a16:creationId xmlns:a16="http://schemas.microsoft.com/office/drawing/2014/main" id="{B3609283-D30A-9136-87D9-889DB2DD404D}"/>
              </a:ext>
            </a:extLst>
          </p:cNvPr>
          <p:cNvSpPr/>
          <p:nvPr/>
        </p:nvSpPr>
        <p:spPr>
          <a:xfrm>
            <a:off x="1272804" y="4046454"/>
            <a:ext cx="42044" cy="42189"/>
          </a:xfrm>
          <a:custGeom>
            <a:avLst/>
            <a:gdLst/>
            <a:ahLst/>
            <a:cxnLst/>
            <a:rect l="l" t="t" r="r" b="b"/>
            <a:pathLst>
              <a:path w="289" h="290" extrusionOk="0">
                <a:moveTo>
                  <a:pt x="4" y="1"/>
                </a:moveTo>
                <a:cubicBezTo>
                  <a:pt x="2" y="1"/>
                  <a:pt x="0" y="3"/>
                  <a:pt x="0" y="5"/>
                </a:cubicBezTo>
                <a:lnTo>
                  <a:pt x="0" y="285"/>
                </a:lnTo>
                <a:cubicBezTo>
                  <a:pt x="0" y="287"/>
                  <a:pt x="2" y="289"/>
                  <a:pt x="4"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4" name="Google Shape;873;p16">
            <a:extLst>
              <a:ext uri="{FF2B5EF4-FFF2-40B4-BE49-F238E27FC236}">
                <a16:creationId xmlns:a16="http://schemas.microsoft.com/office/drawing/2014/main" id="{87325E36-3D62-07E1-EC05-FCB7D2083413}"/>
              </a:ext>
            </a:extLst>
          </p:cNvPr>
          <p:cNvSpPr/>
          <p:nvPr/>
        </p:nvSpPr>
        <p:spPr>
          <a:xfrm>
            <a:off x="1375074" y="4046454"/>
            <a:ext cx="41899" cy="42189"/>
          </a:xfrm>
          <a:custGeom>
            <a:avLst/>
            <a:gdLst/>
            <a:ahLst/>
            <a:cxnLst/>
            <a:rect l="l" t="t" r="r" b="b"/>
            <a:pathLst>
              <a:path w="288" h="290" extrusionOk="0">
                <a:moveTo>
                  <a:pt x="3" y="1"/>
                </a:moveTo>
                <a:cubicBezTo>
                  <a:pt x="1" y="1"/>
                  <a:pt x="0" y="3"/>
                  <a:pt x="0" y="5"/>
                </a:cubicBezTo>
                <a:lnTo>
                  <a:pt x="0" y="285"/>
                </a:lnTo>
                <a:cubicBezTo>
                  <a:pt x="0" y="287"/>
                  <a:pt x="1" y="289"/>
                  <a:pt x="3" y="289"/>
                </a:cubicBezTo>
                <a:lnTo>
                  <a:pt x="284" y="289"/>
                </a:lnTo>
                <a:cubicBezTo>
                  <a:pt x="285"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5" name="Google Shape;874;p16">
            <a:extLst>
              <a:ext uri="{FF2B5EF4-FFF2-40B4-BE49-F238E27FC236}">
                <a16:creationId xmlns:a16="http://schemas.microsoft.com/office/drawing/2014/main" id="{129479D9-C004-685E-09A2-14700B3BA91A}"/>
              </a:ext>
            </a:extLst>
          </p:cNvPr>
          <p:cNvSpPr/>
          <p:nvPr/>
        </p:nvSpPr>
        <p:spPr>
          <a:xfrm>
            <a:off x="3736046" y="1216738"/>
            <a:ext cx="41899" cy="42189"/>
          </a:xfrm>
          <a:custGeom>
            <a:avLst/>
            <a:gdLst/>
            <a:ahLst/>
            <a:cxnLst/>
            <a:rect l="l" t="t" r="r" b="b"/>
            <a:pathLst>
              <a:path w="288" h="290" extrusionOk="0">
                <a:moveTo>
                  <a:pt x="4" y="1"/>
                </a:moveTo>
                <a:cubicBezTo>
                  <a:pt x="1" y="1"/>
                  <a:pt x="0" y="3"/>
                  <a:pt x="0" y="5"/>
                </a:cubicBezTo>
                <a:lnTo>
                  <a:pt x="0" y="285"/>
                </a:lnTo>
                <a:cubicBezTo>
                  <a:pt x="0" y="287"/>
                  <a:pt x="1" y="290"/>
                  <a:pt x="4" y="290"/>
                </a:cubicBezTo>
                <a:lnTo>
                  <a:pt x="284" y="290"/>
                </a:lnTo>
                <a:cubicBezTo>
                  <a:pt x="286" y="290"/>
                  <a:pt x="288"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6" name="Google Shape;875;p16">
            <a:extLst>
              <a:ext uri="{FF2B5EF4-FFF2-40B4-BE49-F238E27FC236}">
                <a16:creationId xmlns:a16="http://schemas.microsoft.com/office/drawing/2014/main" id="{70182698-4C29-F937-289B-244145DD63FB}"/>
              </a:ext>
            </a:extLst>
          </p:cNvPr>
          <p:cNvSpPr/>
          <p:nvPr/>
        </p:nvSpPr>
        <p:spPr>
          <a:xfrm>
            <a:off x="3837881"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90" y="287"/>
                  <a:pt x="289" y="285"/>
                </a:cubicBezTo>
                <a:lnTo>
                  <a:pt x="289" y="5"/>
                </a:lnTo>
                <a:cubicBezTo>
                  <a:pt x="289"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7" name="Google Shape;876;p16">
            <a:extLst>
              <a:ext uri="{FF2B5EF4-FFF2-40B4-BE49-F238E27FC236}">
                <a16:creationId xmlns:a16="http://schemas.microsoft.com/office/drawing/2014/main" id="{9B07DFEF-F927-74E5-F320-4CE5A898C4F9}"/>
              </a:ext>
            </a:extLst>
          </p:cNvPr>
          <p:cNvSpPr/>
          <p:nvPr/>
        </p:nvSpPr>
        <p:spPr>
          <a:xfrm>
            <a:off x="3940008" y="1216738"/>
            <a:ext cx="42335" cy="42189"/>
          </a:xfrm>
          <a:custGeom>
            <a:avLst/>
            <a:gdLst/>
            <a:ahLst/>
            <a:cxnLst/>
            <a:rect l="l" t="t" r="r" b="b"/>
            <a:pathLst>
              <a:path w="291" h="290" extrusionOk="0">
                <a:moveTo>
                  <a:pt x="5" y="1"/>
                </a:moveTo>
                <a:cubicBezTo>
                  <a:pt x="2" y="1"/>
                  <a:pt x="1" y="3"/>
                  <a:pt x="1" y="5"/>
                </a:cubicBezTo>
                <a:lnTo>
                  <a:pt x="1" y="285"/>
                </a:lnTo>
                <a:cubicBezTo>
                  <a:pt x="1" y="287"/>
                  <a:pt x="2" y="290"/>
                  <a:pt x="5" y="290"/>
                </a:cubicBezTo>
                <a:lnTo>
                  <a:pt x="285" y="290"/>
                </a:lnTo>
                <a:cubicBezTo>
                  <a:pt x="287" y="290"/>
                  <a:pt x="290" y="287"/>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8" name="Google Shape;877;p16">
            <a:extLst>
              <a:ext uri="{FF2B5EF4-FFF2-40B4-BE49-F238E27FC236}">
                <a16:creationId xmlns:a16="http://schemas.microsoft.com/office/drawing/2014/main" id="{7B94E388-8D4F-3663-FEB6-47FC0A665940}"/>
              </a:ext>
            </a:extLst>
          </p:cNvPr>
          <p:cNvSpPr/>
          <p:nvPr/>
        </p:nvSpPr>
        <p:spPr>
          <a:xfrm>
            <a:off x="4048098" y="1216738"/>
            <a:ext cx="42335" cy="42189"/>
          </a:xfrm>
          <a:custGeom>
            <a:avLst/>
            <a:gdLst/>
            <a:ahLst/>
            <a:cxnLst/>
            <a:rect l="l" t="t" r="r" b="b"/>
            <a:pathLst>
              <a:path w="291" h="290" extrusionOk="0">
                <a:moveTo>
                  <a:pt x="5" y="1"/>
                </a:moveTo>
                <a:cubicBezTo>
                  <a:pt x="3" y="1"/>
                  <a:pt x="1" y="3"/>
                  <a:pt x="1" y="5"/>
                </a:cubicBezTo>
                <a:lnTo>
                  <a:pt x="1" y="285"/>
                </a:lnTo>
                <a:cubicBezTo>
                  <a:pt x="1" y="287"/>
                  <a:pt x="3" y="290"/>
                  <a:pt x="5" y="290"/>
                </a:cubicBezTo>
                <a:lnTo>
                  <a:pt x="285" y="290"/>
                </a:lnTo>
                <a:cubicBezTo>
                  <a:pt x="287" y="290"/>
                  <a:pt x="290" y="287"/>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9" name="Google Shape;878;p16">
            <a:extLst>
              <a:ext uri="{FF2B5EF4-FFF2-40B4-BE49-F238E27FC236}">
                <a16:creationId xmlns:a16="http://schemas.microsoft.com/office/drawing/2014/main" id="{5E4FAED7-6B14-B74F-9163-D1F4CD8419D2}"/>
              </a:ext>
            </a:extLst>
          </p:cNvPr>
          <p:cNvSpPr/>
          <p:nvPr/>
        </p:nvSpPr>
        <p:spPr>
          <a:xfrm>
            <a:off x="4150369" y="1216738"/>
            <a:ext cx="42189" cy="42189"/>
          </a:xfrm>
          <a:custGeom>
            <a:avLst/>
            <a:gdLst/>
            <a:ahLst/>
            <a:cxnLst/>
            <a:rect l="l" t="t" r="r" b="b"/>
            <a:pathLst>
              <a:path w="290" h="290" extrusionOk="0">
                <a:moveTo>
                  <a:pt x="4" y="1"/>
                </a:moveTo>
                <a:cubicBezTo>
                  <a:pt x="2" y="1"/>
                  <a:pt x="1" y="3"/>
                  <a:pt x="1" y="5"/>
                </a:cubicBezTo>
                <a:lnTo>
                  <a:pt x="1" y="285"/>
                </a:lnTo>
                <a:cubicBezTo>
                  <a:pt x="1" y="287"/>
                  <a:pt x="2" y="290"/>
                  <a:pt x="4"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0" name="Google Shape;879;p16">
            <a:extLst>
              <a:ext uri="{FF2B5EF4-FFF2-40B4-BE49-F238E27FC236}">
                <a16:creationId xmlns:a16="http://schemas.microsoft.com/office/drawing/2014/main" id="{9F41DF4F-EEF2-AB4F-5834-4515E51FD1A7}"/>
              </a:ext>
            </a:extLst>
          </p:cNvPr>
          <p:cNvSpPr/>
          <p:nvPr/>
        </p:nvSpPr>
        <p:spPr>
          <a:xfrm>
            <a:off x="4252495"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1" name="Google Shape;880;p16">
            <a:extLst>
              <a:ext uri="{FF2B5EF4-FFF2-40B4-BE49-F238E27FC236}">
                <a16:creationId xmlns:a16="http://schemas.microsoft.com/office/drawing/2014/main" id="{01D810BD-37E0-BE11-81F9-868615A27BD4}"/>
              </a:ext>
            </a:extLst>
          </p:cNvPr>
          <p:cNvSpPr/>
          <p:nvPr/>
        </p:nvSpPr>
        <p:spPr>
          <a:xfrm>
            <a:off x="3736046" y="1313045"/>
            <a:ext cx="41899" cy="42044"/>
          </a:xfrm>
          <a:custGeom>
            <a:avLst/>
            <a:gdLst/>
            <a:ahLst/>
            <a:cxnLst/>
            <a:rect l="l" t="t" r="r" b="b"/>
            <a:pathLst>
              <a:path w="288" h="289" extrusionOk="0">
                <a:moveTo>
                  <a:pt x="4" y="1"/>
                </a:moveTo>
                <a:cubicBezTo>
                  <a:pt x="1" y="1"/>
                  <a:pt x="0" y="2"/>
                  <a:pt x="0" y="4"/>
                </a:cubicBezTo>
                <a:lnTo>
                  <a:pt x="0" y="284"/>
                </a:lnTo>
                <a:cubicBezTo>
                  <a:pt x="0" y="287"/>
                  <a:pt x="1" y="288"/>
                  <a:pt x="4" y="288"/>
                </a:cubicBezTo>
                <a:lnTo>
                  <a:pt x="284" y="288"/>
                </a:lnTo>
                <a:cubicBezTo>
                  <a:pt x="286" y="288"/>
                  <a:pt x="288"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2" name="Google Shape;881;p16">
            <a:extLst>
              <a:ext uri="{FF2B5EF4-FFF2-40B4-BE49-F238E27FC236}">
                <a16:creationId xmlns:a16="http://schemas.microsoft.com/office/drawing/2014/main" id="{4EAA408F-D1B4-0C37-DED6-7C9A5B179A0B}"/>
              </a:ext>
            </a:extLst>
          </p:cNvPr>
          <p:cNvSpPr/>
          <p:nvPr/>
        </p:nvSpPr>
        <p:spPr>
          <a:xfrm>
            <a:off x="3837881"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90" y="287"/>
                  <a:pt x="289" y="284"/>
                </a:cubicBezTo>
                <a:lnTo>
                  <a:pt x="289" y="4"/>
                </a:lnTo>
                <a:cubicBezTo>
                  <a:pt x="289"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3" name="Google Shape;882;p16">
            <a:extLst>
              <a:ext uri="{FF2B5EF4-FFF2-40B4-BE49-F238E27FC236}">
                <a16:creationId xmlns:a16="http://schemas.microsoft.com/office/drawing/2014/main" id="{9FFAB219-2CC9-DC25-7D2B-A9FBF3504C14}"/>
              </a:ext>
            </a:extLst>
          </p:cNvPr>
          <p:cNvSpPr/>
          <p:nvPr/>
        </p:nvSpPr>
        <p:spPr>
          <a:xfrm>
            <a:off x="3940008" y="1313045"/>
            <a:ext cx="42335" cy="42044"/>
          </a:xfrm>
          <a:custGeom>
            <a:avLst/>
            <a:gdLst/>
            <a:ahLst/>
            <a:cxnLst/>
            <a:rect l="l" t="t" r="r" b="b"/>
            <a:pathLst>
              <a:path w="291" h="289" extrusionOk="0">
                <a:moveTo>
                  <a:pt x="5" y="1"/>
                </a:moveTo>
                <a:cubicBezTo>
                  <a:pt x="2" y="1"/>
                  <a:pt x="1" y="2"/>
                  <a:pt x="1" y="4"/>
                </a:cubicBezTo>
                <a:lnTo>
                  <a:pt x="1" y="284"/>
                </a:lnTo>
                <a:cubicBezTo>
                  <a:pt x="1" y="287"/>
                  <a:pt x="2" y="288"/>
                  <a:pt x="5" y="288"/>
                </a:cubicBezTo>
                <a:lnTo>
                  <a:pt x="285" y="288"/>
                </a:lnTo>
                <a:cubicBezTo>
                  <a:pt x="287" y="288"/>
                  <a:pt x="290" y="287"/>
                  <a:pt x="288" y="284"/>
                </a:cubicBezTo>
                <a:lnTo>
                  <a:pt x="288" y="4"/>
                </a:lnTo>
                <a:cubicBezTo>
                  <a:pt x="288"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4" name="Google Shape;883;p16">
            <a:extLst>
              <a:ext uri="{FF2B5EF4-FFF2-40B4-BE49-F238E27FC236}">
                <a16:creationId xmlns:a16="http://schemas.microsoft.com/office/drawing/2014/main" id="{B9729BBB-3282-9913-51BF-788D819E1B2E}"/>
              </a:ext>
            </a:extLst>
          </p:cNvPr>
          <p:cNvSpPr/>
          <p:nvPr/>
        </p:nvSpPr>
        <p:spPr>
          <a:xfrm>
            <a:off x="4048098" y="1313045"/>
            <a:ext cx="42335" cy="42044"/>
          </a:xfrm>
          <a:custGeom>
            <a:avLst/>
            <a:gdLst/>
            <a:ahLst/>
            <a:cxnLst/>
            <a:rect l="l" t="t" r="r" b="b"/>
            <a:pathLst>
              <a:path w="291" h="289" extrusionOk="0">
                <a:moveTo>
                  <a:pt x="5" y="1"/>
                </a:moveTo>
                <a:cubicBezTo>
                  <a:pt x="3" y="1"/>
                  <a:pt x="1" y="2"/>
                  <a:pt x="1" y="4"/>
                </a:cubicBezTo>
                <a:lnTo>
                  <a:pt x="1" y="284"/>
                </a:lnTo>
                <a:cubicBezTo>
                  <a:pt x="1" y="287"/>
                  <a:pt x="3" y="288"/>
                  <a:pt x="5" y="288"/>
                </a:cubicBezTo>
                <a:lnTo>
                  <a:pt x="285" y="288"/>
                </a:lnTo>
                <a:cubicBezTo>
                  <a:pt x="287" y="288"/>
                  <a:pt x="290" y="287"/>
                  <a:pt x="289" y="284"/>
                </a:cubicBezTo>
                <a:lnTo>
                  <a:pt x="289" y="4"/>
                </a:lnTo>
                <a:cubicBezTo>
                  <a:pt x="289"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5" name="Google Shape;884;p16">
            <a:extLst>
              <a:ext uri="{FF2B5EF4-FFF2-40B4-BE49-F238E27FC236}">
                <a16:creationId xmlns:a16="http://schemas.microsoft.com/office/drawing/2014/main" id="{2D4CF412-B05E-6518-5F45-06E8666E49FB}"/>
              </a:ext>
            </a:extLst>
          </p:cNvPr>
          <p:cNvSpPr/>
          <p:nvPr/>
        </p:nvSpPr>
        <p:spPr>
          <a:xfrm>
            <a:off x="4150369" y="1313045"/>
            <a:ext cx="42189" cy="42044"/>
          </a:xfrm>
          <a:custGeom>
            <a:avLst/>
            <a:gdLst/>
            <a:ahLst/>
            <a:cxnLst/>
            <a:rect l="l" t="t" r="r" b="b"/>
            <a:pathLst>
              <a:path w="290" h="289" extrusionOk="0">
                <a:moveTo>
                  <a:pt x="4" y="1"/>
                </a:moveTo>
                <a:cubicBezTo>
                  <a:pt x="2" y="1"/>
                  <a:pt x="1" y="2"/>
                  <a:pt x="1" y="4"/>
                </a:cubicBezTo>
                <a:lnTo>
                  <a:pt x="1" y="284"/>
                </a:lnTo>
                <a:cubicBezTo>
                  <a:pt x="1" y="287"/>
                  <a:pt x="2" y="288"/>
                  <a:pt x="4"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6" name="Google Shape;885;p16">
            <a:extLst>
              <a:ext uri="{FF2B5EF4-FFF2-40B4-BE49-F238E27FC236}">
                <a16:creationId xmlns:a16="http://schemas.microsoft.com/office/drawing/2014/main" id="{AE7DB5B9-9A70-8629-AC99-1C286C5D661A}"/>
              </a:ext>
            </a:extLst>
          </p:cNvPr>
          <p:cNvSpPr/>
          <p:nvPr/>
        </p:nvSpPr>
        <p:spPr>
          <a:xfrm>
            <a:off x="4252495"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7" name="Google Shape;886;p16">
            <a:extLst>
              <a:ext uri="{FF2B5EF4-FFF2-40B4-BE49-F238E27FC236}">
                <a16:creationId xmlns:a16="http://schemas.microsoft.com/office/drawing/2014/main" id="{7C09A3A0-1032-7A66-0444-D9EF17366B96}"/>
              </a:ext>
            </a:extLst>
          </p:cNvPr>
          <p:cNvSpPr/>
          <p:nvPr/>
        </p:nvSpPr>
        <p:spPr>
          <a:xfrm>
            <a:off x="3736046" y="1409206"/>
            <a:ext cx="41899" cy="42044"/>
          </a:xfrm>
          <a:custGeom>
            <a:avLst/>
            <a:gdLst/>
            <a:ahLst/>
            <a:cxnLst/>
            <a:rect l="l" t="t" r="r" b="b"/>
            <a:pathLst>
              <a:path w="288" h="289" extrusionOk="0">
                <a:moveTo>
                  <a:pt x="4" y="1"/>
                </a:moveTo>
                <a:cubicBezTo>
                  <a:pt x="1" y="1"/>
                  <a:pt x="0" y="2"/>
                  <a:pt x="0" y="5"/>
                </a:cubicBezTo>
                <a:lnTo>
                  <a:pt x="0" y="284"/>
                </a:lnTo>
                <a:cubicBezTo>
                  <a:pt x="0" y="287"/>
                  <a:pt x="1" y="288"/>
                  <a:pt x="4" y="288"/>
                </a:cubicBezTo>
                <a:lnTo>
                  <a:pt x="284" y="288"/>
                </a:lnTo>
                <a:cubicBezTo>
                  <a:pt x="286" y="288"/>
                  <a:pt x="288"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8" name="Google Shape;887;p16">
            <a:extLst>
              <a:ext uri="{FF2B5EF4-FFF2-40B4-BE49-F238E27FC236}">
                <a16:creationId xmlns:a16="http://schemas.microsoft.com/office/drawing/2014/main" id="{8517F0FF-69D4-789C-AAB4-EC09F791E647}"/>
              </a:ext>
            </a:extLst>
          </p:cNvPr>
          <p:cNvSpPr/>
          <p:nvPr/>
        </p:nvSpPr>
        <p:spPr>
          <a:xfrm>
            <a:off x="3837881"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90" y="286"/>
                  <a:pt x="289" y="284"/>
                </a:cubicBezTo>
                <a:lnTo>
                  <a:pt x="289" y="5"/>
                </a:lnTo>
                <a:cubicBezTo>
                  <a:pt x="289"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9" name="Google Shape;888;p16">
            <a:extLst>
              <a:ext uri="{FF2B5EF4-FFF2-40B4-BE49-F238E27FC236}">
                <a16:creationId xmlns:a16="http://schemas.microsoft.com/office/drawing/2014/main" id="{2DF1726E-54A8-6225-91CC-1AE2EEBD8316}"/>
              </a:ext>
            </a:extLst>
          </p:cNvPr>
          <p:cNvSpPr/>
          <p:nvPr/>
        </p:nvSpPr>
        <p:spPr>
          <a:xfrm>
            <a:off x="3940008" y="1409206"/>
            <a:ext cx="42335" cy="42044"/>
          </a:xfrm>
          <a:custGeom>
            <a:avLst/>
            <a:gdLst/>
            <a:ahLst/>
            <a:cxnLst/>
            <a:rect l="l" t="t" r="r" b="b"/>
            <a:pathLst>
              <a:path w="291" h="289" extrusionOk="0">
                <a:moveTo>
                  <a:pt x="5" y="1"/>
                </a:moveTo>
                <a:cubicBezTo>
                  <a:pt x="2" y="1"/>
                  <a:pt x="1" y="2"/>
                  <a:pt x="1" y="5"/>
                </a:cubicBezTo>
                <a:lnTo>
                  <a:pt x="1" y="284"/>
                </a:lnTo>
                <a:cubicBezTo>
                  <a:pt x="1" y="287"/>
                  <a:pt x="2" y="288"/>
                  <a:pt x="5" y="288"/>
                </a:cubicBezTo>
                <a:lnTo>
                  <a:pt x="285" y="288"/>
                </a:lnTo>
                <a:cubicBezTo>
                  <a:pt x="287" y="288"/>
                  <a:pt x="290" y="286"/>
                  <a:pt x="288" y="284"/>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0" name="Google Shape;889;p16">
            <a:extLst>
              <a:ext uri="{FF2B5EF4-FFF2-40B4-BE49-F238E27FC236}">
                <a16:creationId xmlns:a16="http://schemas.microsoft.com/office/drawing/2014/main" id="{A3299582-7A49-412B-E8CF-BC84CC32D944}"/>
              </a:ext>
            </a:extLst>
          </p:cNvPr>
          <p:cNvSpPr/>
          <p:nvPr/>
        </p:nvSpPr>
        <p:spPr>
          <a:xfrm>
            <a:off x="4048098" y="1409206"/>
            <a:ext cx="42335" cy="42044"/>
          </a:xfrm>
          <a:custGeom>
            <a:avLst/>
            <a:gdLst/>
            <a:ahLst/>
            <a:cxnLst/>
            <a:rect l="l" t="t" r="r" b="b"/>
            <a:pathLst>
              <a:path w="291" h="289" extrusionOk="0">
                <a:moveTo>
                  <a:pt x="5" y="1"/>
                </a:moveTo>
                <a:cubicBezTo>
                  <a:pt x="3" y="1"/>
                  <a:pt x="1" y="2"/>
                  <a:pt x="1" y="5"/>
                </a:cubicBezTo>
                <a:lnTo>
                  <a:pt x="1" y="284"/>
                </a:lnTo>
                <a:cubicBezTo>
                  <a:pt x="1" y="287"/>
                  <a:pt x="3" y="288"/>
                  <a:pt x="5" y="288"/>
                </a:cubicBezTo>
                <a:lnTo>
                  <a:pt x="285" y="288"/>
                </a:lnTo>
                <a:cubicBezTo>
                  <a:pt x="287" y="288"/>
                  <a:pt x="290" y="286"/>
                  <a:pt x="289" y="284"/>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1" name="Google Shape;890;p16">
            <a:extLst>
              <a:ext uri="{FF2B5EF4-FFF2-40B4-BE49-F238E27FC236}">
                <a16:creationId xmlns:a16="http://schemas.microsoft.com/office/drawing/2014/main" id="{871C19C6-FD0D-75E2-7E94-385B899054E0}"/>
              </a:ext>
            </a:extLst>
          </p:cNvPr>
          <p:cNvSpPr/>
          <p:nvPr/>
        </p:nvSpPr>
        <p:spPr>
          <a:xfrm>
            <a:off x="4150369" y="1409206"/>
            <a:ext cx="42189" cy="42044"/>
          </a:xfrm>
          <a:custGeom>
            <a:avLst/>
            <a:gdLst/>
            <a:ahLst/>
            <a:cxnLst/>
            <a:rect l="l" t="t" r="r" b="b"/>
            <a:pathLst>
              <a:path w="290" h="289" extrusionOk="0">
                <a:moveTo>
                  <a:pt x="4" y="1"/>
                </a:moveTo>
                <a:cubicBezTo>
                  <a:pt x="2" y="1"/>
                  <a:pt x="1" y="2"/>
                  <a:pt x="1" y="5"/>
                </a:cubicBezTo>
                <a:lnTo>
                  <a:pt x="1" y="284"/>
                </a:lnTo>
                <a:cubicBezTo>
                  <a:pt x="1" y="287"/>
                  <a:pt x="2" y="288"/>
                  <a:pt x="4"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2" name="Google Shape;891;p16">
            <a:extLst>
              <a:ext uri="{FF2B5EF4-FFF2-40B4-BE49-F238E27FC236}">
                <a16:creationId xmlns:a16="http://schemas.microsoft.com/office/drawing/2014/main" id="{EF7BF785-9B7F-EED2-C07A-3F7C5A3597E3}"/>
              </a:ext>
            </a:extLst>
          </p:cNvPr>
          <p:cNvSpPr/>
          <p:nvPr/>
        </p:nvSpPr>
        <p:spPr>
          <a:xfrm>
            <a:off x="4252495"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3" name="Google Shape;892;p16">
            <a:extLst>
              <a:ext uri="{FF2B5EF4-FFF2-40B4-BE49-F238E27FC236}">
                <a16:creationId xmlns:a16="http://schemas.microsoft.com/office/drawing/2014/main" id="{47AA987D-F013-F1E0-F632-8E844870E3E4}"/>
              </a:ext>
            </a:extLst>
          </p:cNvPr>
          <p:cNvSpPr/>
          <p:nvPr/>
        </p:nvSpPr>
        <p:spPr>
          <a:xfrm>
            <a:off x="3922113" y="3409691"/>
            <a:ext cx="42044" cy="42044"/>
          </a:xfrm>
          <a:custGeom>
            <a:avLst/>
            <a:gdLst/>
            <a:ahLst/>
            <a:cxnLst/>
            <a:rect l="l" t="t" r="r" b="b"/>
            <a:pathLst>
              <a:path w="289" h="289" extrusionOk="0">
                <a:moveTo>
                  <a:pt x="4" y="1"/>
                </a:moveTo>
                <a:cubicBezTo>
                  <a:pt x="1" y="1"/>
                  <a:pt x="0" y="2"/>
                  <a:pt x="0" y="4"/>
                </a:cubicBezTo>
                <a:lnTo>
                  <a:pt x="0" y="284"/>
                </a:lnTo>
                <a:cubicBezTo>
                  <a:pt x="0" y="287"/>
                  <a:pt x="1" y="288"/>
                  <a:pt x="4" y="288"/>
                </a:cubicBezTo>
                <a:lnTo>
                  <a:pt x="284" y="288"/>
                </a:lnTo>
                <a:cubicBezTo>
                  <a:pt x="287" y="288"/>
                  <a:pt x="289" y="287"/>
                  <a:pt x="288" y="285"/>
                </a:cubicBezTo>
                <a:lnTo>
                  <a:pt x="288" y="4"/>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4" name="Google Shape;893;p16">
            <a:extLst>
              <a:ext uri="{FF2B5EF4-FFF2-40B4-BE49-F238E27FC236}">
                <a16:creationId xmlns:a16="http://schemas.microsoft.com/office/drawing/2014/main" id="{9BB90D3D-E850-16F4-ABBC-BA6DB336BCF8}"/>
              </a:ext>
            </a:extLst>
          </p:cNvPr>
          <p:cNvSpPr/>
          <p:nvPr/>
        </p:nvSpPr>
        <p:spPr>
          <a:xfrm>
            <a:off x="4024239" y="3409691"/>
            <a:ext cx="42189" cy="42044"/>
          </a:xfrm>
          <a:custGeom>
            <a:avLst/>
            <a:gdLst/>
            <a:ahLst/>
            <a:cxnLst/>
            <a:rect l="l" t="t" r="r" b="b"/>
            <a:pathLst>
              <a:path w="290" h="289" extrusionOk="0">
                <a:moveTo>
                  <a:pt x="4" y="1"/>
                </a:moveTo>
                <a:cubicBezTo>
                  <a:pt x="3" y="1"/>
                  <a:pt x="0" y="2"/>
                  <a:pt x="0" y="4"/>
                </a:cubicBezTo>
                <a:lnTo>
                  <a:pt x="0" y="284"/>
                </a:lnTo>
                <a:cubicBezTo>
                  <a:pt x="0" y="285"/>
                  <a:pt x="1" y="288"/>
                  <a:pt x="4" y="288"/>
                </a:cubicBezTo>
                <a:lnTo>
                  <a:pt x="284" y="288"/>
                </a:lnTo>
                <a:cubicBezTo>
                  <a:pt x="286" y="288"/>
                  <a:pt x="290" y="287"/>
                  <a:pt x="288" y="285"/>
                </a:cubicBezTo>
                <a:lnTo>
                  <a:pt x="288" y="4"/>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5" name="Google Shape;894;p16">
            <a:extLst>
              <a:ext uri="{FF2B5EF4-FFF2-40B4-BE49-F238E27FC236}">
                <a16:creationId xmlns:a16="http://schemas.microsoft.com/office/drawing/2014/main" id="{99AFE023-E02C-719F-49E3-20FBD7AF1D85}"/>
              </a:ext>
            </a:extLst>
          </p:cNvPr>
          <p:cNvSpPr/>
          <p:nvPr/>
        </p:nvSpPr>
        <p:spPr>
          <a:xfrm>
            <a:off x="4126219" y="3409691"/>
            <a:ext cx="42189" cy="42044"/>
          </a:xfrm>
          <a:custGeom>
            <a:avLst/>
            <a:gdLst/>
            <a:ahLst/>
            <a:cxnLst/>
            <a:rect l="l" t="t" r="r" b="b"/>
            <a:pathLst>
              <a:path w="290" h="289" extrusionOk="0">
                <a:moveTo>
                  <a:pt x="5" y="1"/>
                </a:moveTo>
                <a:cubicBezTo>
                  <a:pt x="4" y="1"/>
                  <a:pt x="1" y="2"/>
                  <a:pt x="1" y="4"/>
                </a:cubicBezTo>
                <a:lnTo>
                  <a:pt x="1" y="284"/>
                </a:lnTo>
                <a:cubicBezTo>
                  <a:pt x="1" y="285"/>
                  <a:pt x="3" y="288"/>
                  <a:pt x="5" y="288"/>
                </a:cubicBezTo>
                <a:lnTo>
                  <a:pt x="285" y="288"/>
                </a:lnTo>
                <a:cubicBezTo>
                  <a:pt x="287" y="288"/>
                  <a:pt x="289" y="287"/>
                  <a:pt x="289" y="285"/>
                </a:cubicBezTo>
                <a:lnTo>
                  <a:pt x="289" y="4"/>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6" name="Google Shape;895;p16">
            <a:extLst>
              <a:ext uri="{FF2B5EF4-FFF2-40B4-BE49-F238E27FC236}">
                <a16:creationId xmlns:a16="http://schemas.microsoft.com/office/drawing/2014/main" id="{9E58EE53-87A2-8D20-7828-0C1488CC2972}"/>
              </a:ext>
            </a:extLst>
          </p:cNvPr>
          <p:cNvSpPr/>
          <p:nvPr/>
        </p:nvSpPr>
        <p:spPr>
          <a:xfrm>
            <a:off x="4234455" y="3409401"/>
            <a:ext cx="42189" cy="42335"/>
          </a:xfrm>
          <a:custGeom>
            <a:avLst/>
            <a:gdLst/>
            <a:ahLst/>
            <a:cxnLst/>
            <a:rect l="l" t="t" r="r" b="b"/>
            <a:pathLst>
              <a:path w="290" h="291" extrusionOk="0">
                <a:moveTo>
                  <a:pt x="6" y="1"/>
                </a:moveTo>
                <a:cubicBezTo>
                  <a:pt x="3" y="1"/>
                  <a:pt x="1" y="4"/>
                  <a:pt x="1" y="6"/>
                </a:cubicBezTo>
                <a:lnTo>
                  <a:pt x="1" y="286"/>
                </a:lnTo>
                <a:cubicBezTo>
                  <a:pt x="1" y="287"/>
                  <a:pt x="2" y="290"/>
                  <a:pt x="4" y="290"/>
                </a:cubicBezTo>
                <a:lnTo>
                  <a:pt x="284" y="290"/>
                </a:lnTo>
                <a:cubicBezTo>
                  <a:pt x="287" y="290"/>
                  <a:pt x="289" y="289"/>
                  <a:pt x="289" y="286"/>
                </a:cubicBezTo>
                <a:lnTo>
                  <a:pt x="289" y="5"/>
                </a:lnTo>
                <a:cubicBezTo>
                  <a:pt x="289" y="3"/>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7" name="Google Shape;896;p16">
            <a:extLst>
              <a:ext uri="{FF2B5EF4-FFF2-40B4-BE49-F238E27FC236}">
                <a16:creationId xmlns:a16="http://schemas.microsoft.com/office/drawing/2014/main" id="{98A57E2C-AE1C-BAEB-04AF-C7C88F8CD427}"/>
              </a:ext>
            </a:extLst>
          </p:cNvPr>
          <p:cNvSpPr/>
          <p:nvPr/>
        </p:nvSpPr>
        <p:spPr>
          <a:xfrm>
            <a:off x="4336437" y="3409691"/>
            <a:ext cx="42335" cy="42044"/>
          </a:xfrm>
          <a:custGeom>
            <a:avLst/>
            <a:gdLst/>
            <a:ahLst/>
            <a:cxnLst/>
            <a:rect l="l" t="t" r="r" b="b"/>
            <a:pathLst>
              <a:path w="291" h="289" extrusionOk="0">
                <a:moveTo>
                  <a:pt x="4" y="1"/>
                </a:moveTo>
                <a:cubicBezTo>
                  <a:pt x="2" y="1"/>
                  <a:pt x="1" y="2"/>
                  <a:pt x="1" y="4"/>
                </a:cubicBezTo>
                <a:lnTo>
                  <a:pt x="1" y="284"/>
                </a:lnTo>
                <a:cubicBezTo>
                  <a:pt x="1" y="287"/>
                  <a:pt x="2" y="288"/>
                  <a:pt x="4" y="288"/>
                </a:cubicBezTo>
                <a:lnTo>
                  <a:pt x="285" y="288"/>
                </a:lnTo>
                <a:cubicBezTo>
                  <a:pt x="288" y="288"/>
                  <a:pt x="290" y="287"/>
                  <a:pt x="289" y="285"/>
                </a:cubicBezTo>
                <a:lnTo>
                  <a:pt x="289" y="4"/>
                </a:lnTo>
                <a:cubicBezTo>
                  <a:pt x="289" y="2"/>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8" name="Google Shape;897;p16">
            <a:extLst>
              <a:ext uri="{FF2B5EF4-FFF2-40B4-BE49-F238E27FC236}">
                <a16:creationId xmlns:a16="http://schemas.microsoft.com/office/drawing/2014/main" id="{A55F89FB-E5D8-A81D-DA64-1D83A589454D}"/>
              </a:ext>
            </a:extLst>
          </p:cNvPr>
          <p:cNvSpPr/>
          <p:nvPr/>
        </p:nvSpPr>
        <p:spPr>
          <a:xfrm>
            <a:off x="4438708" y="3409401"/>
            <a:ext cx="42335" cy="42335"/>
          </a:xfrm>
          <a:custGeom>
            <a:avLst/>
            <a:gdLst/>
            <a:ahLst/>
            <a:cxnLst/>
            <a:rect l="l" t="t" r="r" b="b"/>
            <a:pathLst>
              <a:path w="291" h="291" extrusionOk="0">
                <a:moveTo>
                  <a:pt x="6" y="1"/>
                </a:moveTo>
                <a:cubicBezTo>
                  <a:pt x="4" y="1"/>
                  <a:pt x="1" y="4"/>
                  <a:pt x="1" y="6"/>
                </a:cubicBezTo>
                <a:lnTo>
                  <a:pt x="1" y="286"/>
                </a:lnTo>
                <a:cubicBezTo>
                  <a:pt x="1" y="289"/>
                  <a:pt x="2" y="290"/>
                  <a:pt x="5" y="290"/>
                </a:cubicBezTo>
                <a:lnTo>
                  <a:pt x="285" y="290"/>
                </a:lnTo>
                <a:cubicBezTo>
                  <a:pt x="287" y="290"/>
                  <a:pt x="288" y="289"/>
                  <a:pt x="290" y="286"/>
                </a:cubicBezTo>
                <a:lnTo>
                  <a:pt x="290" y="5"/>
                </a:lnTo>
                <a:cubicBezTo>
                  <a:pt x="290" y="3"/>
                  <a:pt x="288" y="1"/>
                  <a:pt x="28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9" name="Google Shape;898;p16">
            <a:extLst>
              <a:ext uri="{FF2B5EF4-FFF2-40B4-BE49-F238E27FC236}">
                <a16:creationId xmlns:a16="http://schemas.microsoft.com/office/drawing/2014/main" id="{7CBC8CFB-36B7-24D3-68EC-D828A1314E80}"/>
              </a:ext>
            </a:extLst>
          </p:cNvPr>
          <p:cNvSpPr/>
          <p:nvPr/>
        </p:nvSpPr>
        <p:spPr>
          <a:xfrm>
            <a:off x="3922113" y="3505853"/>
            <a:ext cx="42044" cy="42044"/>
          </a:xfrm>
          <a:custGeom>
            <a:avLst/>
            <a:gdLst/>
            <a:ahLst/>
            <a:cxnLst/>
            <a:rect l="l" t="t" r="r" b="b"/>
            <a:pathLst>
              <a:path w="289" h="289" extrusionOk="0">
                <a:moveTo>
                  <a:pt x="4" y="1"/>
                </a:moveTo>
                <a:cubicBezTo>
                  <a:pt x="2" y="1"/>
                  <a:pt x="0" y="2"/>
                  <a:pt x="0" y="5"/>
                </a:cubicBezTo>
                <a:lnTo>
                  <a:pt x="0" y="284"/>
                </a:lnTo>
                <a:cubicBezTo>
                  <a:pt x="0" y="287"/>
                  <a:pt x="1" y="288"/>
                  <a:pt x="4" y="288"/>
                </a:cubicBezTo>
                <a:lnTo>
                  <a:pt x="286" y="288"/>
                </a:lnTo>
                <a:cubicBezTo>
                  <a:pt x="287" y="288"/>
                  <a:pt x="289"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0" name="Google Shape;899;p16">
            <a:extLst>
              <a:ext uri="{FF2B5EF4-FFF2-40B4-BE49-F238E27FC236}">
                <a16:creationId xmlns:a16="http://schemas.microsoft.com/office/drawing/2014/main" id="{E6D625B7-4F57-BE53-D2AB-75E51C9EBDF9}"/>
              </a:ext>
            </a:extLst>
          </p:cNvPr>
          <p:cNvSpPr/>
          <p:nvPr/>
        </p:nvSpPr>
        <p:spPr>
          <a:xfrm>
            <a:off x="4023948" y="3505853"/>
            <a:ext cx="42480" cy="42044"/>
          </a:xfrm>
          <a:custGeom>
            <a:avLst/>
            <a:gdLst/>
            <a:ahLst/>
            <a:cxnLst/>
            <a:rect l="l" t="t" r="r" b="b"/>
            <a:pathLst>
              <a:path w="292" h="289" extrusionOk="0">
                <a:moveTo>
                  <a:pt x="5" y="1"/>
                </a:moveTo>
                <a:cubicBezTo>
                  <a:pt x="3" y="1"/>
                  <a:pt x="1" y="2"/>
                  <a:pt x="1" y="5"/>
                </a:cubicBezTo>
                <a:lnTo>
                  <a:pt x="1" y="284"/>
                </a:lnTo>
                <a:cubicBezTo>
                  <a:pt x="1" y="287"/>
                  <a:pt x="2" y="288"/>
                  <a:pt x="5" y="288"/>
                </a:cubicBezTo>
                <a:lnTo>
                  <a:pt x="286" y="288"/>
                </a:lnTo>
                <a:cubicBezTo>
                  <a:pt x="288" y="288"/>
                  <a:pt x="292"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1" name="Google Shape;900;p16">
            <a:extLst>
              <a:ext uri="{FF2B5EF4-FFF2-40B4-BE49-F238E27FC236}">
                <a16:creationId xmlns:a16="http://schemas.microsoft.com/office/drawing/2014/main" id="{B28C5921-E8EF-67FF-7C69-53C0FEF31B8A}"/>
              </a:ext>
            </a:extLst>
          </p:cNvPr>
          <p:cNvSpPr/>
          <p:nvPr/>
        </p:nvSpPr>
        <p:spPr>
          <a:xfrm>
            <a:off x="4126219" y="3505853"/>
            <a:ext cx="42189" cy="42044"/>
          </a:xfrm>
          <a:custGeom>
            <a:avLst/>
            <a:gdLst/>
            <a:ahLst/>
            <a:cxnLst/>
            <a:rect l="l" t="t" r="r" b="b"/>
            <a:pathLst>
              <a:path w="290" h="289" extrusionOk="0">
                <a:moveTo>
                  <a:pt x="5" y="1"/>
                </a:moveTo>
                <a:cubicBezTo>
                  <a:pt x="4" y="1"/>
                  <a:pt x="1" y="2"/>
                  <a:pt x="1" y="5"/>
                </a:cubicBezTo>
                <a:lnTo>
                  <a:pt x="1" y="284"/>
                </a:lnTo>
                <a:cubicBezTo>
                  <a:pt x="1" y="286"/>
                  <a:pt x="3" y="288"/>
                  <a:pt x="5" y="288"/>
                </a:cubicBezTo>
                <a:lnTo>
                  <a:pt x="285" y="288"/>
                </a:lnTo>
                <a:cubicBezTo>
                  <a:pt x="287" y="288"/>
                  <a:pt x="289" y="287"/>
                  <a:pt x="289" y="284"/>
                </a:cubicBezTo>
                <a:lnTo>
                  <a:pt x="289" y="5"/>
                </a:lnTo>
                <a:cubicBezTo>
                  <a:pt x="289" y="3"/>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2" name="Google Shape;901;p16">
            <a:extLst>
              <a:ext uri="{FF2B5EF4-FFF2-40B4-BE49-F238E27FC236}">
                <a16:creationId xmlns:a16="http://schemas.microsoft.com/office/drawing/2014/main" id="{CCB68890-5543-3A55-DC32-6540C042230B}"/>
              </a:ext>
            </a:extLst>
          </p:cNvPr>
          <p:cNvSpPr/>
          <p:nvPr/>
        </p:nvSpPr>
        <p:spPr>
          <a:xfrm>
            <a:off x="4234601" y="3505707"/>
            <a:ext cx="42189" cy="42189"/>
          </a:xfrm>
          <a:custGeom>
            <a:avLst/>
            <a:gdLst/>
            <a:ahLst/>
            <a:cxnLst/>
            <a:rect l="l" t="t" r="r" b="b"/>
            <a:pathLst>
              <a:path w="290" h="290" extrusionOk="0">
                <a:moveTo>
                  <a:pt x="6" y="1"/>
                </a:moveTo>
                <a:cubicBezTo>
                  <a:pt x="3" y="1"/>
                  <a:pt x="1" y="3"/>
                  <a:pt x="1" y="6"/>
                </a:cubicBezTo>
                <a:lnTo>
                  <a:pt x="1" y="285"/>
                </a:lnTo>
                <a:cubicBezTo>
                  <a:pt x="1" y="287"/>
                  <a:pt x="2" y="289"/>
                  <a:pt x="5" y="289"/>
                </a:cubicBezTo>
                <a:lnTo>
                  <a:pt x="284" y="289"/>
                </a:lnTo>
                <a:cubicBezTo>
                  <a:pt x="286" y="289"/>
                  <a:pt x="288" y="288"/>
                  <a:pt x="289" y="285"/>
                </a:cubicBezTo>
                <a:lnTo>
                  <a:pt x="289" y="4"/>
                </a:lnTo>
                <a:cubicBezTo>
                  <a:pt x="289" y="2"/>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3" name="Google Shape;902;p16">
            <a:extLst>
              <a:ext uri="{FF2B5EF4-FFF2-40B4-BE49-F238E27FC236}">
                <a16:creationId xmlns:a16="http://schemas.microsoft.com/office/drawing/2014/main" id="{116A1F08-712D-08D8-625B-7CF9981EACE4}"/>
              </a:ext>
            </a:extLst>
          </p:cNvPr>
          <p:cNvSpPr/>
          <p:nvPr/>
        </p:nvSpPr>
        <p:spPr>
          <a:xfrm>
            <a:off x="4336437" y="3505853"/>
            <a:ext cx="42335" cy="42044"/>
          </a:xfrm>
          <a:custGeom>
            <a:avLst/>
            <a:gdLst/>
            <a:ahLst/>
            <a:cxnLst/>
            <a:rect l="l" t="t" r="r" b="b"/>
            <a:pathLst>
              <a:path w="291" h="289" extrusionOk="0">
                <a:moveTo>
                  <a:pt x="4" y="1"/>
                </a:moveTo>
                <a:cubicBezTo>
                  <a:pt x="3" y="1"/>
                  <a:pt x="1" y="2"/>
                  <a:pt x="1" y="5"/>
                </a:cubicBezTo>
                <a:lnTo>
                  <a:pt x="1" y="284"/>
                </a:lnTo>
                <a:cubicBezTo>
                  <a:pt x="1" y="287"/>
                  <a:pt x="2" y="288"/>
                  <a:pt x="4" y="288"/>
                </a:cubicBezTo>
                <a:lnTo>
                  <a:pt x="285" y="288"/>
                </a:lnTo>
                <a:cubicBezTo>
                  <a:pt x="288" y="288"/>
                  <a:pt x="290" y="287"/>
                  <a:pt x="288" y="284"/>
                </a:cubicBezTo>
                <a:lnTo>
                  <a:pt x="288" y="5"/>
                </a:lnTo>
                <a:cubicBezTo>
                  <a:pt x="288" y="3"/>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4" name="Google Shape;903;p16">
            <a:extLst>
              <a:ext uri="{FF2B5EF4-FFF2-40B4-BE49-F238E27FC236}">
                <a16:creationId xmlns:a16="http://schemas.microsoft.com/office/drawing/2014/main" id="{CCFBF434-156E-51B6-6F90-4894F0B83FF7}"/>
              </a:ext>
            </a:extLst>
          </p:cNvPr>
          <p:cNvSpPr/>
          <p:nvPr/>
        </p:nvSpPr>
        <p:spPr>
          <a:xfrm>
            <a:off x="4438562" y="3505707"/>
            <a:ext cx="42189" cy="42189"/>
          </a:xfrm>
          <a:custGeom>
            <a:avLst/>
            <a:gdLst/>
            <a:ahLst/>
            <a:cxnLst/>
            <a:rect l="l" t="t" r="r" b="b"/>
            <a:pathLst>
              <a:path w="290" h="290" extrusionOk="0">
                <a:moveTo>
                  <a:pt x="6" y="1"/>
                </a:moveTo>
                <a:cubicBezTo>
                  <a:pt x="3" y="1"/>
                  <a:pt x="1" y="3"/>
                  <a:pt x="1" y="6"/>
                </a:cubicBezTo>
                <a:lnTo>
                  <a:pt x="1" y="285"/>
                </a:lnTo>
                <a:cubicBezTo>
                  <a:pt x="1" y="288"/>
                  <a:pt x="2" y="289"/>
                  <a:pt x="5" y="289"/>
                </a:cubicBezTo>
                <a:lnTo>
                  <a:pt x="286" y="289"/>
                </a:lnTo>
                <a:cubicBezTo>
                  <a:pt x="288" y="289"/>
                  <a:pt x="289" y="288"/>
                  <a:pt x="289" y="284"/>
                </a:cubicBezTo>
                <a:lnTo>
                  <a:pt x="289" y="4"/>
                </a:lnTo>
                <a:cubicBezTo>
                  <a:pt x="289" y="3"/>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5" name="Google Shape;904;p16">
            <a:extLst>
              <a:ext uri="{FF2B5EF4-FFF2-40B4-BE49-F238E27FC236}">
                <a16:creationId xmlns:a16="http://schemas.microsoft.com/office/drawing/2014/main" id="{6D431501-58A2-D009-C1F0-9CD51B4505B1}"/>
              </a:ext>
            </a:extLst>
          </p:cNvPr>
          <p:cNvSpPr/>
          <p:nvPr/>
        </p:nvSpPr>
        <p:spPr>
          <a:xfrm>
            <a:off x="3922113" y="3602015"/>
            <a:ext cx="42044" cy="42044"/>
          </a:xfrm>
          <a:custGeom>
            <a:avLst/>
            <a:gdLst/>
            <a:ahLst/>
            <a:cxnLst/>
            <a:rect l="l" t="t" r="r" b="b"/>
            <a:pathLst>
              <a:path w="289" h="289" extrusionOk="0">
                <a:moveTo>
                  <a:pt x="4" y="1"/>
                </a:moveTo>
                <a:cubicBezTo>
                  <a:pt x="1" y="1"/>
                  <a:pt x="0" y="2"/>
                  <a:pt x="0" y="5"/>
                </a:cubicBezTo>
                <a:lnTo>
                  <a:pt x="0" y="285"/>
                </a:lnTo>
                <a:cubicBezTo>
                  <a:pt x="0" y="287"/>
                  <a:pt x="1"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6" name="Google Shape;905;p16">
            <a:extLst>
              <a:ext uri="{FF2B5EF4-FFF2-40B4-BE49-F238E27FC236}">
                <a16:creationId xmlns:a16="http://schemas.microsoft.com/office/drawing/2014/main" id="{67E11586-A942-2996-9D1B-417A5F903DAA}"/>
              </a:ext>
            </a:extLst>
          </p:cNvPr>
          <p:cNvSpPr/>
          <p:nvPr/>
        </p:nvSpPr>
        <p:spPr>
          <a:xfrm>
            <a:off x="4024239" y="3602015"/>
            <a:ext cx="42189" cy="42044"/>
          </a:xfrm>
          <a:custGeom>
            <a:avLst/>
            <a:gdLst/>
            <a:ahLst/>
            <a:cxnLst/>
            <a:rect l="l" t="t" r="r" b="b"/>
            <a:pathLst>
              <a:path w="290" h="289" extrusionOk="0">
                <a:moveTo>
                  <a:pt x="4" y="1"/>
                </a:moveTo>
                <a:cubicBezTo>
                  <a:pt x="1" y="1"/>
                  <a:pt x="0" y="2"/>
                  <a:pt x="0" y="5"/>
                </a:cubicBezTo>
                <a:lnTo>
                  <a:pt x="0" y="285"/>
                </a:lnTo>
                <a:cubicBezTo>
                  <a:pt x="0" y="287"/>
                  <a:pt x="1" y="288"/>
                  <a:pt x="4" y="288"/>
                </a:cubicBezTo>
                <a:lnTo>
                  <a:pt x="284" y="288"/>
                </a:lnTo>
                <a:cubicBezTo>
                  <a:pt x="286" y="288"/>
                  <a:pt x="290" y="286"/>
                  <a:pt x="288" y="285"/>
                </a:cubicBezTo>
                <a:lnTo>
                  <a:pt x="288" y="5"/>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7" name="Google Shape;906;p16">
            <a:extLst>
              <a:ext uri="{FF2B5EF4-FFF2-40B4-BE49-F238E27FC236}">
                <a16:creationId xmlns:a16="http://schemas.microsoft.com/office/drawing/2014/main" id="{BC04E32A-D822-36D8-EC30-3D5D44D01FC2}"/>
              </a:ext>
            </a:extLst>
          </p:cNvPr>
          <p:cNvSpPr/>
          <p:nvPr/>
        </p:nvSpPr>
        <p:spPr>
          <a:xfrm>
            <a:off x="4126219" y="360201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8" name="Google Shape;907;p16">
            <a:extLst>
              <a:ext uri="{FF2B5EF4-FFF2-40B4-BE49-F238E27FC236}">
                <a16:creationId xmlns:a16="http://schemas.microsoft.com/office/drawing/2014/main" id="{6DA86D11-29EF-D927-1450-93214EAD4664}"/>
              </a:ext>
            </a:extLst>
          </p:cNvPr>
          <p:cNvSpPr/>
          <p:nvPr/>
        </p:nvSpPr>
        <p:spPr>
          <a:xfrm>
            <a:off x="4234455" y="3602015"/>
            <a:ext cx="42189" cy="42044"/>
          </a:xfrm>
          <a:custGeom>
            <a:avLst/>
            <a:gdLst/>
            <a:ahLst/>
            <a:cxnLst/>
            <a:rect l="l" t="t" r="r" b="b"/>
            <a:pathLst>
              <a:path w="290" h="289" extrusionOk="0">
                <a:moveTo>
                  <a:pt x="4" y="1"/>
                </a:moveTo>
                <a:cubicBezTo>
                  <a:pt x="2" y="1"/>
                  <a:pt x="1" y="2"/>
                  <a:pt x="1" y="5"/>
                </a:cubicBezTo>
                <a:lnTo>
                  <a:pt x="1" y="285"/>
                </a:lnTo>
                <a:cubicBezTo>
                  <a:pt x="1" y="287"/>
                  <a:pt x="2"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9" name="Google Shape;908;p16">
            <a:extLst>
              <a:ext uri="{FF2B5EF4-FFF2-40B4-BE49-F238E27FC236}">
                <a16:creationId xmlns:a16="http://schemas.microsoft.com/office/drawing/2014/main" id="{BE19E97C-9F00-1F58-5657-F4076757FC1A}"/>
              </a:ext>
            </a:extLst>
          </p:cNvPr>
          <p:cNvSpPr/>
          <p:nvPr/>
        </p:nvSpPr>
        <p:spPr>
          <a:xfrm>
            <a:off x="4336582" y="3602015"/>
            <a:ext cx="42189" cy="42044"/>
          </a:xfrm>
          <a:custGeom>
            <a:avLst/>
            <a:gdLst/>
            <a:ahLst/>
            <a:cxnLst/>
            <a:rect l="l" t="t" r="r" b="b"/>
            <a:pathLst>
              <a:path w="290" h="289" extrusionOk="0">
                <a:moveTo>
                  <a:pt x="5" y="1"/>
                </a:moveTo>
                <a:cubicBezTo>
                  <a:pt x="2" y="1"/>
                  <a:pt x="1" y="2"/>
                  <a:pt x="1" y="5"/>
                </a:cubicBezTo>
                <a:lnTo>
                  <a:pt x="1" y="285"/>
                </a:lnTo>
                <a:cubicBezTo>
                  <a:pt x="1" y="287"/>
                  <a:pt x="2" y="288"/>
                  <a:pt x="5"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0" name="Google Shape;909;p16">
            <a:extLst>
              <a:ext uri="{FF2B5EF4-FFF2-40B4-BE49-F238E27FC236}">
                <a16:creationId xmlns:a16="http://schemas.microsoft.com/office/drawing/2014/main" id="{AC5CFB99-700C-993F-8064-6E8C25A7FECB}"/>
              </a:ext>
            </a:extLst>
          </p:cNvPr>
          <p:cNvSpPr/>
          <p:nvPr/>
        </p:nvSpPr>
        <p:spPr>
          <a:xfrm>
            <a:off x="4438708" y="360201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1" name="Google Shape;910;p16">
            <a:extLst>
              <a:ext uri="{FF2B5EF4-FFF2-40B4-BE49-F238E27FC236}">
                <a16:creationId xmlns:a16="http://schemas.microsoft.com/office/drawing/2014/main" id="{1BB3BA6A-8E0C-5678-7394-F3DD89B2F769}"/>
              </a:ext>
            </a:extLst>
          </p:cNvPr>
          <p:cNvSpPr/>
          <p:nvPr/>
        </p:nvSpPr>
        <p:spPr>
          <a:xfrm>
            <a:off x="639389" y="3133135"/>
            <a:ext cx="26623" cy="216475"/>
          </a:xfrm>
          <a:custGeom>
            <a:avLst/>
            <a:gdLst/>
            <a:ahLst/>
            <a:cxnLst/>
            <a:rect l="l" t="t" r="r" b="b"/>
            <a:pathLst>
              <a:path w="183" h="1488" extrusionOk="0">
                <a:moveTo>
                  <a:pt x="1" y="0"/>
                </a:moveTo>
                <a:lnTo>
                  <a:pt x="1" y="1487"/>
                </a:lnTo>
                <a:lnTo>
                  <a:pt x="183" y="1487"/>
                </a:lnTo>
                <a:lnTo>
                  <a:pt x="183"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42" name="Google Shape;911;p16">
            <a:extLst>
              <a:ext uri="{FF2B5EF4-FFF2-40B4-BE49-F238E27FC236}">
                <a16:creationId xmlns:a16="http://schemas.microsoft.com/office/drawing/2014/main" id="{799634E6-934E-5452-DEEA-CF88C19975C4}"/>
              </a:ext>
            </a:extLst>
          </p:cNvPr>
          <p:cNvSpPr/>
          <p:nvPr/>
        </p:nvSpPr>
        <p:spPr>
          <a:xfrm>
            <a:off x="481400" y="3097056"/>
            <a:ext cx="184615" cy="120312"/>
          </a:xfrm>
          <a:custGeom>
            <a:avLst/>
            <a:gdLst/>
            <a:ahLst/>
            <a:cxnLst/>
            <a:rect l="l" t="t" r="r" b="b"/>
            <a:pathLst>
              <a:path w="1269" h="827" extrusionOk="0">
                <a:moveTo>
                  <a:pt x="0" y="1"/>
                </a:moveTo>
                <a:lnTo>
                  <a:pt x="327" y="413"/>
                </a:lnTo>
                <a:lnTo>
                  <a:pt x="0" y="827"/>
                </a:lnTo>
                <a:lnTo>
                  <a:pt x="1269" y="827"/>
                </a:lnTo>
                <a:lnTo>
                  <a:pt x="126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3" name="Google Shape;912;p16">
            <a:extLst>
              <a:ext uri="{FF2B5EF4-FFF2-40B4-BE49-F238E27FC236}">
                <a16:creationId xmlns:a16="http://schemas.microsoft.com/office/drawing/2014/main" id="{9683FC7A-524A-2BEB-9CDB-D73D2C89F4E6}"/>
              </a:ext>
            </a:extLst>
          </p:cNvPr>
          <p:cNvSpPr/>
          <p:nvPr/>
        </p:nvSpPr>
        <p:spPr>
          <a:xfrm>
            <a:off x="1751864"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0"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solidFill>
                <a:schemeClr val="accent3"/>
              </a:solidFill>
            </a:endParaRPr>
          </a:p>
        </p:txBody>
      </p:sp>
      <p:sp>
        <p:nvSpPr>
          <p:cNvPr id="644" name="Google Shape;913;p16">
            <a:extLst>
              <a:ext uri="{FF2B5EF4-FFF2-40B4-BE49-F238E27FC236}">
                <a16:creationId xmlns:a16="http://schemas.microsoft.com/office/drawing/2014/main" id="{C1CCEAA5-D7B3-7C73-2F3D-59B7B1434D4A}"/>
              </a:ext>
            </a:extLst>
          </p:cNvPr>
          <p:cNvSpPr/>
          <p:nvPr/>
        </p:nvSpPr>
        <p:spPr>
          <a:xfrm>
            <a:off x="2004706" y="2242075"/>
            <a:ext cx="172831" cy="80887"/>
          </a:xfrm>
          <a:custGeom>
            <a:avLst/>
            <a:gdLst/>
            <a:ahLst/>
            <a:cxnLst/>
            <a:rect l="l" t="t" r="r" b="b"/>
            <a:pathLst>
              <a:path w="1188" h="556" extrusionOk="0">
                <a:moveTo>
                  <a:pt x="591" y="1"/>
                </a:moveTo>
                <a:cubicBezTo>
                  <a:pt x="406" y="1"/>
                  <a:pt x="321" y="156"/>
                  <a:pt x="336" y="298"/>
                </a:cubicBezTo>
                <a:cubicBezTo>
                  <a:pt x="310" y="289"/>
                  <a:pt x="282" y="283"/>
                  <a:pt x="248" y="283"/>
                </a:cubicBezTo>
                <a:cubicBezTo>
                  <a:pt x="78" y="283"/>
                  <a:pt x="0" y="423"/>
                  <a:pt x="12" y="555"/>
                </a:cubicBezTo>
                <a:lnTo>
                  <a:pt x="1187" y="555"/>
                </a:lnTo>
                <a:cubicBezTo>
                  <a:pt x="1187" y="397"/>
                  <a:pt x="1085" y="240"/>
                  <a:pt x="881" y="240"/>
                </a:cubicBezTo>
                <a:cubicBezTo>
                  <a:pt x="870" y="240"/>
                  <a:pt x="858" y="241"/>
                  <a:pt x="847" y="241"/>
                </a:cubicBezTo>
                <a:cubicBezTo>
                  <a:pt x="836" y="116"/>
                  <a:pt x="752"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5" name="Google Shape;914;p16">
            <a:extLst>
              <a:ext uri="{FF2B5EF4-FFF2-40B4-BE49-F238E27FC236}">
                <a16:creationId xmlns:a16="http://schemas.microsoft.com/office/drawing/2014/main" id="{09D128AF-0186-CFA0-4C4C-59D8898F92EA}"/>
              </a:ext>
            </a:extLst>
          </p:cNvPr>
          <p:cNvSpPr/>
          <p:nvPr/>
        </p:nvSpPr>
        <p:spPr>
          <a:xfrm>
            <a:off x="2227433"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1"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6" name="Google Shape;915;p16">
            <a:extLst>
              <a:ext uri="{FF2B5EF4-FFF2-40B4-BE49-F238E27FC236}">
                <a16:creationId xmlns:a16="http://schemas.microsoft.com/office/drawing/2014/main" id="{3CF0CD3C-DF92-D8BA-5192-42E20F2D8F67}"/>
              </a:ext>
            </a:extLst>
          </p:cNvPr>
          <p:cNvSpPr/>
          <p:nvPr/>
        </p:nvSpPr>
        <p:spPr>
          <a:xfrm>
            <a:off x="2480276" y="2242075"/>
            <a:ext cx="172831" cy="80887"/>
          </a:xfrm>
          <a:custGeom>
            <a:avLst/>
            <a:gdLst/>
            <a:ahLst/>
            <a:cxnLst/>
            <a:rect l="l" t="t" r="r" b="b"/>
            <a:pathLst>
              <a:path w="1188" h="556" extrusionOk="0">
                <a:moveTo>
                  <a:pt x="591" y="1"/>
                </a:moveTo>
                <a:cubicBezTo>
                  <a:pt x="406" y="1"/>
                  <a:pt x="321" y="156"/>
                  <a:pt x="336" y="298"/>
                </a:cubicBezTo>
                <a:cubicBezTo>
                  <a:pt x="311" y="289"/>
                  <a:pt x="282" y="283"/>
                  <a:pt x="248" y="283"/>
                </a:cubicBezTo>
                <a:cubicBezTo>
                  <a:pt x="78" y="283"/>
                  <a:pt x="1" y="423"/>
                  <a:pt x="12" y="555"/>
                </a:cubicBezTo>
                <a:lnTo>
                  <a:pt x="1187" y="555"/>
                </a:lnTo>
                <a:cubicBezTo>
                  <a:pt x="1187" y="397"/>
                  <a:pt x="1085" y="240"/>
                  <a:pt x="881" y="240"/>
                </a:cubicBezTo>
                <a:cubicBezTo>
                  <a:pt x="870" y="240"/>
                  <a:pt x="858" y="241"/>
                  <a:pt x="847" y="241"/>
                </a:cubicBezTo>
                <a:cubicBezTo>
                  <a:pt x="836" y="116"/>
                  <a:pt x="753"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7" name="Google Shape;916;p16">
            <a:extLst>
              <a:ext uri="{FF2B5EF4-FFF2-40B4-BE49-F238E27FC236}">
                <a16:creationId xmlns:a16="http://schemas.microsoft.com/office/drawing/2014/main" id="{B7B8EBEB-2FF6-0A5A-8468-CC31A4A1324E}"/>
              </a:ext>
            </a:extLst>
          </p:cNvPr>
          <p:cNvSpPr/>
          <p:nvPr/>
        </p:nvSpPr>
        <p:spPr>
          <a:xfrm>
            <a:off x="2702857" y="2227092"/>
            <a:ext cx="215165" cy="96017"/>
          </a:xfrm>
          <a:custGeom>
            <a:avLst/>
            <a:gdLst/>
            <a:ahLst/>
            <a:cxnLst/>
            <a:rect l="l" t="t" r="r" b="b"/>
            <a:pathLst>
              <a:path w="1479" h="660" extrusionOk="0">
                <a:moveTo>
                  <a:pt x="766" y="0"/>
                </a:moveTo>
                <a:cubicBezTo>
                  <a:pt x="548" y="0"/>
                  <a:pt x="436" y="167"/>
                  <a:pt x="432" y="338"/>
                </a:cubicBezTo>
                <a:cubicBezTo>
                  <a:pt x="397" y="324"/>
                  <a:pt x="358" y="315"/>
                  <a:pt x="313" y="315"/>
                </a:cubicBezTo>
                <a:cubicBezTo>
                  <a:pt x="99" y="315"/>
                  <a:pt x="0" y="495"/>
                  <a:pt x="17" y="659"/>
                </a:cubicBezTo>
                <a:lnTo>
                  <a:pt x="1479" y="659"/>
                </a:lnTo>
                <a:lnTo>
                  <a:pt x="1479" y="658"/>
                </a:lnTo>
                <a:cubicBezTo>
                  <a:pt x="1479" y="432"/>
                  <a:pt x="1302" y="251"/>
                  <a:pt x="1083" y="229"/>
                </a:cubicBezTo>
                <a:cubicBezTo>
                  <a:pt x="1044" y="103"/>
                  <a:pt x="938" y="0"/>
                  <a:pt x="76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8" name="Google Shape;917;p16">
            <a:extLst>
              <a:ext uri="{FF2B5EF4-FFF2-40B4-BE49-F238E27FC236}">
                <a16:creationId xmlns:a16="http://schemas.microsoft.com/office/drawing/2014/main" id="{3D86E7FE-C0E5-1A19-CCAF-4C1F738A948C}"/>
              </a:ext>
            </a:extLst>
          </p:cNvPr>
          <p:cNvSpPr/>
          <p:nvPr/>
        </p:nvSpPr>
        <p:spPr>
          <a:xfrm>
            <a:off x="95154" y="5235746"/>
            <a:ext cx="172831" cy="80887"/>
          </a:xfrm>
          <a:custGeom>
            <a:avLst/>
            <a:gdLst/>
            <a:ahLst/>
            <a:cxnLst/>
            <a:rect l="l" t="t" r="r" b="b"/>
            <a:pathLst>
              <a:path w="1188" h="556" extrusionOk="0">
                <a:moveTo>
                  <a:pt x="592" y="0"/>
                </a:moveTo>
                <a:cubicBezTo>
                  <a:pt x="406" y="0"/>
                  <a:pt x="322" y="157"/>
                  <a:pt x="338" y="298"/>
                </a:cubicBezTo>
                <a:cubicBezTo>
                  <a:pt x="312" y="289"/>
                  <a:pt x="282" y="282"/>
                  <a:pt x="250" y="282"/>
                </a:cubicBezTo>
                <a:cubicBezTo>
                  <a:pt x="79" y="282"/>
                  <a:pt x="1" y="424"/>
                  <a:pt x="12" y="555"/>
                </a:cubicBezTo>
                <a:lnTo>
                  <a:pt x="1188" y="555"/>
                </a:lnTo>
                <a:cubicBezTo>
                  <a:pt x="1187" y="396"/>
                  <a:pt x="1085" y="239"/>
                  <a:pt x="882" y="239"/>
                </a:cubicBezTo>
                <a:cubicBezTo>
                  <a:pt x="871" y="239"/>
                  <a:pt x="859" y="240"/>
                  <a:pt x="848" y="240"/>
                </a:cubicBezTo>
                <a:cubicBezTo>
                  <a:pt x="838" y="117"/>
                  <a:pt x="753" y="0"/>
                  <a:pt x="592" y="0"/>
                </a:cubicBezTo>
                <a:close/>
                <a:moveTo>
                  <a:pt x="1188" y="555"/>
                </a:moveTo>
                <a:lnTo>
                  <a:pt x="1188" y="555"/>
                </a:lnTo>
                <a:cubicBezTo>
                  <a:pt x="1188" y="555"/>
                  <a:pt x="1188" y="555"/>
                  <a:pt x="1188" y="556"/>
                </a:cubicBezTo>
                <a:lnTo>
                  <a:pt x="1188"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9" name="Google Shape;918;p16">
            <a:extLst>
              <a:ext uri="{FF2B5EF4-FFF2-40B4-BE49-F238E27FC236}">
                <a16:creationId xmlns:a16="http://schemas.microsoft.com/office/drawing/2014/main" id="{9A8ECCFA-6C66-C1D9-CA55-6E8BDDFDA5BE}"/>
              </a:ext>
            </a:extLst>
          </p:cNvPr>
          <p:cNvSpPr/>
          <p:nvPr/>
        </p:nvSpPr>
        <p:spPr>
          <a:xfrm>
            <a:off x="317882" y="5220616"/>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60"/>
                </a:lnTo>
                <a:cubicBezTo>
                  <a:pt x="1478" y="432"/>
                  <a:pt x="1302" y="251"/>
                  <a:pt x="1083" y="230"/>
                </a:cubicBezTo>
                <a:cubicBezTo>
                  <a:pt x="1043" y="103"/>
                  <a:pt x="939" y="1"/>
                  <a:pt x="76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0" name="Google Shape;919;p16">
            <a:extLst>
              <a:ext uri="{FF2B5EF4-FFF2-40B4-BE49-F238E27FC236}">
                <a16:creationId xmlns:a16="http://schemas.microsoft.com/office/drawing/2014/main" id="{BA1D878D-6182-9767-BBF1-86D1E751D401}"/>
              </a:ext>
            </a:extLst>
          </p:cNvPr>
          <p:cNvSpPr/>
          <p:nvPr/>
        </p:nvSpPr>
        <p:spPr>
          <a:xfrm>
            <a:off x="570869" y="5235746"/>
            <a:ext cx="172685" cy="80887"/>
          </a:xfrm>
          <a:custGeom>
            <a:avLst/>
            <a:gdLst/>
            <a:ahLst/>
            <a:cxnLst/>
            <a:rect l="l" t="t" r="r" b="b"/>
            <a:pathLst>
              <a:path w="1187" h="556" extrusionOk="0">
                <a:moveTo>
                  <a:pt x="591" y="0"/>
                </a:moveTo>
                <a:cubicBezTo>
                  <a:pt x="405" y="0"/>
                  <a:pt x="321" y="157"/>
                  <a:pt x="337" y="298"/>
                </a:cubicBezTo>
                <a:cubicBezTo>
                  <a:pt x="311" y="289"/>
                  <a:pt x="281" y="282"/>
                  <a:pt x="249" y="282"/>
                </a:cubicBezTo>
                <a:cubicBezTo>
                  <a:pt x="78" y="282"/>
                  <a:pt x="0" y="424"/>
                  <a:pt x="11" y="555"/>
                </a:cubicBezTo>
                <a:lnTo>
                  <a:pt x="1187" y="555"/>
                </a:lnTo>
                <a:cubicBezTo>
                  <a:pt x="1187" y="396"/>
                  <a:pt x="1084" y="239"/>
                  <a:pt x="881" y="239"/>
                </a:cubicBezTo>
                <a:cubicBezTo>
                  <a:pt x="870" y="239"/>
                  <a:pt x="859" y="240"/>
                  <a:pt x="847" y="240"/>
                </a:cubicBezTo>
                <a:cubicBezTo>
                  <a:pt x="837" y="117"/>
                  <a:pt x="752" y="0"/>
                  <a:pt x="591" y="0"/>
                </a:cubicBezTo>
                <a:close/>
                <a:moveTo>
                  <a:pt x="1187" y="555"/>
                </a:moveTo>
                <a:lnTo>
                  <a:pt x="1187" y="555"/>
                </a:lnTo>
                <a:cubicBezTo>
                  <a:pt x="1187" y="555"/>
                  <a:pt x="1187" y="555"/>
                  <a:pt x="1187" y="556"/>
                </a:cubicBezTo>
                <a:lnTo>
                  <a:pt x="1187"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1" name="Google Shape;920;p16">
            <a:extLst>
              <a:ext uri="{FF2B5EF4-FFF2-40B4-BE49-F238E27FC236}">
                <a16:creationId xmlns:a16="http://schemas.microsoft.com/office/drawing/2014/main" id="{EB24D852-153D-7927-85A4-7887F4F6391E}"/>
              </a:ext>
            </a:extLst>
          </p:cNvPr>
          <p:cNvSpPr/>
          <p:nvPr/>
        </p:nvSpPr>
        <p:spPr>
          <a:xfrm>
            <a:off x="793160" y="5220616"/>
            <a:ext cx="215311" cy="96163"/>
          </a:xfrm>
          <a:custGeom>
            <a:avLst/>
            <a:gdLst/>
            <a:ahLst/>
            <a:cxnLst/>
            <a:rect l="l" t="t" r="r" b="b"/>
            <a:pathLst>
              <a:path w="1480" h="661" extrusionOk="0">
                <a:moveTo>
                  <a:pt x="767" y="1"/>
                </a:moveTo>
                <a:cubicBezTo>
                  <a:pt x="548" y="1"/>
                  <a:pt x="437" y="168"/>
                  <a:pt x="432" y="338"/>
                </a:cubicBezTo>
                <a:cubicBezTo>
                  <a:pt x="399" y="324"/>
                  <a:pt x="359" y="316"/>
                  <a:pt x="314" y="316"/>
                </a:cubicBezTo>
                <a:cubicBezTo>
                  <a:pt x="100" y="316"/>
                  <a:pt x="1" y="495"/>
                  <a:pt x="17" y="661"/>
                </a:cubicBezTo>
                <a:lnTo>
                  <a:pt x="1479" y="661"/>
                </a:lnTo>
                <a:lnTo>
                  <a:pt x="1479" y="660"/>
                </a:lnTo>
                <a:cubicBezTo>
                  <a:pt x="1479" y="432"/>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2" name="Google Shape;921;p16">
            <a:extLst>
              <a:ext uri="{FF2B5EF4-FFF2-40B4-BE49-F238E27FC236}">
                <a16:creationId xmlns:a16="http://schemas.microsoft.com/office/drawing/2014/main" id="{C04CABAB-D6CD-7C56-DCF3-BAB91D496E4B}"/>
              </a:ext>
            </a:extLst>
          </p:cNvPr>
          <p:cNvSpPr/>
          <p:nvPr/>
        </p:nvSpPr>
        <p:spPr>
          <a:xfrm>
            <a:off x="3482041" y="2668765"/>
            <a:ext cx="214873" cy="96163"/>
          </a:xfrm>
          <a:custGeom>
            <a:avLst/>
            <a:gdLst/>
            <a:ahLst/>
            <a:cxnLst/>
            <a:rect l="l" t="t" r="r" b="b"/>
            <a:pathLst>
              <a:path w="1477"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3" name="Google Shape;922;p16">
            <a:extLst>
              <a:ext uri="{FF2B5EF4-FFF2-40B4-BE49-F238E27FC236}">
                <a16:creationId xmlns:a16="http://schemas.microsoft.com/office/drawing/2014/main" id="{70CD748A-B746-F8CA-6D55-1A67C391A186}"/>
              </a:ext>
            </a:extLst>
          </p:cNvPr>
          <p:cNvSpPr/>
          <p:nvPr/>
        </p:nvSpPr>
        <p:spPr>
          <a:xfrm>
            <a:off x="3735028" y="2683749"/>
            <a:ext cx="172831" cy="81032"/>
          </a:xfrm>
          <a:custGeom>
            <a:avLst/>
            <a:gdLst/>
            <a:ahLst/>
            <a:cxnLst/>
            <a:rect l="l" t="t" r="r" b="b"/>
            <a:pathLst>
              <a:path w="1188" h="557" extrusionOk="0">
                <a:moveTo>
                  <a:pt x="591" y="0"/>
                </a:moveTo>
                <a:cubicBezTo>
                  <a:pt x="406" y="0"/>
                  <a:pt x="321" y="157"/>
                  <a:pt x="337" y="299"/>
                </a:cubicBezTo>
                <a:cubicBezTo>
                  <a:pt x="311" y="290"/>
                  <a:pt x="282" y="283"/>
                  <a:pt x="249" y="283"/>
                </a:cubicBezTo>
                <a:cubicBezTo>
                  <a:pt x="79" y="283"/>
                  <a:pt x="1" y="424"/>
                  <a:pt x="12" y="556"/>
                </a:cubicBezTo>
                <a:lnTo>
                  <a:pt x="1188" y="556"/>
                </a:lnTo>
                <a:cubicBezTo>
                  <a:pt x="1188" y="397"/>
                  <a:pt x="1086" y="240"/>
                  <a:pt x="882" y="240"/>
                </a:cubicBezTo>
                <a:cubicBezTo>
                  <a:pt x="871" y="240"/>
                  <a:pt x="858" y="241"/>
                  <a:pt x="847" y="241"/>
                </a:cubicBezTo>
                <a:cubicBezTo>
                  <a:pt x="837" y="117"/>
                  <a:pt x="753" y="0"/>
                  <a:pt x="59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4" name="Google Shape;923;p16">
            <a:extLst>
              <a:ext uri="{FF2B5EF4-FFF2-40B4-BE49-F238E27FC236}">
                <a16:creationId xmlns:a16="http://schemas.microsoft.com/office/drawing/2014/main" id="{65DB3F6A-B717-AB93-A9BD-F2B3EF93A8EC}"/>
              </a:ext>
            </a:extLst>
          </p:cNvPr>
          <p:cNvSpPr/>
          <p:nvPr/>
        </p:nvSpPr>
        <p:spPr>
          <a:xfrm>
            <a:off x="3957610" y="2668765"/>
            <a:ext cx="215020" cy="96163"/>
          </a:xfrm>
          <a:custGeom>
            <a:avLst/>
            <a:gdLst/>
            <a:ahLst/>
            <a:cxnLst/>
            <a:rect l="l" t="t" r="r" b="b"/>
            <a:pathLst>
              <a:path w="1478"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5" name="Google Shape;924;p16">
            <a:extLst>
              <a:ext uri="{FF2B5EF4-FFF2-40B4-BE49-F238E27FC236}">
                <a16:creationId xmlns:a16="http://schemas.microsoft.com/office/drawing/2014/main" id="{6C8B0463-25B3-7CE3-FBBA-4482F19030B0}"/>
              </a:ext>
            </a:extLst>
          </p:cNvPr>
          <p:cNvSpPr/>
          <p:nvPr/>
        </p:nvSpPr>
        <p:spPr>
          <a:xfrm>
            <a:off x="4210742" y="2683749"/>
            <a:ext cx="172685" cy="81032"/>
          </a:xfrm>
          <a:custGeom>
            <a:avLst/>
            <a:gdLst/>
            <a:ahLst/>
            <a:cxnLst/>
            <a:rect l="l" t="t" r="r" b="b"/>
            <a:pathLst>
              <a:path w="1187" h="557" extrusionOk="0">
                <a:moveTo>
                  <a:pt x="590" y="0"/>
                </a:moveTo>
                <a:cubicBezTo>
                  <a:pt x="405" y="0"/>
                  <a:pt x="320" y="157"/>
                  <a:pt x="336" y="299"/>
                </a:cubicBezTo>
                <a:cubicBezTo>
                  <a:pt x="310" y="290"/>
                  <a:pt x="281" y="283"/>
                  <a:pt x="248" y="283"/>
                </a:cubicBezTo>
                <a:cubicBezTo>
                  <a:pt x="78" y="283"/>
                  <a:pt x="0" y="424"/>
                  <a:pt x="11" y="556"/>
                </a:cubicBezTo>
                <a:lnTo>
                  <a:pt x="1187" y="556"/>
                </a:lnTo>
                <a:cubicBezTo>
                  <a:pt x="1187" y="397"/>
                  <a:pt x="1085" y="240"/>
                  <a:pt x="881" y="240"/>
                </a:cubicBezTo>
                <a:cubicBezTo>
                  <a:pt x="870" y="240"/>
                  <a:pt x="857" y="241"/>
                  <a:pt x="846" y="241"/>
                </a:cubicBezTo>
                <a:cubicBezTo>
                  <a:pt x="836" y="117"/>
                  <a:pt x="752" y="0"/>
                  <a:pt x="59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6" name="Google Shape;925;p16">
            <a:extLst>
              <a:ext uri="{FF2B5EF4-FFF2-40B4-BE49-F238E27FC236}">
                <a16:creationId xmlns:a16="http://schemas.microsoft.com/office/drawing/2014/main" id="{4A669243-210F-489F-C941-4532EB8D1255}"/>
              </a:ext>
            </a:extLst>
          </p:cNvPr>
          <p:cNvSpPr/>
          <p:nvPr/>
        </p:nvSpPr>
        <p:spPr>
          <a:xfrm>
            <a:off x="4432889" y="2668765"/>
            <a:ext cx="215311" cy="96163"/>
          </a:xfrm>
          <a:custGeom>
            <a:avLst/>
            <a:gdLst/>
            <a:ahLst/>
            <a:cxnLst/>
            <a:rect l="l" t="t" r="r" b="b"/>
            <a:pathLst>
              <a:path w="1480" h="661" extrusionOk="0">
                <a:moveTo>
                  <a:pt x="767" y="0"/>
                </a:moveTo>
                <a:cubicBezTo>
                  <a:pt x="548" y="0"/>
                  <a:pt x="438" y="168"/>
                  <a:pt x="433" y="338"/>
                </a:cubicBezTo>
                <a:cubicBezTo>
                  <a:pt x="399" y="323"/>
                  <a:pt x="359" y="316"/>
                  <a:pt x="315" y="316"/>
                </a:cubicBezTo>
                <a:cubicBezTo>
                  <a:pt x="101" y="316"/>
                  <a:pt x="1" y="495"/>
                  <a:pt x="18" y="660"/>
                </a:cubicBezTo>
                <a:lnTo>
                  <a:pt x="1479" y="660"/>
                </a:lnTo>
                <a:lnTo>
                  <a:pt x="1479" y="659"/>
                </a:lnTo>
                <a:cubicBezTo>
                  <a:pt x="1479" y="432"/>
                  <a:pt x="1303" y="251"/>
                  <a:pt x="1084" y="229"/>
                </a:cubicBezTo>
                <a:cubicBezTo>
                  <a:pt x="1044" y="102"/>
                  <a:pt x="940" y="0"/>
                  <a:pt x="76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7" name="Google Shape;926;p16">
            <a:extLst>
              <a:ext uri="{FF2B5EF4-FFF2-40B4-BE49-F238E27FC236}">
                <a16:creationId xmlns:a16="http://schemas.microsoft.com/office/drawing/2014/main" id="{F661848A-C1B1-8346-FA73-6C7CEC4C2398}"/>
              </a:ext>
            </a:extLst>
          </p:cNvPr>
          <p:cNvSpPr/>
          <p:nvPr/>
        </p:nvSpPr>
        <p:spPr>
          <a:xfrm>
            <a:off x="3905965" y="4238777"/>
            <a:ext cx="215165" cy="96163"/>
          </a:xfrm>
          <a:custGeom>
            <a:avLst/>
            <a:gdLst/>
            <a:ahLst/>
            <a:cxnLst/>
            <a:rect l="l" t="t" r="r" b="b"/>
            <a:pathLst>
              <a:path w="1479" h="661" extrusionOk="0">
                <a:moveTo>
                  <a:pt x="766" y="1"/>
                </a:moveTo>
                <a:cubicBezTo>
                  <a:pt x="547" y="1"/>
                  <a:pt x="435"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8" name="Google Shape;927;p16">
            <a:extLst>
              <a:ext uri="{FF2B5EF4-FFF2-40B4-BE49-F238E27FC236}">
                <a16:creationId xmlns:a16="http://schemas.microsoft.com/office/drawing/2014/main" id="{6894D853-F441-B471-A4BB-6BB15399F3F1}"/>
              </a:ext>
            </a:extLst>
          </p:cNvPr>
          <p:cNvSpPr/>
          <p:nvPr/>
        </p:nvSpPr>
        <p:spPr>
          <a:xfrm>
            <a:off x="4159098" y="4253907"/>
            <a:ext cx="172685" cy="80741"/>
          </a:xfrm>
          <a:custGeom>
            <a:avLst/>
            <a:gdLst/>
            <a:ahLst/>
            <a:cxnLst/>
            <a:rect l="l" t="t" r="r" b="b"/>
            <a:pathLst>
              <a:path w="1187" h="555" extrusionOk="0">
                <a:moveTo>
                  <a:pt x="591" y="0"/>
                </a:moveTo>
                <a:cubicBezTo>
                  <a:pt x="406" y="0"/>
                  <a:pt x="321" y="156"/>
                  <a:pt x="337" y="298"/>
                </a:cubicBezTo>
                <a:cubicBezTo>
                  <a:pt x="311" y="289"/>
                  <a:pt x="281" y="282"/>
                  <a:pt x="249" y="282"/>
                </a:cubicBezTo>
                <a:cubicBezTo>
                  <a:pt x="79" y="282"/>
                  <a:pt x="0" y="424"/>
                  <a:pt x="12" y="555"/>
                </a:cubicBezTo>
                <a:lnTo>
                  <a:pt x="1187" y="555"/>
                </a:lnTo>
                <a:cubicBezTo>
                  <a:pt x="1187" y="396"/>
                  <a:pt x="1085" y="240"/>
                  <a:pt x="882" y="240"/>
                </a:cubicBezTo>
                <a:cubicBezTo>
                  <a:pt x="870" y="240"/>
                  <a:pt x="858" y="241"/>
                  <a:pt x="847" y="241"/>
                </a:cubicBezTo>
                <a:cubicBezTo>
                  <a:pt x="837" y="117"/>
                  <a:pt x="752" y="0"/>
                  <a:pt x="59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9" name="Google Shape;928;p16">
            <a:extLst>
              <a:ext uri="{FF2B5EF4-FFF2-40B4-BE49-F238E27FC236}">
                <a16:creationId xmlns:a16="http://schemas.microsoft.com/office/drawing/2014/main" id="{C015E259-B023-FEF0-E19C-09897EFB3625}"/>
              </a:ext>
            </a:extLst>
          </p:cNvPr>
          <p:cNvSpPr/>
          <p:nvPr/>
        </p:nvSpPr>
        <p:spPr>
          <a:xfrm>
            <a:off x="4381534" y="4238777"/>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60" name="Google Shape;929;p16">
            <a:extLst>
              <a:ext uri="{FF2B5EF4-FFF2-40B4-BE49-F238E27FC236}">
                <a16:creationId xmlns:a16="http://schemas.microsoft.com/office/drawing/2014/main" id="{6060B8DC-F596-E9F5-ED32-9FE2EFE0A6FD}"/>
              </a:ext>
            </a:extLst>
          </p:cNvPr>
          <p:cNvSpPr/>
          <p:nvPr/>
        </p:nvSpPr>
        <p:spPr>
          <a:xfrm>
            <a:off x="310898" y="3256064"/>
            <a:ext cx="215311" cy="96163"/>
          </a:xfrm>
          <a:custGeom>
            <a:avLst/>
            <a:gdLst/>
            <a:ahLst/>
            <a:cxnLst/>
            <a:rect l="l" t="t" r="r" b="b"/>
            <a:pathLst>
              <a:path w="1480" h="661" extrusionOk="0">
                <a:moveTo>
                  <a:pt x="767" y="1"/>
                </a:moveTo>
                <a:cubicBezTo>
                  <a:pt x="548" y="1"/>
                  <a:pt x="436" y="168"/>
                  <a:pt x="432" y="338"/>
                </a:cubicBezTo>
                <a:cubicBezTo>
                  <a:pt x="399" y="325"/>
                  <a:pt x="359" y="317"/>
                  <a:pt x="314" y="317"/>
                </a:cubicBezTo>
                <a:cubicBezTo>
                  <a:pt x="100" y="317"/>
                  <a:pt x="1" y="496"/>
                  <a:pt x="17" y="661"/>
                </a:cubicBezTo>
                <a:lnTo>
                  <a:pt x="1479" y="661"/>
                </a:lnTo>
                <a:lnTo>
                  <a:pt x="1479" y="660"/>
                </a:lnTo>
                <a:cubicBezTo>
                  <a:pt x="1479" y="433"/>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61" name="Google Shape;930;p16">
            <a:extLst>
              <a:ext uri="{FF2B5EF4-FFF2-40B4-BE49-F238E27FC236}">
                <a16:creationId xmlns:a16="http://schemas.microsoft.com/office/drawing/2014/main" id="{5707AB25-F6D8-B81B-4B3E-E55968DABB8D}"/>
              </a:ext>
            </a:extLst>
          </p:cNvPr>
          <p:cNvSpPr/>
          <p:nvPr/>
        </p:nvSpPr>
        <p:spPr>
          <a:xfrm>
            <a:off x="1218685" y="4262636"/>
            <a:ext cx="474701" cy="216329"/>
          </a:xfrm>
          <a:custGeom>
            <a:avLst/>
            <a:gdLst/>
            <a:ahLst/>
            <a:cxnLst/>
            <a:rect l="l" t="t" r="r" b="b"/>
            <a:pathLst>
              <a:path w="3263" h="1487" extrusionOk="0">
                <a:moveTo>
                  <a:pt x="1062" y="0"/>
                </a:moveTo>
                <a:cubicBezTo>
                  <a:pt x="810" y="0"/>
                  <a:pt x="620" y="210"/>
                  <a:pt x="620" y="462"/>
                </a:cubicBezTo>
                <a:lnTo>
                  <a:pt x="620" y="579"/>
                </a:lnTo>
                <a:lnTo>
                  <a:pt x="456" y="579"/>
                </a:lnTo>
                <a:cubicBezTo>
                  <a:pt x="207" y="579"/>
                  <a:pt x="6" y="781"/>
                  <a:pt x="1" y="1029"/>
                </a:cubicBezTo>
                <a:lnTo>
                  <a:pt x="1" y="1029"/>
                </a:lnTo>
                <a:cubicBezTo>
                  <a:pt x="1" y="1025"/>
                  <a:pt x="1" y="1022"/>
                  <a:pt x="1" y="1019"/>
                </a:cubicBezTo>
                <a:lnTo>
                  <a:pt x="1" y="1039"/>
                </a:lnTo>
                <a:cubicBezTo>
                  <a:pt x="1" y="1036"/>
                  <a:pt x="1" y="1032"/>
                  <a:pt x="1" y="1029"/>
                </a:cubicBezTo>
                <a:lnTo>
                  <a:pt x="1" y="1029"/>
                </a:lnTo>
                <a:cubicBezTo>
                  <a:pt x="6" y="1276"/>
                  <a:pt x="207" y="1486"/>
                  <a:pt x="456" y="1486"/>
                </a:cubicBezTo>
                <a:lnTo>
                  <a:pt x="2764" y="1486"/>
                </a:lnTo>
                <a:cubicBezTo>
                  <a:pt x="3012" y="1486"/>
                  <a:pt x="3256" y="1275"/>
                  <a:pt x="3263" y="1029"/>
                </a:cubicBezTo>
                <a:lnTo>
                  <a:pt x="3263" y="1029"/>
                </a:lnTo>
                <a:cubicBezTo>
                  <a:pt x="3263" y="1033"/>
                  <a:pt x="3263" y="1036"/>
                  <a:pt x="3263" y="1039"/>
                </a:cubicBezTo>
                <a:lnTo>
                  <a:pt x="3263" y="1019"/>
                </a:lnTo>
                <a:cubicBezTo>
                  <a:pt x="3263" y="1022"/>
                  <a:pt x="3263" y="1026"/>
                  <a:pt x="3263" y="1029"/>
                </a:cubicBezTo>
                <a:lnTo>
                  <a:pt x="3263" y="1029"/>
                </a:lnTo>
                <a:cubicBezTo>
                  <a:pt x="3256" y="783"/>
                  <a:pt x="3011" y="579"/>
                  <a:pt x="2762" y="579"/>
                </a:cubicBezTo>
                <a:lnTo>
                  <a:pt x="2436" y="579"/>
                </a:lnTo>
                <a:lnTo>
                  <a:pt x="2436" y="462"/>
                </a:lnTo>
                <a:cubicBezTo>
                  <a:pt x="2436" y="210"/>
                  <a:pt x="2254" y="0"/>
                  <a:pt x="2003"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2" name="Google Shape;931;p16">
            <a:extLst>
              <a:ext uri="{FF2B5EF4-FFF2-40B4-BE49-F238E27FC236}">
                <a16:creationId xmlns:a16="http://schemas.microsoft.com/office/drawing/2014/main" id="{44FF0F43-2B3D-BEE4-C8F2-818596BB6220}"/>
              </a:ext>
            </a:extLst>
          </p:cNvPr>
          <p:cNvSpPr/>
          <p:nvPr/>
        </p:nvSpPr>
        <p:spPr>
          <a:xfrm>
            <a:off x="1661667" y="4384111"/>
            <a:ext cx="27787" cy="63720"/>
          </a:xfrm>
          <a:custGeom>
            <a:avLst/>
            <a:gdLst/>
            <a:ahLst/>
            <a:cxnLst/>
            <a:rect l="l" t="t" r="r" b="b"/>
            <a:pathLst>
              <a:path w="191" h="438" extrusionOk="0">
                <a:moveTo>
                  <a:pt x="140" y="0"/>
                </a:moveTo>
                <a:cubicBezTo>
                  <a:pt x="31" y="68"/>
                  <a:pt x="1" y="171"/>
                  <a:pt x="62" y="339"/>
                </a:cubicBezTo>
                <a:cubicBezTo>
                  <a:pt x="74" y="374"/>
                  <a:pt x="89" y="407"/>
                  <a:pt x="107" y="437"/>
                </a:cubicBezTo>
                <a:cubicBezTo>
                  <a:pt x="157" y="368"/>
                  <a:pt x="187" y="283"/>
                  <a:pt x="190" y="194"/>
                </a:cubicBezTo>
                <a:cubicBezTo>
                  <a:pt x="189" y="124"/>
                  <a:pt x="171" y="59"/>
                  <a:pt x="140"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3" name="Google Shape;932;p16">
            <a:extLst>
              <a:ext uri="{FF2B5EF4-FFF2-40B4-BE49-F238E27FC236}">
                <a16:creationId xmlns:a16="http://schemas.microsoft.com/office/drawing/2014/main" id="{ECA7F1E1-31AE-79EA-3C8A-90267AE66AF1}"/>
              </a:ext>
            </a:extLst>
          </p:cNvPr>
          <p:cNvSpPr/>
          <p:nvPr/>
        </p:nvSpPr>
        <p:spPr>
          <a:xfrm>
            <a:off x="1349760" y="4296242"/>
            <a:ext cx="186360" cy="53100"/>
          </a:xfrm>
          <a:custGeom>
            <a:avLst/>
            <a:gdLst/>
            <a:ahLst/>
            <a:cxnLst/>
            <a:rect l="l" t="t" r="r" b="b"/>
            <a:pathLst>
              <a:path w="1281" h="365" extrusionOk="0">
                <a:moveTo>
                  <a:pt x="3" y="1"/>
                </a:moveTo>
                <a:cubicBezTo>
                  <a:pt x="1" y="1"/>
                  <a:pt x="0" y="2"/>
                  <a:pt x="0" y="5"/>
                </a:cubicBezTo>
                <a:lnTo>
                  <a:pt x="0" y="365"/>
                </a:lnTo>
                <a:lnTo>
                  <a:pt x="1280" y="365"/>
                </a:lnTo>
                <a:lnTo>
                  <a:pt x="1280" y="5"/>
                </a:lnTo>
                <a:cubicBezTo>
                  <a:pt x="1280" y="2"/>
                  <a:pt x="1279" y="1"/>
                  <a:pt x="127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64" name="Google Shape;933;p16">
            <a:extLst>
              <a:ext uri="{FF2B5EF4-FFF2-40B4-BE49-F238E27FC236}">
                <a16:creationId xmlns:a16="http://schemas.microsoft.com/office/drawing/2014/main" id="{435A5A13-ACD2-115D-8D02-0F91521D2ACF}"/>
              </a:ext>
            </a:extLst>
          </p:cNvPr>
          <p:cNvSpPr/>
          <p:nvPr/>
        </p:nvSpPr>
        <p:spPr>
          <a:xfrm>
            <a:off x="1287933" y="4402150"/>
            <a:ext cx="116965" cy="116965"/>
          </a:xfrm>
          <a:custGeom>
            <a:avLst/>
            <a:gdLst/>
            <a:ahLst/>
            <a:cxnLst/>
            <a:rect l="l" t="t" r="r" b="b"/>
            <a:pathLst>
              <a:path w="804" h="804" extrusionOk="0">
                <a:moveTo>
                  <a:pt x="402" y="0"/>
                </a:moveTo>
                <a:cubicBezTo>
                  <a:pt x="180" y="0"/>
                  <a:pt x="1" y="180"/>
                  <a:pt x="1" y="402"/>
                </a:cubicBezTo>
                <a:cubicBezTo>
                  <a:pt x="1" y="623"/>
                  <a:pt x="180" y="803"/>
                  <a:pt x="402" y="803"/>
                </a:cubicBezTo>
                <a:cubicBezTo>
                  <a:pt x="625" y="803"/>
                  <a:pt x="804" y="623"/>
                  <a:pt x="804" y="402"/>
                </a:cubicBezTo>
                <a:cubicBezTo>
                  <a:pt x="804" y="179"/>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5" name="Google Shape;934;p16">
            <a:extLst>
              <a:ext uri="{FF2B5EF4-FFF2-40B4-BE49-F238E27FC236}">
                <a16:creationId xmlns:a16="http://schemas.microsoft.com/office/drawing/2014/main" id="{D21E4674-7111-70DC-0BCE-63152BF1226D}"/>
              </a:ext>
            </a:extLst>
          </p:cNvPr>
          <p:cNvSpPr/>
          <p:nvPr/>
        </p:nvSpPr>
        <p:spPr>
          <a:xfrm>
            <a:off x="1313392" y="4427901"/>
            <a:ext cx="65612" cy="65612"/>
          </a:xfrm>
          <a:custGeom>
            <a:avLst/>
            <a:gdLst/>
            <a:ahLst/>
            <a:cxnLst/>
            <a:rect l="l" t="t" r="r" b="b"/>
            <a:pathLst>
              <a:path w="451" h="451" extrusionOk="0">
                <a:moveTo>
                  <a:pt x="226" y="0"/>
                </a:moveTo>
                <a:cubicBezTo>
                  <a:pt x="102" y="0"/>
                  <a:pt x="1" y="100"/>
                  <a:pt x="1" y="225"/>
                </a:cubicBezTo>
                <a:cubicBezTo>
                  <a:pt x="1" y="349"/>
                  <a:pt x="102" y="450"/>
                  <a:pt x="226" y="450"/>
                </a:cubicBezTo>
                <a:cubicBezTo>
                  <a:pt x="350" y="450"/>
                  <a:pt x="451" y="350"/>
                  <a:pt x="451" y="225"/>
                </a:cubicBezTo>
                <a:cubicBezTo>
                  <a:pt x="451" y="100"/>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6" name="Google Shape;935;p16">
            <a:extLst>
              <a:ext uri="{FF2B5EF4-FFF2-40B4-BE49-F238E27FC236}">
                <a16:creationId xmlns:a16="http://schemas.microsoft.com/office/drawing/2014/main" id="{72E9E80A-1A89-E076-7FCC-437D4DD2A075}"/>
              </a:ext>
            </a:extLst>
          </p:cNvPr>
          <p:cNvSpPr/>
          <p:nvPr/>
        </p:nvSpPr>
        <p:spPr>
          <a:xfrm>
            <a:off x="1484910" y="4402150"/>
            <a:ext cx="116965" cy="116965"/>
          </a:xfrm>
          <a:custGeom>
            <a:avLst/>
            <a:gdLst/>
            <a:ahLst/>
            <a:cxnLst/>
            <a:rect l="l" t="t" r="r" b="b"/>
            <a:pathLst>
              <a:path w="804" h="804" extrusionOk="0">
                <a:moveTo>
                  <a:pt x="403" y="0"/>
                </a:moveTo>
                <a:cubicBezTo>
                  <a:pt x="180" y="0"/>
                  <a:pt x="0" y="180"/>
                  <a:pt x="0" y="402"/>
                </a:cubicBezTo>
                <a:cubicBezTo>
                  <a:pt x="0" y="623"/>
                  <a:pt x="180" y="803"/>
                  <a:pt x="403" y="803"/>
                </a:cubicBezTo>
                <a:cubicBezTo>
                  <a:pt x="625" y="803"/>
                  <a:pt x="804" y="623"/>
                  <a:pt x="804" y="402"/>
                </a:cubicBezTo>
                <a:cubicBezTo>
                  <a:pt x="804" y="179"/>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7" name="Google Shape;936;p16">
            <a:extLst>
              <a:ext uri="{FF2B5EF4-FFF2-40B4-BE49-F238E27FC236}">
                <a16:creationId xmlns:a16="http://schemas.microsoft.com/office/drawing/2014/main" id="{76DA8BCD-3A29-4750-3452-9E916C8E5752}"/>
              </a:ext>
            </a:extLst>
          </p:cNvPr>
          <p:cNvSpPr/>
          <p:nvPr/>
        </p:nvSpPr>
        <p:spPr>
          <a:xfrm>
            <a:off x="1510516" y="4427901"/>
            <a:ext cx="65612" cy="65612"/>
          </a:xfrm>
          <a:custGeom>
            <a:avLst/>
            <a:gdLst/>
            <a:ahLst/>
            <a:cxnLst/>
            <a:rect l="l" t="t" r="r" b="b"/>
            <a:pathLst>
              <a:path w="451" h="451" extrusionOk="0">
                <a:moveTo>
                  <a:pt x="226" y="0"/>
                </a:moveTo>
                <a:cubicBezTo>
                  <a:pt x="101" y="0"/>
                  <a:pt x="0" y="100"/>
                  <a:pt x="0" y="225"/>
                </a:cubicBezTo>
                <a:cubicBezTo>
                  <a:pt x="0" y="349"/>
                  <a:pt x="101" y="450"/>
                  <a:pt x="226" y="450"/>
                </a:cubicBezTo>
                <a:cubicBezTo>
                  <a:pt x="349" y="450"/>
                  <a:pt x="451" y="350"/>
                  <a:pt x="451" y="225"/>
                </a:cubicBezTo>
                <a:cubicBezTo>
                  <a:pt x="451" y="100"/>
                  <a:pt x="349"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8" name="Google Shape;937;p16">
            <a:extLst>
              <a:ext uri="{FF2B5EF4-FFF2-40B4-BE49-F238E27FC236}">
                <a16:creationId xmlns:a16="http://schemas.microsoft.com/office/drawing/2014/main" id="{F3702E8F-4E45-6E04-6EB2-B1FA331488AB}"/>
              </a:ext>
            </a:extLst>
          </p:cNvPr>
          <p:cNvSpPr/>
          <p:nvPr/>
        </p:nvSpPr>
        <p:spPr>
          <a:xfrm>
            <a:off x="3122709" y="3397471"/>
            <a:ext cx="474847" cy="216475"/>
          </a:xfrm>
          <a:custGeom>
            <a:avLst/>
            <a:gdLst/>
            <a:ahLst/>
            <a:cxnLst/>
            <a:rect l="l" t="t" r="r" b="b"/>
            <a:pathLst>
              <a:path w="3264" h="1488" extrusionOk="0">
                <a:moveTo>
                  <a:pt x="1" y="1019"/>
                </a:moveTo>
                <a:lnTo>
                  <a:pt x="1" y="1039"/>
                </a:lnTo>
                <a:cubicBezTo>
                  <a:pt x="1" y="1036"/>
                  <a:pt x="1" y="1033"/>
                  <a:pt x="1" y="1030"/>
                </a:cubicBezTo>
                <a:lnTo>
                  <a:pt x="1" y="1030"/>
                </a:lnTo>
                <a:cubicBezTo>
                  <a:pt x="1" y="1026"/>
                  <a:pt x="1" y="1022"/>
                  <a:pt x="1" y="1019"/>
                </a:cubicBezTo>
                <a:close/>
                <a:moveTo>
                  <a:pt x="1260" y="1"/>
                </a:moveTo>
                <a:cubicBezTo>
                  <a:pt x="1009" y="1"/>
                  <a:pt x="828" y="210"/>
                  <a:pt x="828" y="463"/>
                </a:cubicBezTo>
                <a:lnTo>
                  <a:pt x="828" y="579"/>
                </a:lnTo>
                <a:lnTo>
                  <a:pt x="502" y="579"/>
                </a:lnTo>
                <a:cubicBezTo>
                  <a:pt x="254" y="579"/>
                  <a:pt x="8" y="782"/>
                  <a:pt x="1" y="1030"/>
                </a:cubicBezTo>
                <a:lnTo>
                  <a:pt x="1" y="1030"/>
                </a:lnTo>
                <a:cubicBezTo>
                  <a:pt x="8" y="1276"/>
                  <a:pt x="252" y="1487"/>
                  <a:pt x="501" y="1487"/>
                </a:cubicBezTo>
                <a:lnTo>
                  <a:pt x="2808" y="1487"/>
                </a:lnTo>
                <a:cubicBezTo>
                  <a:pt x="3056" y="1487"/>
                  <a:pt x="3258" y="1277"/>
                  <a:pt x="3263" y="1029"/>
                </a:cubicBezTo>
                <a:lnTo>
                  <a:pt x="3263" y="1029"/>
                </a:lnTo>
                <a:cubicBezTo>
                  <a:pt x="3263" y="1032"/>
                  <a:pt x="3264" y="1036"/>
                  <a:pt x="3264" y="1039"/>
                </a:cubicBezTo>
                <a:lnTo>
                  <a:pt x="3264" y="1019"/>
                </a:lnTo>
                <a:cubicBezTo>
                  <a:pt x="3264" y="1022"/>
                  <a:pt x="3263" y="1026"/>
                  <a:pt x="3263" y="1029"/>
                </a:cubicBezTo>
                <a:lnTo>
                  <a:pt x="3263" y="1029"/>
                </a:lnTo>
                <a:cubicBezTo>
                  <a:pt x="3258" y="782"/>
                  <a:pt x="3056" y="579"/>
                  <a:pt x="2808" y="579"/>
                </a:cubicBezTo>
                <a:lnTo>
                  <a:pt x="2644" y="579"/>
                </a:lnTo>
                <a:lnTo>
                  <a:pt x="2644" y="463"/>
                </a:lnTo>
                <a:cubicBezTo>
                  <a:pt x="2644" y="210"/>
                  <a:pt x="2453" y="1"/>
                  <a:pt x="2201"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9" name="Google Shape;938;p16">
            <a:extLst>
              <a:ext uri="{FF2B5EF4-FFF2-40B4-BE49-F238E27FC236}">
                <a16:creationId xmlns:a16="http://schemas.microsoft.com/office/drawing/2014/main" id="{AA147600-FB4E-9115-93C2-B40BC34DFA0C}"/>
              </a:ext>
            </a:extLst>
          </p:cNvPr>
          <p:cNvSpPr/>
          <p:nvPr/>
        </p:nvSpPr>
        <p:spPr>
          <a:xfrm>
            <a:off x="3127072" y="3519091"/>
            <a:ext cx="27496" cy="63720"/>
          </a:xfrm>
          <a:custGeom>
            <a:avLst/>
            <a:gdLst/>
            <a:ahLst/>
            <a:cxnLst/>
            <a:rect l="l" t="t" r="r" b="b"/>
            <a:pathLst>
              <a:path w="189" h="438" extrusionOk="0">
                <a:moveTo>
                  <a:pt x="49" y="1"/>
                </a:moveTo>
                <a:cubicBezTo>
                  <a:pt x="19" y="59"/>
                  <a:pt x="1" y="124"/>
                  <a:pt x="0" y="193"/>
                </a:cubicBezTo>
                <a:cubicBezTo>
                  <a:pt x="2" y="283"/>
                  <a:pt x="33" y="367"/>
                  <a:pt x="83" y="438"/>
                </a:cubicBezTo>
                <a:cubicBezTo>
                  <a:pt x="99" y="406"/>
                  <a:pt x="116" y="374"/>
                  <a:pt x="128" y="339"/>
                </a:cubicBezTo>
                <a:cubicBezTo>
                  <a:pt x="189" y="171"/>
                  <a:pt x="160" y="68"/>
                  <a:pt x="49"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0" name="Google Shape;939;p16">
            <a:extLst>
              <a:ext uri="{FF2B5EF4-FFF2-40B4-BE49-F238E27FC236}">
                <a16:creationId xmlns:a16="http://schemas.microsoft.com/office/drawing/2014/main" id="{0400C283-056B-F5E8-788F-CD3C5ED9150E}"/>
              </a:ext>
            </a:extLst>
          </p:cNvPr>
          <p:cNvSpPr/>
          <p:nvPr/>
        </p:nvSpPr>
        <p:spPr>
          <a:xfrm>
            <a:off x="3280117" y="3431222"/>
            <a:ext cx="186505" cy="53245"/>
          </a:xfrm>
          <a:custGeom>
            <a:avLst/>
            <a:gdLst/>
            <a:ahLst/>
            <a:cxnLst/>
            <a:rect l="l" t="t" r="r" b="b"/>
            <a:pathLst>
              <a:path w="1282" h="366" extrusionOk="0">
                <a:moveTo>
                  <a:pt x="4" y="1"/>
                </a:moveTo>
                <a:cubicBezTo>
                  <a:pt x="2" y="1"/>
                  <a:pt x="0" y="2"/>
                  <a:pt x="0" y="4"/>
                </a:cubicBezTo>
                <a:lnTo>
                  <a:pt x="0" y="365"/>
                </a:lnTo>
                <a:lnTo>
                  <a:pt x="1281" y="365"/>
                </a:lnTo>
                <a:lnTo>
                  <a:pt x="1281" y="4"/>
                </a:lnTo>
                <a:cubicBezTo>
                  <a:pt x="1281" y="2"/>
                  <a:pt x="1279" y="1"/>
                  <a:pt x="1277"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71" name="Google Shape;940;p16">
            <a:extLst>
              <a:ext uri="{FF2B5EF4-FFF2-40B4-BE49-F238E27FC236}">
                <a16:creationId xmlns:a16="http://schemas.microsoft.com/office/drawing/2014/main" id="{A6DFBFFE-668D-D0F4-AD2F-1C196EAB7D08}"/>
              </a:ext>
            </a:extLst>
          </p:cNvPr>
          <p:cNvSpPr/>
          <p:nvPr/>
        </p:nvSpPr>
        <p:spPr>
          <a:xfrm>
            <a:off x="3411483" y="3537131"/>
            <a:ext cx="116965" cy="116965"/>
          </a:xfrm>
          <a:custGeom>
            <a:avLst/>
            <a:gdLst/>
            <a:ahLst/>
            <a:cxnLst/>
            <a:rect l="l" t="t" r="r" b="b"/>
            <a:pathLst>
              <a:path w="804" h="804" extrusionOk="0">
                <a:moveTo>
                  <a:pt x="402" y="0"/>
                </a:moveTo>
                <a:cubicBezTo>
                  <a:pt x="181" y="0"/>
                  <a:pt x="1" y="179"/>
                  <a:pt x="1" y="402"/>
                </a:cubicBezTo>
                <a:cubicBezTo>
                  <a:pt x="1" y="624"/>
                  <a:pt x="180" y="804"/>
                  <a:pt x="402" y="804"/>
                </a:cubicBezTo>
                <a:cubicBezTo>
                  <a:pt x="624" y="803"/>
                  <a:pt x="804" y="624"/>
                  <a:pt x="804" y="402"/>
                </a:cubicBezTo>
                <a:cubicBezTo>
                  <a:pt x="804" y="181"/>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2" name="Google Shape;941;p16">
            <a:extLst>
              <a:ext uri="{FF2B5EF4-FFF2-40B4-BE49-F238E27FC236}">
                <a16:creationId xmlns:a16="http://schemas.microsoft.com/office/drawing/2014/main" id="{5B4A3B16-073A-B06A-F0F4-EB08D98323D9}"/>
              </a:ext>
            </a:extLst>
          </p:cNvPr>
          <p:cNvSpPr/>
          <p:nvPr/>
        </p:nvSpPr>
        <p:spPr>
          <a:xfrm>
            <a:off x="3437088" y="3562735"/>
            <a:ext cx="65612" cy="65612"/>
          </a:xfrm>
          <a:custGeom>
            <a:avLst/>
            <a:gdLst/>
            <a:ahLst/>
            <a:cxnLst/>
            <a:rect l="l" t="t" r="r" b="b"/>
            <a:pathLst>
              <a:path w="451" h="451" extrusionOk="0">
                <a:moveTo>
                  <a:pt x="226" y="0"/>
                </a:moveTo>
                <a:cubicBezTo>
                  <a:pt x="102" y="0"/>
                  <a:pt x="1" y="102"/>
                  <a:pt x="1" y="226"/>
                </a:cubicBezTo>
                <a:cubicBezTo>
                  <a:pt x="1" y="351"/>
                  <a:pt x="102"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3" name="Google Shape;942;p16">
            <a:extLst>
              <a:ext uri="{FF2B5EF4-FFF2-40B4-BE49-F238E27FC236}">
                <a16:creationId xmlns:a16="http://schemas.microsoft.com/office/drawing/2014/main" id="{74770771-AC27-1945-D373-BA29B03D4A12}"/>
              </a:ext>
            </a:extLst>
          </p:cNvPr>
          <p:cNvSpPr/>
          <p:nvPr/>
        </p:nvSpPr>
        <p:spPr>
          <a:xfrm>
            <a:off x="3214359" y="3537131"/>
            <a:ext cx="117112" cy="116965"/>
          </a:xfrm>
          <a:custGeom>
            <a:avLst/>
            <a:gdLst/>
            <a:ahLst/>
            <a:cxnLst/>
            <a:rect l="l" t="t" r="r" b="b"/>
            <a:pathLst>
              <a:path w="805" h="804" extrusionOk="0">
                <a:moveTo>
                  <a:pt x="403" y="0"/>
                </a:moveTo>
                <a:cubicBezTo>
                  <a:pt x="181" y="0"/>
                  <a:pt x="1" y="179"/>
                  <a:pt x="1" y="402"/>
                </a:cubicBezTo>
                <a:cubicBezTo>
                  <a:pt x="1" y="624"/>
                  <a:pt x="180" y="804"/>
                  <a:pt x="403" y="804"/>
                </a:cubicBezTo>
                <a:cubicBezTo>
                  <a:pt x="624" y="803"/>
                  <a:pt x="804" y="624"/>
                  <a:pt x="804" y="402"/>
                </a:cubicBezTo>
                <a:cubicBezTo>
                  <a:pt x="804" y="181"/>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4" name="Google Shape;943;p16">
            <a:extLst>
              <a:ext uri="{FF2B5EF4-FFF2-40B4-BE49-F238E27FC236}">
                <a16:creationId xmlns:a16="http://schemas.microsoft.com/office/drawing/2014/main" id="{D586E863-BEBC-64EF-DA07-5668F0325C73}"/>
              </a:ext>
            </a:extLst>
          </p:cNvPr>
          <p:cNvSpPr/>
          <p:nvPr/>
        </p:nvSpPr>
        <p:spPr>
          <a:xfrm>
            <a:off x="3240255" y="3562735"/>
            <a:ext cx="65757" cy="65612"/>
          </a:xfrm>
          <a:custGeom>
            <a:avLst/>
            <a:gdLst/>
            <a:ahLst/>
            <a:cxnLst/>
            <a:rect l="l" t="t" r="r" b="b"/>
            <a:pathLst>
              <a:path w="452" h="451" extrusionOk="0">
                <a:moveTo>
                  <a:pt x="226" y="0"/>
                </a:moveTo>
                <a:cubicBezTo>
                  <a:pt x="101" y="0"/>
                  <a:pt x="1" y="102"/>
                  <a:pt x="1" y="226"/>
                </a:cubicBezTo>
                <a:cubicBezTo>
                  <a:pt x="1" y="351"/>
                  <a:pt x="101"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5" name="Google Shape;944;p16">
            <a:extLst>
              <a:ext uri="{FF2B5EF4-FFF2-40B4-BE49-F238E27FC236}">
                <a16:creationId xmlns:a16="http://schemas.microsoft.com/office/drawing/2014/main" id="{1702D050-7BF7-E466-7D15-E04AB177B0A1}"/>
              </a:ext>
            </a:extLst>
          </p:cNvPr>
          <p:cNvSpPr/>
          <p:nvPr/>
        </p:nvSpPr>
        <p:spPr>
          <a:xfrm>
            <a:off x="1691055" y="1614623"/>
            <a:ext cx="27641" cy="63720"/>
          </a:xfrm>
          <a:custGeom>
            <a:avLst/>
            <a:gdLst/>
            <a:ahLst/>
            <a:cxnLst/>
            <a:rect l="l" t="t" r="r" b="b"/>
            <a:pathLst>
              <a:path w="190" h="438" extrusionOk="0">
                <a:moveTo>
                  <a:pt x="51" y="1"/>
                </a:moveTo>
                <a:cubicBezTo>
                  <a:pt x="20" y="59"/>
                  <a:pt x="3" y="125"/>
                  <a:pt x="1" y="194"/>
                </a:cubicBezTo>
                <a:cubicBezTo>
                  <a:pt x="4" y="283"/>
                  <a:pt x="34" y="368"/>
                  <a:pt x="84" y="438"/>
                </a:cubicBezTo>
                <a:cubicBezTo>
                  <a:pt x="102" y="406"/>
                  <a:pt x="117" y="374"/>
                  <a:pt x="128" y="340"/>
                </a:cubicBezTo>
                <a:cubicBezTo>
                  <a:pt x="190" y="172"/>
                  <a:pt x="161" y="68"/>
                  <a:pt x="51"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6" name="Google Shape;945;p16">
            <a:extLst>
              <a:ext uri="{FF2B5EF4-FFF2-40B4-BE49-F238E27FC236}">
                <a16:creationId xmlns:a16="http://schemas.microsoft.com/office/drawing/2014/main" id="{64F3FD24-3B81-3F32-BE00-47F350897905}"/>
              </a:ext>
            </a:extLst>
          </p:cNvPr>
          <p:cNvSpPr/>
          <p:nvPr/>
        </p:nvSpPr>
        <p:spPr>
          <a:xfrm>
            <a:off x="1844388" y="1526899"/>
            <a:ext cx="186360" cy="53100"/>
          </a:xfrm>
          <a:custGeom>
            <a:avLst/>
            <a:gdLst/>
            <a:ahLst/>
            <a:cxnLst/>
            <a:rect l="l" t="t" r="r" b="b"/>
            <a:pathLst>
              <a:path w="1281" h="365" extrusionOk="0">
                <a:moveTo>
                  <a:pt x="5" y="0"/>
                </a:moveTo>
                <a:cubicBezTo>
                  <a:pt x="2" y="0"/>
                  <a:pt x="0" y="1"/>
                  <a:pt x="0" y="4"/>
                </a:cubicBezTo>
                <a:lnTo>
                  <a:pt x="0" y="365"/>
                </a:lnTo>
                <a:lnTo>
                  <a:pt x="1280" y="365"/>
                </a:lnTo>
                <a:lnTo>
                  <a:pt x="1280" y="4"/>
                </a:lnTo>
                <a:cubicBezTo>
                  <a:pt x="1280" y="1"/>
                  <a:pt x="1279" y="0"/>
                  <a:pt x="1277"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7" name="Google Shape;946;p16">
            <a:extLst>
              <a:ext uri="{FF2B5EF4-FFF2-40B4-BE49-F238E27FC236}">
                <a16:creationId xmlns:a16="http://schemas.microsoft.com/office/drawing/2014/main" id="{28B65F1C-36BB-21ED-6EF8-2487E12BC41C}"/>
              </a:ext>
            </a:extLst>
          </p:cNvPr>
          <p:cNvSpPr/>
          <p:nvPr/>
        </p:nvSpPr>
        <p:spPr>
          <a:xfrm>
            <a:off x="1975610" y="1632663"/>
            <a:ext cx="117112" cy="116965"/>
          </a:xfrm>
          <a:custGeom>
            <a:avLst/>
            <a:gdLst/>
            <a:ahLst/>
            <a:cxnLst/>
            <a:rect l="l" t="t" r="r" b="b"/>
            <a:pathLst>
              <a:path w="805" h="804" extrusionOk="0">
                <a:moveTo>
                  <a:pt x="402" y="1"/>
                </a:moveTo>
                <a:cubicBezTo>
                  <a:pt x="181" y="1"/>
                  <a:pt x="1" y="181"/>
                  <a:pt x="1" y="403"/>
                </a:cubicBezTo>
                <a:cubicBezTo>
                  <a:pt x="1" y="624"/>
                  <a:pt x="180" y="804"/>
                  <a:pt x="402" y="804"/>
                </a:cubicBezTo>
                <a:cubicBezTo>
                  <a:pt x="625" y="803"/>
                  <a:pt x="804" y="624"/>
                  <a:pt x="804" y="403"/>
                </a:cubicBezTo>
                <a:cubicBezTo>
                  <a:pt x="804" y="181"/>
                  <a:pt x="625" y="1"/>
                  <a:pt x="402"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8" name="Google Shape;947;p16">
            <a:extLst>
              <a:ext uri="{FF2B5EF4-FFF2-40B4-BE49-F238E27FC236}">
                <a16:creationId xmlns:a16="http://schemas.microsoft.com/office/drawing/2014/main" id="{ECEE8008-41BD-74F8-7B2D-A5A5F551B4B4}"/>
              </a:ext>
            </a:extLst>
          </p:cNvPr>
          <p:cNvSpPr/>
          <p:nvPr/>
        </p:nvSpPr>
        <p:spPr>
          <a:xfrm>
            <a:off x="2001359" y="1658413"/>
            <a:ext cx="65757" cy="65612"/>
          </a:xfrm>
          <a:custGeom>
            <a:avLst/>
            <a:gdLst/>
            <a:ahLst/>
            <a:cxnLst/>
            <a:rect l="l" t="t" r="r" b="b"/>
            <a:pathLst>
              <a:path w="452" h="451" extrusionOk="0">
                <a:moveTo>
                  <a:pt x="226" y="1"/>
                </a:moveTo>
                <a:cubicBezTo>
                  <a:pt x="102" y="1"/>
                  <a:pt x="1" y="101"/>
                  <a:pt x="1" y="226"/>
                </a:cubicBezTo>
                <a:cubicBezTo>
                  <a:pt x="1" y="350"/>
                  <a:pt x="102" y="451"/>
                  <a:pt x="226" y="451"/>
                </a:cubicBezTo>
                <a:cubicBezTo>
                  <a:pt x="351" y="451"/>
                  <a:pt x="451" y="350"/>
                  <a:pt x="451" y="226"/>
                </a:cubicBezTo>
                <a:cubicBezTo>
                  <a:pt x="451" y="101"/>
                  <a:pt x="351" y="1"/>
                  <a:pt x="226"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9" name="Google Shape;948;p16">
            <a:extLst>
              <a:ext uri="{FF2B5EF4-FFF2-40B4-BE49-F238E27FC236}">
                <a16:creationId xmlns:a16="http://schemas.microsoft.com/office/drawing/2014/main" id="{AB6313CE-43CE-012B-84B8-DB1BAC6A7105}"/>
              </a:ext>
            </a:extLst>
          </p:cNvPr>
          <p:cNvSpPr/>
          <p:nvPr/>
        </p:nvSpPr>
        <p:spPr>
          <a:xfrm>
            <a:off x="1778631" y="1632663"/>
            <a:ext cx="116965" cy="116965"/>
          </a:xfrm>
          <a:custGeom>
            <a:avLst/>
            <a:gdLst/>
            <a:ahLst/>
            <a:cxnLst/>
            <a:rect l="l" t="t" r="r" b="b"/>
            <a:pathLst>
              <a:path w="804" h="804" extrusionOk="0">
                <a:moveTo>
                  <a:pt x="401" y="1"/>
                </a:moveTo>
                <a:cubicBezTo>
                  <a:pt x="179" y="1"/>
                  <a:pt x="0" y="181"/>
                  <a:pt x="0" y="403"/>
                </a:cubicBezTo>
                <a:cubicBezTo>
                  <a:pt x="0" y="624"/>
                  <a:pt x="179" y="804"/>
                  <a:pt x="401" y="804"/>
                </a:cubicBezTo>
                <a:cubicBezTo>
                  <a:pt x="624" y="804"/>
                  <a:pt x="803" y="624"/>
                  <a:pt x="803" y="403"/>
                </a:cubicBezTo>
                <a:cubicBezTo>
                  <a:pt x="803" y="181"/>
                  <a:pt x="624" y="1"/>
                  <a:pt x="401"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80" name="Google Shape;949;p16">
            <a:extLst>
              <a:ext uri="{FF2B5EF4-FFF2-40B4-BE49-F238E27FC236}">
                <a16:creationId xmlns:a16="http://schemas.microsoft.com/office/drawing/2014/main" id="{A0F65113-EDC0-3E16-6F34-B1D439EF4F7C}"/>
              </a:ext>
            </a:extLst>
          </p:cNvPr>
          <p:cNvSpPr/>
          <p:nvPr/>
        </p:nvSpPr>
        <p:spPr>
          <a:xfrm>
            <a:off x="1804528" y="1658413"/>
            <a:ext cx="65612" cy="65612"/>
          </a:xfrm>
          <a:custGeom>
            <a:avLst/>
            <a:gdLst/>
            <a:ahLst/>
            <a:cxnLst/>
            <a:rect l="l" t="t" r="r" b="b"/>
            <a:pathLst>
              <a:path w="451" h="451" extrusionOk="0">
                <a:moveTo>
                  <a:pt x="225" y="1"/>
                </a:moveTo>
                <a:cubicBezTo>
                  <a:pt x="101" y="1"/>
                  <a:pt x="0" y="101"/>
                  <a:pt x="0" y="226"/>
                </a:cubicBezTo>
                <a:cubicBezTo>
                  <a:pt x="0" y="350"/>
                  <a:pt x="101" y="451"/>
                  <a:pt x="225" y="451"/>
                </a:cubicBezTo>
                <a:cubicBezTo>
                  <a:pt x="349" y="451"/>
                  <a:pt x="450" y="350"/>
                  <a:pt x="450" y="226"/>
                </a:cubicBezTo>
                <a:cubicBezTo>
                  <a:pt x="450" y="101"/>
                  <a:pt x="349" y="1"/>
                  <a:pt x="225"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81" name="Google Shape;951;p16">
            <a:extLst>
              <a:ext uri="{FF2B5EF4-FFF2-40B4-BE49-F238E27FC236}">
                <a16:creationId xmlns:a16="http://schemas.microsoft.com/office/drawing/2014/main" id="{1AF8E0CC-7D19-FB03-3580-756C912C05EC}"/>
              </a:ext>
            </a:extLst>
          </p:cNvPr>
          <p:cNvSpPr/>
          <p:nvPr/>
        </p:nvSpPr>
        <p:spPr>
          <a:xfrm>
            <a:off x="287332" y="2670801"/>
            <a:ext cx="42335" cy="41899"/>
          </a:xfrm>
          <a:custGeom>
            <a:avLst/>
            <a:gdLst/>
            <a:ahLst/>
            <a:cxnLst/>
            <a:rect l="l" t="t" r="r" b="b"/>
            <a:pathLst>
              <a:path w="291" h="288" extrusionOk="0">
                <a:moveTo>
                  <a:pt x="5" y="0"/>
                </a:moveTo>
                <a:cubicBezTo>
                  <a:pt x="4" y="0"/>
                  <a:pt x="1" y="1"/>
                  <a:pt x="1" y="5"/>
                </a:cubicBezTo>
                <a:lnTo>
                  <a:pt x="1" y="284"/>
                </a:lnTo>
                <a:cubicBezTo>
                  <a:pt x="1" y="286"/>
                  <a:pt x="3" y="288"/>
                  <a:pt x="5" y="288"/>
                </a:cubicBezTo>
                <a:lnTo>
                  <a:pt x="286" y="288"/>
                </a:lnTo>
                <a:cubicBezTo>
                  <a:pt x="289" y="288"/>
                  <a:pt x="290" y="287"/>
                  <a:pt x="289" y="286"/>
                </a:cubicBezTo>
                <a:lnTo>
                  <a:pt x="289" y="5"/>
                </a:lnTo>
                <a:cubicBezTo>
                  <a:pt x="289" y="1"/>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2" name="Google Shape;952;p16">
            <a:extLst>
              <a:ext uri="{FF2B5EF4-FFF2-40B4-BE49-F238E27FC236}">
                <a16:creationId xmlns:a16="http://schemas.microsoft.com/office/drawing/2014/main" id="{4A2D2EA5-990C-8931-7BB6-16FE5D736965}"/>
              </a:ext>
            </a:extLst>
          </p:cNvPr>
          <p:cNvSpPr/>
          <p:nvPr/>
        </p:nvSpPr>
        <p:spPr>
          <a:xfrm>
            <a:off x="389748" y="2670801"/>
            <a:ext cx="42044" cy="41899"/>
          </a:xfrm>
          <a:custGeom>
            <a:avLst/>
            <a:gdLst/>
            <a:ahLst/>
            <a:cxnLst/>
            <a:rect l="l" t="t" r="r" b="b"/>
            <a:pathLst>
              <a:path w="289" h="288" extrusionOk="0">
                <a:moveTo>
                  <a:pt x="5" y="0"/>
                </a:moveTo>
                <a:cubicBezTo>
                  <a:pt x="3" y="0"/>
                  <a:pt x="1" y="1"/>
                  <a:pt x="1" y="5"/>
                </a:cubicBezTo>
                <a:lnTo>
                  <a:pt x="1" y="284"/>
                </a:lnTo>
                <a:cubicBezTo>
                  <a:pt x="1" y="286"/>
                  <a:pt x="2" y="288"/>
                  <a:pt x="5" y="288"/>
                </a:cubicBezTo>
                <a:lnTo>
                  <a:pt x="284" y="288"/>
                </a:lnTo>
                <a:cubicBezTo>
                  <a:pt x="286" y="288"/>
                  <a:pt x="288" y="287"/>
                  <a:pt x="288" y="286"/>
                </a:cubicBezTo>
                <a:lnTo>
                  <a:pt x="288" y="5"/>
                </a:lnTo>
                <a:cubicBezTo>
                  <a:pt x="288" y="1"/>
                  <a:pt x="287" y="0"/>
                  <a:pt x="284"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3" name="Google Shape;953;p16">
            <a:extLst>
              <a:ext uri="{FF2B5EF4-FFF2-40B4-BE49-F238E27FC236}">
                <a16:creationId xmlns:a16="http://schemas.microsoft.com/office/drawing/2014/main" id="{99092B23-B89D-3B0B-7F1C-1D93C9F7A090}"/>
              </a:ext>
            </a:extLst>
          </p:cNvPr>
          <p:cNvSpPr/>
          <p:nvPr/>
        </p:nvSpPr>
        <p:spPr>
          <a:xfrm>
            <a:off x="497693" y="2670801"/>
            <a:ext cx="42189" cy="41899"/>
          </a:xfrm>
          <a:custGeom>
            <a:avLst/>
            <a:gdLst/>
            <a:ahLst/>
            <a:cxnLst/>
            <a:rect l="l" t="t" r="r" b="b"/>
            <a:pathLst>
              <a:path w="290" h="288" extrusionOk="0">
                <a:moveTo>
                  <a:pt x="5" y="0"/>
                </a:moveTo>
                <a:cubicBezTo>
                  <a:pt x="3" y="0"/>
                  <a:pt x="1" y="1"/>
                  <a:pt x="1" y="5"/>
                </a:cubicBezTo>
                <a:lnTo>
                  <a:pt x="1" y="284"/>
                </a:lnTo>
                <a:cubicBezTo>
                  <a:pt x="1" y="287"/>
                  <a:pt x="2" y="288"/>
                  <a:pt x="5" y="288"/>
                </a:cubicBezTo>
                <a:lnTo>
                  <a:pt x="286" y="288"/>
                </a:lnTo>
                <a:cubicBezTo>
                  <a:pt x="288" y="288"/>
                  <a:pt x="289" y="287"/>
                  <a:pt x="289" y="286"/>
                </a:cubicBezTo>
                <a:lnTo>
                  <a:pt x="289" y="5"/>
                </a:lnTo>
                <a:cubicBezTo>
                  <a:pt x="289" y="1"/>
                  <a:pt x="288"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4" name="Google Shape;954;p16">
            <a:extLst>
              <a:ext uri="{FF2B5EF4-FFF2-40B4-BE49-F238E27FC236}">
                <a16:creationId xmlns:a16="http://schemas.microsoft.com/office/drawing/2014/main" id="{BB371D4A-1E14-9BBA-F236-A4F3AF8B9BE4}"/>
              </a:ext>
            </a:extLst>
          </p:cNvPr>
          <p:cNvSpPr/>
          <p:nvPr/>
        </p:nvSpPr>
        <p:spPr>
          <a:xfrm>
            <a:off x="599820" y="2670801"/>
            <a:ext cx="42335" cy="41899"/>
          </a:xfrm>
          <a:custGeom>
            <a:avLst/>
            <a:gdLst/>
            <a:ahLst/>
            <a:cxnLst/>
            <a:rect l="l" t="t" r="r" b="b"/>
            <a:pathLst>
              <a:path w="291" h="288" extrusionOk="0">
                <a:moveTo>
                  <a:pt x="5" y="0"/>
                </a:moveTo>
                <a:cubicBezTo>
                  <a:pt x="4" y="0"/>
                  <a:pt x="1" y="1"/>
                  <a:pt x="1" y="5"/>
                </a:cubicBezTo>
                <a:lnTo>
                  <a:pt x="1" y="284"/>
                </a:lnTo>
                <a:cubicBezTo>
                  <a:pt x="1" y="287"/>
                  <a:pt x="2" y="288"/>
                  <a:pt x="5" y="288"/>
                </a:cubicBezTo>
                <a:lnTo>
                  <a:pt x="286" y="288"/>
                </a:lnTo>
                <a:cubicBezTo>
                  <a:pt x="287" y="288"/>
                  <a:pt x="290" y="287"/>
                  <a:pt x="288" y="284"/>
                </a:cubicBezTo>
                <a:lnTo>
                  <a:pt x="288" y="5"/>
                </a:lnTo>
                <a:cubicBezTo>
                  <a:pt x="288" y="3"/>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5" name="Google Shape;955;p16">
            <a:extLst>
              <a:ext uri="{FF2B5EF4-FFF2-40B4-BE49-F238E27FC236}">
                <a16:creationId xmlns:a16="http://schemas.microsoft.com/office/drawing/2014/main" id="{9D9BC659-F7F4-459B-80BD-11B3E9F1EBD3}"/>
              </a:ext>
            </a:extLst>
          </p:cNvPr>
          <p:cNvSpPr/>
          <p:nvPr/>
        </p:nvSpPr>
        <p:spPr>
          <a:xfrm>
            <a:off x="701945" y="2670801"/>
            <a:ext cx="42335" cy="41899"/>
          </a:xfrm>
          <a:custGeom>
            <a:avLst/>
            <a:gdLst/>
            <a:ahLst/>
            <a:cxnLst/>
            <a:rect l="l" t="t" r="r" b="b"/>
            <a:pathLst>
              <a:path w="291" h="288" extrusionOk="0">
                <a:moveTo>
                  <a:pt x="5" y="0"/>
                </a:moveTo>
                <a:cubicBezTo>
                  <a:pt x="4" y="0"/>
                  <a:pt x="0" y="1"/>
                  <a:pt x="0" y="5"/>
                </a:cubicBezTo>
                <a:lnTo>
                  <a:pt x="0" y="284"/>
                </a:lnTo>
                <a:cubicBezTo>
                  <a:pt x="0" y="287"/>
                  <a:pt x="2" y="288"/>
                  <a:pt x="5" y="288"/>
                </a:cubicBezTo>
                <a:lnTo>
                  <a:pt x="286" y="288"/>
                </a:lnTo>
                <a:cubicBezTo>
                  <a:pt x="287" y="288"/>
                  <a:pt x="290" y="287"/>
                  <a:pt x="290" y="286"/>
                </a:cubicBezTo>
                <a:lnTo>
                  <a:pt x="290" y="5"/>
                </a:lnTo>
                <a:cubicBezTo>
                  <a:pt x="290" y="1"/>
                  <a:pt x="289"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6" name="Google Shape;957;p16">
            <a:extLst>
              <a:ext uri="{FF2B5EF4-FFF2-40B4-BE49-F238E27FC236}">
                <a16:creationId xmlns:a16="http://schemas.microsoft.com/office/drawing/2014/main" id="{B73671D5-8C6C-6A70-8AF6-406672D593E6}"/>
              </a:ext>
            </a:extLst>
          </p:cNvPr>
          <p:cNvSpPr/>
          <p:nvPr/>
        </p:nvSpPr>
        <p:spPr>
          <a:xfrm>
            <a:off x="287622" y="2766964"/>
            <a:ext cx="42044" cy="41899"/>
          </a:xfrm>
          <a:custGeom>
            <a:avLst/>
            <a:gdLst/>
            <a:ahLst/>
            <a:cxnLst/>
            <a:rect l="l" t="t" r="r" b="b"/>
            <a:pathLst>
              <a:path w="289" h="288" extrusionOk="0">
                <a:moveTo>
                  <a:pt x="4" y="0"/>
                </a:moveTo>
                <a:cubicBezTo>
                  <a:pt x="2" y="0"/>
                  <a:pt x="1" y="1"/>
                  <a:pt x="1" y="5"/>
                </a:cubicBezTo>
                <a:lnTo>
                  <a:pt x="1" y="285"/>
                </a:lnTo>
                <a:cubicBezTo>
                  <a:pt x="1" y="287"/>
                  <a:pt x="2" y="288"/>
                  <a:pt x="4" y="288"/>
                </a:cubicBezTo>
                <a:lnTo>
                  <a:pt x="284" y="288"/>
                </a:lnTo>
                <a:cubicBezTo>
                  <a:pt x="285"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7" name="Google Shape;958;p16">
            <a:extLst>
              <a:ext uri="{FF2B5EF4-FFF2-40B4-BE49-F238E27FC236}">
                <a16:creationId xmlns:a16="http://schemas.microsoft.com/office/drawing/2014/main" id="{74E2897A-AC78-AA19-828F-F68DCAC0654C}"/>
              </a:ext>
            </a:extLst>
          </p:cNvPr>
          <p:cNvSpPr/>
          <p:nvPr/>
        </p:nvSpPr>
        <p:spPr>
          <a:xfrm>
            <a:off x="38974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4" y="288"/>
                </a:lnTo>
                <a:cubicBezTo>
                  <a:pt x="286"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8" name="Google Shape;959;p16">
            <a:extLst>
              <a:ext uri="{FF2B5EF4-FFF2-40B4-BE49-F238E27FC236}">
                <a16:creationId xmlns:a16="http://schemas.microsoft.com/office/drawing/2014/main" id="{3DD4E06E-CB00-D8CC-073F-DC36F08761CF}"/>
              </a:ext>
            </a:extLst>
          </p:cNvPr>
          <p:cNvSpPr/>
          <p:nvPr/>
        </p:nvSpPr>
        <p:spPr>
          <a:xfrm>
            <a:off x="49783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5" y="288"/>
                </a:lnTo>
                <a:cubicBezTo>
                  <a:pt x="287" y="288"/>
                  <a:pt x="288" y="286"/>
                  <a:pt x="288" y="285"/>
                </a:cubicBezTo>
                <a:lnTo>
                  <a:pt x="288" y="5"/>
                </a:lnTo>
                <a:cubicBezTo>
                  <a:pt x="288"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9" name="Google Shape;960;p16">
            <a:extLst>
              <a:ext uri="{FF2B5EF4-FFF2-40B4-BE49-F238E27FC236}">
                <a16:creationId xmlns:a16="http://schemas.microsoft.com/office/drawing/2014/main" id="{604F2DBC-6B21-959C-0E28-61532E6478CB}"/>
              </a:ext>
            </a:extLst>
          </p:cNvPr>
          <p:cNvSpPr/>
          <p:nvPr/>
        </p:nvSpPr>
        <p:spPr>
          <a:xfrm>
            <a:off x="599965" y="2766964"/>
            <a:ext cx="42189" cy="41899"/>
          </a:xfrm>
          <a:custGeom>
            <a:avLst/>
            <a:gdLst/>
            <a:ahLst/>
            <a:cxnLst/>
            <a:rect l="l" t="t" r="r" b="b"/>
            <a:pathLst>
              <a:path w="290" h="288" extrusionOk="0">
                <a:moveTo>
                  <a:pt x="5" y="0"/>
                </a:moveTo>
                <a:cubicBezTo>
                  <a:pt x="3" y="0"/>
                  <a:pt x="1" y="1"/>
                  <a:pt x="1" y="5"/>
                </a:cubicBezTo>
                <a:lnTo>
                  <a:pt x="1" y="285"/>
                </a:lnTo>
                <a:cubicBezTo>
                  <a:pt x="1" y="287"/>
                  <a:pt x="3" y="288"/>
                  <a:pt x="5" y="288"/>
                </a:cubicBezTo>
                <a:lnTo>
                  <a:pt x="285" y="288"/>
                </a:lnTo>
                <a:cubicBezTo>
                  <a:pt x="286" y="288"/>
                  <a:pt x="289"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0" name="Google Shape;961;p16">
            <a:extLst>
              <a:ext uri="{FF2B5EF4-FFF2-40B4-BE49-F238E27FC236}">
                <a16:creationId xmlns:a16="http://schemas.microsoft.com/office/drawing/2014/main" id="{6294FAF8-62F8-DFFB-FEDE-CF3449640DD2}"/>
              </a:ext>
            </a:extLst>
          </p:cNvPr>
          <p:cNvSpPr/>
          <p:nvPr/>
        </p:nvSpPr>
        <p:spPr>
          <a:xfrm>
            <a:off x="701945" y="2766964"/>
            <a:ext cx="42335" cy="41899"/>
          </a:xfrm>
          <a:custGeom>
            <a:avLst/>
            <a:gdLst/>
            <a:ahLst/>
            <a:cxnLst/>
            <a:rect l="l" t="t" r="r" b="b"/>
            <a:pathLst>
              <a:path w="291" h="288" extrusionOk="0">
                <a:moveTo>
                  <a:pt x="5" y="0"/>
                </a:moveTo>
                <a:cubicBezTo>
                  <a:pt x="3" y="0"/>
                  <a:pt x="0" y="1"/>
                  <a:pt x="0" y="5"/>
                </a:cubicBezTo>
                <a:lnTo>
                  <a:pt x="0" y="285"/>
                </a:lnTo>
                <a:cubicBezTo>
                  <a:pt x="0" y="287"/>
                  <a:pt x="3" y="288"/>
                  <a:pt x="5" y="288"/>
                </a:cubicBezTo>
                <a:lnTo>
                  <a:pt x="285" y="288"/>
                </a:lnTo>
                <a:cubicBezTo>
                  <a:pt x="287" y="288"/>
                  <a:pt x="290"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1" name="Google Shape;962;p16">
            <a:extLst>
              <a:ext uri="{FF2B5EF4-FFF2-40B4-BE49-F238E27FC236}">
                <a16:creationId xmlns:a16="http://schemas.microsoft.com/office/drawing/2014/main" id="{8A78D692-1CF9-B77D-A253-3FA1F905EFD4}"/>
              </a:ext>
            </a:extLst>
          </p:cNvPr>
          <p:cNvSpPr/>
          <p:nvPr/>
        </p:nvSpPr>
        <p:spPr>
          <a:xfrm>
            <a:off x="724639" y="1798072"/>
            <a:ext cx="172685" cy="81032"/>
          </a:xfrm>
          <a:custGeom>
            <a:avLst/>
            <a:gdLst/>
            <a:ahLst/>
            <a:cxnLst/>
            <a:rect l="l" t="t" r="r" b="b"/>
            <a:pathLst>
              <a:path w="1187" h="557" extrusionOk="0">
                <a:moveTo>
                  <a:pt x="590" y="1"/>
                </a:moveTo>
                <a:cubicBezTo>
                  <a:pt x="405" y="1"/>
                  <a:pt x="320" y="157"/>
                  <a:pt x="336" y="299"/>
                </a:cubicBezTo>
                <a:cubicBezTo>
                  <a:pt x="310" y="290"/>
                  <a:pt x="281" y="283"/>
                  <a:pt x="248" y="283"/>
                </a:cubicBezTo>
                <a:cubicBezTo>
                  <a:pt x="78" y="283"/>
                  <a:pt x="0" y="424"/>
                  <a:pt x="11" y="556"/>
                </a:cubicBezTo>
                <a:lnTo>
                  <a:pt x="1187" y="556"/>
                </a:lnTo>
                <a:cubicBezTo>
                  <a:pt x="1187" y="398"/>
                  <a:pt x="1085" y="240"/>
                  <a:pt x="881" y="240"/>
                </a:cubicBezTo>
                <a:cubicBezTo>
                  <a:pt x="870" y="240"/>
                  <a:pt x="857" y="241"/>
                  <a:pt x="846" y="241"/>
                </a:cubicBezTo>
                <a:cubicBezTo>
                  <a:pt x="836" y="117"/>
                  <a:pt x="752" y="1"/>
                  <a:pt x="590"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2" name="Google Shape;963;p16">
            <a:extLst>
              <a:ext uri="{FF2B5EF4-FFF2-40B4-BE49-F238E27FC236}">
                <a16:creationId xmlns:a16="http://schemas.microsoft.com/office/drawing/2014/main" id="{430C725E-2110-3B9D-19A8-E5DF3B961239}"/>
              </a:ext>
            </a:extLst>
          </p:cNvPr>
          <p:cNvSpPr/>
          <p:nvPr/>
        </p:nvSpPr>
        <p:spPr>
          <a:xfrm>
            <a:off x="1200646" y="5644252"/>
            <a:ext cx="30115" cy="33315"/>
          </a:xfrm>
          <a:custGeom>
            <a:avLst/>
            <a:gdLst/>
            <a:ahLst/>
            <a:cxnLst/>
            <a:rect l="l" t="t" r="r" b="b"/>
            <a:pathLst>
              <a:path w="207" h="229" extrusionOk="0">
                <a:moveTo>
                  <a:pt x="0" y="1"/>
                </a:moveTo>
                <a:lnTo>
                  <a:pt x="0" y="124"/>
                </a:lnTo>
                <a:cubicBezTo>
                  <a:pt x="0" y="183"/>
                  <a:pt x="46" y="229"/>
                  <a:pt x="102" y="229"/>
                </a:cubicBezTo>
                <a:cubicBezTo>
                  <a:pt x="161" y="229"/>
                  <a:pt x="207" y="183"/>
                  <a:pt x="207" y="124"/>
                </a:cubicBezTo>
                <a:lnTo>
                  <a:pt x="207"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3" name="Google Shape;964;p16">
            <a:extLst>
              <a:ext uri="{FF2B5EF4-FFF2-40B4-BE49-F238E27FC236}">
                <a16:creationId xmlns:a16="http://schemas.microsoft.com/office/drawing/2014/main" id="{89638B5A-89F8-59AF-9830-16DFC67056B0}"/>
              </a:ext>
            </a:extLst>
          </p:cNvPr>
          <p:cNvSpPr/>
          <p:nvPr/>
        </p:nvSpPr>
        <p:spPr>
          <a:xfrm>
            <a:off x="1626840" y="1106610"/>
            <a:ext cx="26121" cy="47069"/>
          </a:xfrm>
          <a:custGeom>
            <a:avLst/>
            <a:gdLst/>
            <a:ahLst/>
            <a:cxnLst/>
            <a:rect l="l" t="t" r="r" b="b"/>
            <a:pathLst>
              <a:path w="207" h="373" extrusionOk="0">
                <a:moveTo>
                  <a:pt x="103" y="0"/>
                </a:moveTo>
                <a:cubicBezTo>
                  <a:pt x="46" y="0"/>
                  <a:pt x="0" y="46"/>
                  <a:pt x="0" y="104"/>
                </a:cubicBezTo>
                <a:lnTo>
                  <a:pt x="0" y="268"/>
                </a:lnTo>
                <a:cubicBezTo>
                  <a:pt x="0" y="327"/>
                  <a:pt x="46" y="373"/>
                  <a:pt x="103" y="373"/>
                </a:cubicBezTo>
                <a:cubicBezTo>
                  <a:pt x="161" y="373"/>
                  <a:pt x="207" y="327"/>
                  <a:pt x="207" y="268"/>
                </a:cubicBezTo>
                <a:lnTo>
                  <a:pt x="207" y="104"/>
                </a:lnTo>
                <a:cubicBezTo>
                  <a:pt x="206" y="46"/>
                  <a:pt x="160" y="0"/>
                  <a:pt x="10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4" name="Google Shape;965;p16">
            <a:extLst>
              <a:ext uri="{FF2B5EF4-FFF2-40B4-BE49-F238E27FC236}">
                <a16:creationId xmlns:a16="http://schemas.microsoft.com/office/drawing/2014/main" id="{3C5E9036-2441-A95D-3D3F-3A66F298C83F}"/>
              </a:ext>
            </a:extLst>
          </p:cNvPr>
          <p:cNvSpPr/>
          <p:nvPr/>
        </p:nvSpPr>
        <p:spPr>
          <a:xfrm>
            <a:off x="1038582" y="838200"/>
            <a:ext cx="2390964" cy="4806368"/>
          </a:xfrm>
          <a:custGeom>
            <a:avLst/>
            <a:gdLst/>
            <a:ahLst/>
            <a:cxnLst/>
            <a:rect l="l" t="t" r="r" b="b"/>
            <a:pathLst>
              <a:path w="16435" h="33038" extrusionOk="0">
                <a:moveTo>
                  <a:pt x="1363" y="1"/>
                </a:moveTo>
                <a:lnTo>
                  <a:pt x="1363" y="6525"/>
                </a:lnTo>
                <a:cubicBezTo>
                  <a:pt x="1363" y="7209"/>
                  <a:pt x="1917" y="7764"/>
                  <a:pt x="2602" y="7764"/>
                </a:cubicBezTo>
                <a:lnTo>
                  <a:pt x="13380" y="7764"/>
                </a:lnTo>
                <a:lnTo>
                  <a:pt x="13380" y="10654"/>
                </a:lnTo>
                <a:lnTo>
                  <a:pt x="4750" y="10654"/>
                </a:lnTo>
                <a:cubicBezTo>
                  <a:pt x="4065" y="10654"/>
                  <a:pt x="3510" y="11210"/>
                  <a:pt x="3510" y="11894"/>
                </a:cubicBezTo>
                <a:lnTo>
                  <a:pt x="3510" y="19617"/>
                </a:lnTo>
                <a:cubicBezTo>
                  <a:pt x="3510" y="20301"/>
                  <a:pt x="4065" y="20856"/>
                  <a:pt x="4750" y="20856"/>
                </a:cubicBezTo>
                <a:lnTo>
                  <a:pt x="16230" y="20856"/>
                </a:lnTo>
                <a:lnTo>
                  <a:pt x="16230" y="24365"/>
                </a:lnTo>
                <a:lnTo>
                  <a:pt x="1240" y="24365"/>
                </a:lnTo>
                <a:cubicBezTo>
                  <a:pt x="555" y="24365"/>
                  <a:pt x="1" y="24920"/>
                  <a:pt x="1" y="25604"/>
                </a:cubicBezTo>
                <a:lnTo>
                  <a:pt x="1" y="33038"/>
                </a:lnTo>
                <a:lnTo>
                  <a:pt x="207" y="33038"/>
                </a:lnTo>
                <a:lnTo>
                  <a:pt x="207" y="25603"/>
                </a:lnTo>
                <a:lnTo>
                  <a:pt x="206" y="25603"/>
                </a:lnTo>
                <a:cubicBezTo>
                  <a:pt x="206" y="25033"/>
                  <a:pt x="667" y="24571"/>
                  <a:pt x="1237" y="24571"/>
                </a:cubicBezTo>
                <a:lnTo>
                  <a:pt x="16434" y="24571"/>
                </a:lnTo>
                <a:lnTo>
                  <a:pt x="16434" y="20648"/>
                </a:lnTo>
                <a:lnTo>
                  <a:pt x="4749" y="20648"/>
                </a:lnTo>
                <a:cubicBezTo>
                  <a:pt x="4178" y="20648"/>
                  <a:pt x="3716" y="20186"/>
                  <a:pt x="3716" y="19617"/>
                </a:cubicBezTo>
                <a:lnTo>
                  <a:pt x="3716" y="11894"/>
                </a:lnTo>
                <a:cubicBezTo>
                  <a:pt x="3716" y="11324"/>
                  <a:pt x="4178" y="10861"/>
                  <a:pt x="4749" y="10861"/>
                </a:cubicBezTo>
                <a:lnTo>
                  <a:pt x="13585" y="10861"/>
                </a:lnTo>
                <a:lnTo>
                  <a:pt x="13585" y="7558"/>
                </a:lnTo>
                <a:lnTo>
                  <a:pt x="2601" y="7558"/>
                </a:lnTo>
                <a:cubicBezTo>
                  <a:pt x="2030" y="7558"/>
                  <a:pt x="1568" y="7096"/>
                  <a:pt x="1568" y="6526"/>
                </a:cubicBezTo>
                <a:lnTo>
                  <a:pt x="156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5" name="Google Shape;966;p16">
            <a:extLst>
              <a:ext uri="{FF2B5EF4-FFF2-40B4-BE49-F238E27FC236}">
                <a16:creationId xmlns:a16="http://schemas.microsoft.com/office/drawing/2014/main" id="{3E8C02CC-E817-F72E-A204-F3C955C60701}"/>
              </a:ext>
            </a:extLst>
          </p:cNvPr>
          <p:cNvSpPr/>
          <p:nvPr/>
        </p:nvSpPr>
        <p:spPr>
          <a:xfrm>
            <a:off x="1368673" y="838200"/>
            <a:ext cx="2391255" cy="4806077"/>
          </a:xfrm>
          <a:custGeom>
            <a:avLst/>
            <a:gdLst/>
            <a:ahLst/>
            <a:cxnLst/>
            <a:rect l="l" t="t" r="r" b="b"/>
            <a:pathLst>
              <a:path w="16437" h="33036" extrusionOk="0">
                <a:moveTo>
                  <a:pt x="1363" y="1"/>
                </a:moveTo>
                <a:lnTo>
                  <a:pt x="1363" y="5492"/>
                </a:lnTo>
                <a:lnTo>
                  <a:pt x="12347" y="5492"/>
                </a:lnTo>
                <a:cubicBezTo>
                  <a:pt x="12918" y="5492"/>
                  <a:pt x="13380" y="5954"/>
                  <a:pt x="13380" y="6525"/>
                </a:cubicBezTo>
                <a:lnTo>
                  <a:pt x="13380" y="11892"/>
                </a:lnTo>
                <a:cubicBezTo>
                  <a:pt x="13380" y="12463"/>
                  <a:pt x="12918" y="12925"/>
                  <a:pt x="12347" y="12925"/>
                </a:cubicBezTo>
                <a:lnTo>
                  <a:pt x="3511" y="12925"/>
                </a:lnTo>
                <a:lnTo>
                  <a:pt x="3511" y="18582"/>
                </a:lnTo>
                <a:lnTo>
                  <a:pt x="15197" y="18582"/>
                </a:lnTo>
                <a:cubicBezTo>
                  <a:pt x="15768" y="18582"/>
                  <a:pt x="16229" y="19044"/>
                  <a:pt x="16229" y="19613"/>
                </a:cubicBezTo>
                <a:lnTo>
                  <a:pt x="16229" y="25602"/>
                </a:lnTo>
                <a:cubicBezTo>
                  <a:pt x="16229" y="26172"/>
                  <a:pt x="15768" y="26635"/>
                  <a:pt x="15197" y="26635"/>
                </a:cubicBezTo>
                <a:lnTo>
                  <a:pt x="0" y="26635"/>
                </a:lnTo>
                <a:lnTo>
                  <a:pt x="0" y="33036"/>
                </a:lnTo>
                <a:lnTo>
                  <a:pt x="206" y="33036"/>
                </a:lnTo>
                <a:lnTo>
                  <a:pt x="206" y="26841"/>
                </a:lnTo>
                <a:lnTo>
                  <a:pt x="15198" y="26841"/>
                </a:lnTo>
                <a:lnTo>
                  <a:pt x="15198" y="26842"/>
                </a:lnTo>
                <a:cubicBezTo>
                  <a:pt x="15881" y="26842"/>
                  <a:pt x="16437" y="26288"/>
                  <a:pt x="16437" y="25603"/>
                </a:cubicBezTo>
                <a:lnTo>
                  <a:pt x="16437" y="19616"/>
                </a:lnTo>
                <a:cubicBezTo>
                  <a:pt x="16437" y="18931"/>
                  <a:pt x="15881" y="18375"/>
                  <a:pt x="15198" y="18375"/>
                </a:cubicBezTo>
                <a:lnTo>
                  <a:pt x="3718" y="18375"/>
                </a:lnTo>
                <a:lnTo>
                  <a:pt x="3718" y="13132"/>
                </a:lnTo>
                <a:lnTo>
                  <a:pt x="12348" y="13132"/>
                </a:lnTo>
                <a:cubicBezTo>
                  <a:pt x="13032" y="13132"/>
                  <a:pt x="13587" y="12577"/>
                  <a:pt x="13587" y="11892"/>
                </a:cubicBezTo>
                <a:lnTo>
                  <a:pt x="13587" y="6525"/>
                </a:lnTo>
                <a:cubicBezTo>
                  <a:pt x="13587" y="5840"/>
                  <a:pt x="13032" y="5286"/>
                  <a:pt x="12348" y="5286"/>
                </a:cubicBezTo>
                <a:lnTo>
                  <a:pt x="1570" y="5286"/>
                </a:lnTo>
                <a:lnTo>
                  <a:pt x="157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6" name="Google Shape;967;p16">
            <a:extLst>
              <a:ext uri="{FF2B5EF4-FFF2-40B4-BE49-F238E27FC236}">
                <a16:creationId xmlns:a16="http://schemas.microsoft.com/office/drawing/2014/main" id="{6FD06E95-2B34-F10D-89D5-D224B97C9FAB}"/>
              </a:ext>
            </a:extLst>
          </p:cNvPr>
          <p:cNvSpPr/>
          <p:nvPr/>
        </p:nvSpPr>
        <p:spPr>
          <a:xfrm>
            <a:off x="1068406" y="838200"/>
            <a:ext cx="2391255" cy="4806077"/>
          </a:xfrm>
          <a:custGeom>
            <a:avLst/>
            <a:gdLst/>
            <a:ahLst/>
            <a:cxnLst/>
            <a:rect l="l" t="t" r="r" b="b"/>
            <a:pathLst>
              <a:path w="16437" h="33036" extrusionOk="0">
                <a:moveTo>
                  <a:pt x="1363" y="1"/>
                </a:moveTo>
                <a:lnTo>
                  <a:pt x="1363" y="6525"/>
                </a:lnTo>
                <a:cubicBezTo>
                  <a:pt x="1363" y="7095"/>
                  <a:pt x="1825" y="7557"/>
                  <a:pt x="2396" y="7557"/>
                </a:cubicBezTo>
                <a:lnTo>
                  <a:pt x="13380" y="7557"/>
                </a:lnTo>
                <a:lnTo>
                  <a:pt x="13380" y="10860"/>
                </a:lnTo>
                <a:lnTo>
                  <a:pt x="4544" y="10860"/>
                </a:lnTo>
                <a:cubicBezTo>
                  <a:pt x="3973" y="10860"/>
                  <a:pt x="3511" y="11323"/>
                  <a:pt x="3511" y="11892"/>
                </a:cubicBezTo>
                <a:lnTo>
                  <a:pt x="3511" y="19616"/>
                </a:lnTo>
                <a:cubicBezTo>
                  <a:pt x="3511" y="20185"/>
                  <a:pt x="3973" y="20647"/>
                  <a:pt x="4544" y="20647"/>
                </a:cubicBezTo>
                <a:lnTo>
                  <a:pt x="16229" y="20647"/>
                </a:lnTo>
                <a:lnTo>
                  <a:pt x="16229" y="24570"/>
                </a:lnTo>
                <a:lnTo>
                  <a:pt x="1032" y="24570"/>
                </a:lnTo>
                <a:cubicBezTo>
                  <a:pt x="462" y="24570"/>
                  <a:pt x="1" y="25031"/>
                  <a:pt x="1" y="25602"/>
                </a:cubicBezTo>
                <a:lnTo>
                  <a:pt x="1" y="33036"/>
                </a:lnTo>
                <a:lnTo>
                  <a:pt x="206" y="33036"/>
                </a:lnTo>
                <a:lnTo>
                  <a:pt x="206" y="25603"/>
                </a:lnTo>
                <a:lnTo>
                  <a:pt x="207" y="25603"/>
                </a:lnTo>
                <a:cubicBezTo>
                  <a:pt x="207" y="25147"/>
                  <a:pt x="577" y="24778"/>
                  <a:pt x="1034" y="24778"/>
                </a:cubicBezTo>
                <a:lnTo>
                  <a:pt x="16436" y="24778"/>
                </a:lnTo>
                <a:lnTo>
                  <a:pt x="16436" y="20441"/>
                </a:lnTo>
                <a:lnTo>
                  <a:pt x="4544" y="20441"/>
                </a:lnTo>
                <a:cubicBezTo>
                  <a:pt x="4086" y="20441"/>
                  <a:pt x="3717" y="20072"/>
                  <a:pt x="3717" y="19614"/>
                </a:cubicBezTo>
                <a:lnTo>
                  <a:pt x="3717" y="11892"/>
                </a:lnTo>
                <a:cubicBezTo>
                  <a:pt x="3717" y="11436"/>
                  <a:pt x="4086" y="11067"/>
                  <a:pt x="4544" y="11067"/>
                </a:cubicBezTo>
                <a:lnTo>
                  <a:pt x="13586" y="11067"/>
                </a:lnTo>
                <a:lnTo>
                  <a:pt x="13586" y="7350"/>
                </a:lnTo>
                <a:lnTo>
                  <a:pt x="2396" y="7350"/>
                </a:lnTo>
                <a:cubicBezTo>
                  <a:pt x="1940" y="7350"/>
                  <a:pt x="1569" y="6980"/>
                  <a:pt x="1569" y="6523"/>
                </a:cubicBez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7" name="Google Shape;968;p16">
            <a:extLst>
              <a:ext uri="{FF2B5EF4-FFF2-40B4-BE49-F238E27FC236}">
                <a16:creationId xmlns:a16="http://schemas.microsoft.com/office/drawing/2014/main" id="{7CEAD1D6-2CCB-39C6-3B9A-A2DE8DAD1C58}"/>
              </a:ext>
            </a:extLst>
          </p:cNvPr>
          <p:cNvSpPr/>
          <p:nvPr/>
        </p:nvSpPr>
        <p:spPr>
          <a:xfrm>
            <a:off x="1338850" y="838200"/>
            <a:ext cx="2390964" cy="4806368"/>
          </a:xfrm>
          <a:custGeom>
            <a:avLst/>
            <a:gdLst/>
            <a:ahLst/>
            <a:cxnLst/>
            <a:rect l="l" t="t" r="r" b="b"/>
            <a:pathLst>
              <a:path w="16435" h="33038" extrusionOk="0">
                <a:moveTo>
                  <a:pt x="1363" y="1"/>
                </a:moveTo>
                <a:lnTo>
                  <a:pt x="1363" y="5700"/>
                </a:lnTo>
                <a:lnTo>
                  <a:pt x="12554" y="5700"/>
                </a:lnTo>
                <a:cubicBezTo>
                  <a:pt x="13011" y="5700"/>
                  <a:pt x="13380" y="6070"/>
                  <a:pt x="13380" y="6526"/>
                </a:cubicBezTo>
                <a:lnTo>
                  <a:pt x="13380" y="11894"/>
                </a:lnTo>
                <a:cubicBezTo>
                  <a:pt x="13380" y="12351"/>
                  <a:pt x="13011" y="12720"/>
                  <a:pt x="12554" y="12720"/>
                </a:cubicBezTo>
                <a:lnTo>
                  <a:pt x="3510" y="12720"/>
                </a:lnTo>
                <a:lnTo>
                  <a:pt x="3510" y="18790"/>
                </a:lnTo>
                <a:lnTo>
                  <a:pt x="15404" y="18790"/>
                </a:lnTo>
                <a:cubicBezTo>
                  <a:pt x="15860" y="18790"/>
                  <a:pt x="16229" y="19160"/>
                  <a:pt x="16229" y="19617"/>
                </a:cubicBezTo>
                <a:lnTo>
                  <a:pt x="16229" y="25604"/>
                </a:lnTo>
                <a:cubicBezTo>
                  <a:pt x="16229" y="26062"/>
                  <a:pt x="15860" y="26431"/>
                  <a:pt x="15404" y="26431"/>
                </a:cubicBezTo>
                <a:lnTo>
                  <a:pt x="1" y="26431"/>
                </a:lnTo>
                <a:lnTo>
                  <a:pt x="1" y="33038"/>
                </a:lnTo>
                <a:lnTo>
                  <a:pt x="206" y="33038"/>
                </a:lnTo>
                <a:lnTo>
                  <a:pt x="206" y="26637"/>
                </a:lnTo>
                <a:lnTo>
                  <a:pt x="15403" y="26637"/>
                </a:lnTo>
                <a:cubicBezTo>
                  <a:pt x="15973" y="26637"/>
                  <a:pt x="16434" y="26175"/>
                  <a:pt x="16434" y="25604"/>
                </a:cubicBezTo>
                <a:lnTo>
                  <a:pt x="16434" y="19617"/>
                </a:lnTo>
                <a:cubicBezTo>
                  <a:pt x="16434" y="19046"/>
                  <a:pt x="15973" y="18584"/>
                  <a:pt x="15403" y="18584"/>
                </a:cubicBezTo>
                <a:lnTo>
                  <a:pt x="3716" y="18584"/>
                </a:lnTo>
                <a:lnTo>
                  <a:pt x="3716" y="12927"/>
                </a:lnTo>
                <a:lnTo>
                  <a:pt x="12553" y="12927"/>
                </a:lnTo>
                <a:cubicBezTo>
                  <a:pt x="13123" y="12927"/>
                  <a:pt x="13585" y="12465"/>
                  <a:pt x="13585" y="11896"/>
                </a:cubicBezTo>
                <a:lnTo>
                  <a:pt x="13585" y="6527"/>
                </a:lnTo>
                <a:cubicBezTo>
                  <a:pt x="13585" y="5957"/>
                  <a:pt x="13123" y="5496"/>
                  <a:pt x="12553" y="5496"/>
                </a:cubicBezTo>
                <a:lnTo>
                  <a:pt x="1569" y="5496"/>
                </a:ln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8" name="Google Shape;969;p16">
            <a:extLst>
              <a:ext uri="{FF2B5EF4-FFF2-40B4-BE49-F238E27FC236}">
                <a16:creationId xmlns:a16="http://schemas.microsoft.com/office/drawing/2014/main" id="{B7EF6FA4-9139-945A-13B6-2125FE717EF9}"/>
              </a:ext>
            </a:extLst>
          </p:cNvPr>
          <p:cNvSpPr/>
          <p:nvPr/>
        </p:nvSpPr>
        <p:spPr>
          <a:xfrm>
            <a:off x="1098519" y="838200"/>
            <a:ext cx="2601328" cy="4806659"/>
          </a:xfrm>
          <a:custGeom>
            <a:avLst/>
            <a:gdLst/>
            <a:ahLst/>
            <a:cxnLst/>
            <a:rect l="l" t="t" r="r" b="b"/>
            <a:pathLst>
              <a:path w="17881" h="33040" extrusionOk="0">
                <a:moveTo>
                  <a:pt x="2168" y="475"/>
                </a:moveTo>
                <a:cubicBezTo>
                  <a:pt x="2226" y="475"/>
                  <a:pt x="2272" y="521"/>
                  <a:pt x="2272" y="579"/>
                </a:cubicBezTo>
                <a:lnTo>
                  <a:pt x="2272" y="744"/>
                </a:lnTo>
                <a:cubicBezTo>
                  <a:pt x="2272" y="801"/>
                  <a:pt x="2226" y="847"/>
                  <a:pt x="2168" y="847"/>
                </a:cubicBezTo>
                <a:cubicBezTo>
                  <a:pt x="2111" y="847"/>
                  <a:pt x="2065" y="801"/>
                  <a:pt x="2065" y="744"/>
                </a:cubicBezTo>
                <a:lnTo>
                  <a:pt x="2065" y="579"/>
                </a:lnTo>
                <a:cubicBezTo>
                  <a:pt x="2065" y="521"/>
                  <a:pt x="2111" y="475"/>
                  <a:pt x="2168" y="475"/>
                </a:cubicBezTo>
                <a:close/>
                <a:moveTo>
                  <a:pt x="2168" y="1466"/>
                </a:moveTo>
                <a:cubicBezTo>
                  <a:pt x="2226" y="1466"/>
                  <a:pt x="2272" y="1512"/>
                  <a:pt x="2272" y="1570"/>
                </a:cubicBezTo>
                <a:lnTo>
                  <a:pt x="2272" y="1735"/>
                </a:lnTo>
                <a:cubicBezTo>
                  <a:pt x="2272" y="1793"/>
                  <a:pt x="2226" y="1839"/>
                  <a:pt x="2168" y="1839"/>
                </a:cubicBezTo>
                <a:cubicBezTo>
                  <a:pt x="2111" y="1839"/>
                  <a:pt x="2065" y="1793"/>
                  <a:pt x="2065" y="1735"/>
                </a:cubicBezTo>
                <a:lnTo>
                  <a:pt x="2065" y="1570"/>
                </a:lnTo>
                <a:cubicBezTo>
                  <a:pt x="2065" y="1512"/>
                  <a:pt x="2111" y="1466"/>
                  <a:pt x="2168" y="1466"/>
                </a:cubicBezTo>
                <a:close/>
                <a:moveTo>
                  <a:pt x="2168" y="2458"/>
                </a:moveTo>
                <a:cubicBezTo>
                  <a:pt x="2226" y="2458"/>
                  <a:pt x="2272" y="2504"/>
                  <a:pt x="2272" y="2561"/>
                </a:cubicBezTo>
                <a:lnTo>
                  <a:pt x="2272" y="2726"/>
                </a:lnTo>
                <a:cubicBezTo>
                  <a:pt x="2272" y="2784"/>
                  <a:pt x="2226" y="2830"/>
                  <a:pt x="2168" y="2830"/>
                </a:cubicBezTo>
                <a:cubicBezTo>
                  <a:pt x="2111" y="2830"/>
                  <a:pt x="2065" y="2784"/>
                  <a:pt x="2065" y="2726"/>
                </a:cubicBezTo>
                <a:lnTo>
                  <a:pt x="2065" y="2561"/>
                </a:lnTo>
                <a:cubicBezTo>
                  <a:pt x="2065" y="2504"/>
                  <a:pt x="2111" y="2458"/>
                  <a:pt x="2168" y="2458"/>
                </a:cubicBezTo>
                <a:close/>
                <a:moveTo>
                  <a:pt x="2168" y="3449"/>
                </a:moveTo>
                <a:cubicBezTo>
                  <a:pt x="2226" y="3449"/>
                  <a:pt x="2272" y="3495"/>
                  <a:pt x="2272" y="3552"/>
                </a:cubicBezTo>
                <a:lnTo>
                  <a:pt x="2272" y="3717"/>
                </a:lnTo>
                <a:cubicBezTo>
                  <a:pt x="2272" y="3775"/>
                  <a:pt x="2226" y="3821"/>
                  <a:pt x="2168" y="3821"/>
                </a:cubicBezTo>
                <a:cubicBezTo>
                  <a:pt x="2111" y="3821"/>
                  <a:pt x="2065" y="3775"/>
                  <a:pt x="2065" y="3717"/>
                </a:cubicBezTo>
                <a:lnTo>
                  <a:pt x="2065" y="3552"/>
                </a:lnTo>
                <a:cubicBezTo>
                  <a:pt x="2065" y="3495"/>
                  <a:pt x="2111" y="3449"/>
                  <a:pt x="2168" y="3449"/>
                </a:cubicBezTo>
                <a:close/>
                <a:moveTo>
                  <a:pt x="2168" y="4440"/>
                </a:moveTo>
                <a:cubicBezTo>
                  <a:pt x="2226" y="4440"/>
                  <a:pt x="2272" y="4486"/>
                  <a:pt x="2272" y="4544"/>
                </a:cubicBezTo>
                <a:lnTo>
                  <a:pt x="2272" y="4709"/>
                </a:lnTo>
                <a:cubicBezTo>
                  <a:pt x="2272" y="4766"/>
                  <a:pt x="2226" y="4812"/>
                  <a:pt x="2168" y="4812"/>
                </a:cubicBezTo>
                <a:cubicBezTo>
                  <a:pt x="2111" y="4812"/>
                  <a:pt x="2065" y="4766"/>
                  <a:pt x="2065" y="4709"/>
                </a:cubicBezTo>
                <a:lnTo>
                  <a:pt x="2065" y="4544"/>
                </a:lnTo>
                <a:cubicBezTo>
                  <a:pt x="2065" y="4486"/>
                  <a:pt x="2111" y="4440"/>
                  <a:pt x="2168" y="4440"/>
                </a:cubicBezTo>
                <a:close/>
                <a:moveTo>
                  <a:pt x="2168" y="5431"/>
                </a:moveTo>
                <a:cubicBezTo>
                  <a:pt x="2226" y="5431"/>
                  <a:pt x="2272" y="5477"/>
                  <a:pt x="2272" y="5534"/>
                </a:cubicBezTo>
                <a:lnTo>
                  <a:pt x="2272" y="5700"/>
                </a:lnTo>
                <a:cubicBezTo>
                  <a:pt x="2272" y="5757"/>
                  <a:pt x="2226" y="5803"/>
                  <a:pt x="2168" y="5803"/>
                </a:cubicBezTo>
                <a:cubicBezTo>
                  <a:pt x="2111" y="5803"/>
                  <a:pt x="2065" y="5757"/>
                  <a:pt x="2065" y="5700"/>
                </a:cubicBezTo>
                <a:lnTo>
                  <a:pt x="2065" y="5534"/>
                </a:lnTo>
                <a:cubicBezTo>
                  <a:pt x="2065" y="5477"/>
                  <a:pt x="2111" y="5431"/>
                  <a:pt x="2168" y="5431"/>
                </a:cubicBezTo>
                <a:close/>
                <a:moveTo>
                  <a:pt x="2168" y="6423"/>
                </a:moveTo>
                <a:cubicBezTo>
                  <a:pt x="2191" y="6423"/>
                  <a:pt x="2213" y="6430"/>
                  <a:pt x="2230" y="6443"/>
                </a:cubicBezTo>
                <a:lnTo>
                  <a:pt x="2313" y="6443"/>
                </a:lnTo>
                <a:cubicBezTo>
                  <a:pt x="2370" y="6443"/>
                  <a:pt x="2416" y="6489"/>
                  <a:pt x="2416" y="6546"/>
                </a:cubicBezTo>
                <a:cubicBezTo>
                  <a:pt x="2416" y="6604"/>
                  <a:pt x="2370" y="6650"/>
                  <a:pt x="2313" y="6650"/>
                </a:cubicBezTo>
                <a:lnTo>
                  <a:pt x="2168" y="6650"/>
                </a:lnTo>
                <a:cubicBezTo>
                  <a:pt x="2111" y="6650"/>
                  <a:pt x="2065" y="6604"/>
                  <a:pt x="2065" y="6546"/>
                </a:cubicBezTo>
                <a:lnTo>
                  <a:pt x="2065" y="6526"/>
                </a:lnTo>
                <a:cubicBezTo>
                  <a:pt x="2065" y="6469"/>
                  <a:pt x="2111" y="6423"/>
                  <a:pt x="2168" y="6423"/>
                </a:cubicBezTo>
                <a:close/>
                <a:moveTo>
                  <a:pt x="3304" y="6443"/>
                </a:moveTo>
                <a:cubicBezTo>
                  <a:pt x="3361" y="6443"/>
                  <a:pt x="3407" y="6489"/>
                  <a:pt x="3407" y="6546"/>
                </a:cubicBezTo>
                <a:cubicBezTo>
                  <a:pt x="3407" y="6604"/>
                  <a:pt x="3361" y="6650"/>
                  <a:pt x="3304" y="6650"/>
                </a:cubicBezTo>
                <a:lnTo>
                  <a:pt x="3139" y="6650"/>
                </a:lnTo>
                <a:cubicBezTo>
                  <a:pt x="3081" y="6650"/>
                  <a:pt x="3035" y="6604"/>
                  <a:pt x="3035" y="6546"/>
                </a:cubicBezTo>
                <a:cubicBezTo>
                  <a:pt x="3035" y="6489"/>
                  <a:pt x="3081" y="6443"/>
                  <a:pt x="3139" y="6443"/>
                </a:cubicBezTo>
                <a:close/>
                <a:moveTo>
                  <a:pt x="4294" y="6443"/>
                </a:moveTo>
                <a:cubicBezTo>
                  <a:pt x="4352" y="6443"/>
                  <a:pt x="4398" y="6489"/>
                  <a:pt x="4398" y="6546"/>
                </a:cubicBezTo>
                <a:cubicBezTo>
                  <a:pt x="4398" y="6604"/>
                  <a:pt x="4352" y="6650"/>
                  <a:pt x="4294" y="6650"/>
                </a:cubicBezTo>
                <a:lnTo>
                  <a:pt x="4129" y="6650"/>
                </a:lnTo>
                <a:cubicBezTo>
                  <a:pt x="4072" y="6650"/>
                  <a:pt x="4025" y="6604"/>
                  <a:pt x="4025" y="6546"/>
                </a:cubicBezTo>
                <a:cubicBezTo>
                  <a:pt x="4026" y="6489"/>
                  <a:pt x="4073" y="6443"/>
                  <a:pt x="4129" y="6443"/>
                </a:cubicBezTo>
                <a:close/>
                <a:moveTo>
                  <a:pt x="5285" y="6443"/>
                </a:moveTo>
                <a:cubicBezTo>
                  <a:pt x="5342" y="6443"/>
                  <a:pt x="5388" y="6489"/>
                  <a:pt x="5388" y="6546"/>
                </a:cubicBezTo>
                <a:cubicBezTo>
                  <a:pt x="5388" y="6604"/>
                  <a:pt x="5342" y="6650"/>
                  <a:pt x="5285" y="6650"/>
                </a:cubicBezTo>
                <a:lnTo>
                  <a:pt x="5120" y="6650"/>
                </a:lnTo>
                <a:cubicBezTo>
                  <a:pt x="5063" y="6650"/>
                  <a:pt x="5017" y="6604"/>
                  <a:pt x="5017" y="6546"/>
                </a:cubicBezTo>
                <a:cubicBezTo>
                  <a:pt x="5018" y="6489"/>
                  <a:pt x="5064" y="6443"/>
                  <a:pt x="5120" y="6443"/>
                </a:cubicBezTo>
                <a:close/>
                <a:moveTo>
                  <a:pt x="6276" y="6443"/>
                </a:moveTo>
                <a:cubicBezTo>
                  <a:pt x="6334" y="6443"/>
                  <a:pt x="6380" y="6489"/>
                  <a:pt x="6380" y="6546"/>
                </a:cubicBezTo>
                <a:cubicBezTo>
                  <a:pt x="6380" y="6604"/>
                  <a:pt x="6334" y="6650"/>
                  <a:pt x="6276" y="6650"/>
                </a:cubicBezTo>
                <a:lnTo>
                  <a:pt x="6112" y="6650"/>
                </a:lnTo>
                <a:cubicBezTo>
                  <a:pt x="6053" y="6650"/>
                  <a:pt x="6007" y="6604"/>
                  <a:pt x="6007" y="6546"/>
                </a:cubicBezTo>
                <a:cubicBezTo>
                  <a:pt x="6007" y="6489"/>
                  <a:pt x="6055" y="6443"/>
                  <a:pt x="6112" y="6443"/>
                </a:cubicBezTo>
                <a:close/>
                <a:moveTo>
                  <a:pt x="7268" y="6443"/>
                </a:moveTo>
                <a:cubicBezTo>
                  <a:pt x="7325" y="6443"/>
                  <a:pt x="7371" y="6489"/>
                  <a:pt x="7371" y="6546"/>
                </a:cubicBezTo>
                <a:cubicBezTo>
                  <a:pt x="7371" y="6604"/>
                  <a:pt x="7325" y="6650"/>
                  <a:pt x="7268" y="6650"/>
                </a:cubicBezTo>
                <a:lnTo>
                  <a:pt x="7102" y="6650"/>
                </a:lnTo>
                <a:cubicBezTo>
                  <a:pt x="7045" y="6650"/>
                  <a:pt x="6999" y="6604"/>
                  <a:pt x="6999" y="6546"/>
                </a:cubicBezTo>
                <a:cubicBezTo>
                  <a:pt x="6999" y="6489"/>
                  <a:pt x="7046" y="6443"/>
                  <a:pt x="7102" y="6443"/>
                </a:cubicBezTo>
                <a:close/>
                <a:moveTo>
                  <a:pt x="8258" y="6443"/>
                </a:moveTo>
                <a:cubicBezTo>
                  <a:pt x="8317" y="6443"/>
                  <a:pt x="8363" y="6489"/>
                  <a:pt x="8363" y="6546"/>
                </a:cubicBezTo>
                <a:cubicBezTo>
                  <a:pt x="8363" y="6604"/>
                  <a:pt x="8317" y="6650"/>
                  <a:pt x="8258" y="6650"/>
                </a:cubicBezTo>
                <a:lnTo>
                  <a:pt x="8094" y="6650"/>
                </a:lnTo>
                <a:cubicBezTo>
                  <a:pt x="8036" y="6650"/>
                  <a:pt x="7990" y="6604"/>
                  <a:pt x="7990" y="6546"/>
                </a:cubicBezTo>
                <a:cubicBezTo>
                  <a:pt x="7990" y="6489"/>
                  <a:pt x="8036" y="6443"/>
                  <a:pt x="8094" y="6443"/>
                </a:cubicBezTo>
                <a:close/>
                <a:moveTo>
                  <a:pt x="9250" y="6443"/>
                </a:moveTo>
                <a:cubicBezTo>
                  <a:pt x="9307" y="6443"/>
                  <a:pt x="9353" y="6489"/>
                  <a:pt x="9353" y="6546"/>
                </a:cubicBezTo>
                <a:cubicBezTo>
                  <a:pt x="9353" y="6604"/>
                  <a:pt x="9307" y="6650"/>
                  <a:pt x="9250" y="6650"/>
                </a:cubicBezTo>
                <a:lnTo>
                  <a:pt x="9085" y="6650"/>
                </a:lnTo>
                <a:cubicBezTo>
                  <a:pt x="9028" y="6650"/>
                  <a:pt x="8982" y="6604"/>
                  <a:pt x="8982" y="6546"/>
                </a:cubicBezTo>
                <a:cubicBezTo>
                  <a:pt x="8982" y="6489"/>
                  <a:pt x="9028" y="6443"/>
                  <a:pt x="9085" y="6443"/>
                </a:cubicBezTo>
                <a:close/>
                <a:moveTo>
                  <a:pt x="10241" y="6443"/>
                </a:moveTo>
                <a:cubicBezTo>
                  <a:pt x="10299" y="6443"/>
                  <a:pt x="10345" y="6489"/>
                  <a:pt x="10345" y="6546"/>
                </a:cubicBezTo>
                <a:cubicBezTo>
                  <a:pt x="10345" y="6604"/>
                  <a:pt x="10299" y="6650"/>
                  <a:pt x="10241" y="6650"/>
                </a:cubicBezTo>
                <a:lnTo>
                  <a:pt x="10077" y="6650"/>
                </a:lnTo>
                <a:cubicBezTo>
                  <a:pt x="10018" y="6650"/>
                  <a:pt x="9972" y="6604"/>
                  <a:pt x="9972" y="6546"/>
                </a:cubicBezTo>
                <a:cubicBezTo>
                  <a:pt x="9972" y="6489"/>
                  <a:pt x="10018" y="6443"/>
                  <a:pt x="10077" y="6443"/>
                </a:cubicBezTo>
                <a:close/>
                <a:moveTo>
                  <a:pt x="11233" y="6443"/>
                </a:moveTo>
                <a:cubicBezTo>
                  <a:pt x="11290" y="6443"/>
                  <a:pt x="11336" y="6489"/>
                  <a:pt x="11336" y="6546"/>
                </a:cubicBezTo>
                <a:cubicBezTo>
                  <a:pt x="11336" y="6604"/>
                  <a:pt x="11290" y="6650"/>
                  <a:pt x="11233" y="6650"/>
                </a:cubicBezTo>
                <a:lnTo>
                  <a:pt x="11067" y="6650"/>
                </a:lnTo>
                <a:cubicBezTo>
                  <a:pt x="11010" y="6650"/>
                  <a:pt x="10964" y="6604"/>
                  <a:pt x="10964" y="6546"/>
                </a:cubicBezTo>
                <a:cubicBezTo>
                  <a:pt x="10964" y="6489"/>
                  <a:pt x="11010" y="6443"/>
                  <a:pt x="11067" y="6443"/>
                </a:cubicBezTo>
                <a:close/>
                <a:moveTo>
                  <a:pt x="12223" y="6443"/>
                </a:moveTo>
                <a:cubicBezTo>
                  <a:pt x="12282" y="6443"/>
                  <a:pt x="12328" y="6489"/>
                  <a:pt x="12328" y="6546"/>
                </a:cubicBezTo>
                <a:cubicBezTo>
                  <a:pt x="12328" y="6604"/>
                  <a:pt x="12282" y="6650"/>
                  <a:pt x="12223" y="6650"/>
                </a:cubicBezTo>
                <a:lnTo>
                  <a:pt x="12059" y="6650"/>
                </a:lnTo>
                <a:cubicBezTo>
                  <a:pt x="12001" y="6650"/>
                  <a:pt x="11955" y="6604"/>
                  <a:pt x="11955" y="6546"/>
                </a:cubicBezTo>
                <a:cubicBezTo>
                  <a:pt x="11955" y="6489"/>
                  <a:pt x="12001" y="6443"/>
                  <a:pt x="12059" y="6443"/>
                </a:cubicBezTo>
                <a:close/>
                <a:moveTo>
                  <a:pt x="13214" y="6443"/>
                </a:moveTo>
                <a:cubicBezTo>
                  <a:pt x="13271" y="6443"/>
                  <a:pt x="13317" y="6489"/>
                  <a:pt x="13317" y="6546"/>
                </a:cubicBezTo>
                <a:cubicBezTo>
                  <a:pt x="13317" y="6604"/>
                  <a:pt x="13271" y="6650"/>
                  <a:pt x="13214" y="6650"/>
                </a:cubicBezTo>
                <a:lnTo>
                  <a:pt x="13049" y="6650"/>
                </a:lnTo>
                <a:cubicBezTo>
                  <a:pt x="12991" y="6650"/>
                  <a:pt x="12945" y="6604"/>
                  <a:pt x="12945" y="6546"/>
                </a:cubicBezTo>
                <a:cubicBezTo>
                  <a:pt x="12947" y="6489"/>
                  <a:pt x="12993" y="6443"/>
                  <a:pt x="13049" y="6443"/>
                </a:cubicBezTo>
                <a:close/>
                <a:moveTo>
                  <a:pt x="14184" y="6443"/>
                </a:moveTo>
                <a:cubicBezTo>
                  <a:pt x="14242" y="6443"/>
                  <a:pt x="14288" y="6489"/>
                  <a:pt x="14288" y="6546"/>
                </a:cubicBezTo>
                <a:lnTo>
                  <a:pt x="14288" y="6567"/>
                </a:lnTo>
                <a:cubicBezTo>
                  <a:pt x="14288" y="6624"/>
                  <a:pt x="14242" y="6670"/>
                  <a:pt x="14184" y="6670"/>
                </a:cubicBezTo>
                <a:cubicBezTo>
                  <a:pt x="14161" y="6670"/>
                  <a:pt x="14140" y="6663"/>
                  <a:pt x="14123" y="6650"/>
                </a:cubicBezTo>
                <a:lnTo>
                  <a:pt x="14039" y="6650"/>
                </a:lnTo>
                <a:cubicBezTo>
                  <a:pt x="13982" y="6650"/>
                  <a:pt x="13936" y="6604"/>
                  <a:pt x="13936" y="6546"/>
                </a:cubicBezTo>
                <a:cubicBezTo>
                  <a:pt x="13937" y="6489"/>
                  <a:pt x="13983" y="6443"/>
                  <a:pt x="14039" y="6443"/>
                </a:cubicBezTo>
                <a:close/>
                <a:moveTo>
                  <a:pt x="14185" y="7289"/>
                </a:moveTo>
                <a:cubicBezTo>
                  <a:pt x="14242" y="7289"/>
                  <a:pt x="14288" y="7335"/>
                  <a:pt x="14288" y="7394"/>
                </a:cubicBezTo>
                <a:lnTo>
                  <a:pt x="14288" y="7558"/>
                </a:lnTo>
                <a:cubicBezTo>
                  <a:pt x="14288" y="7616"/>
                  <a:pt x="14242" y="7662"/>
                  <a:pt x="14185" y="7662"/>
                </a:cubicBezTo>
                <a:cubicBezTo>
                  <a:pt x="14126" y="7662"/>
                  <a:pt x="14080" y="7616"/>
                  <a:pt x="14080" y="7558"/>
                </a:cubicBezTo>
                <a:lnTo>
                  <a:pt x="14080" y="7394"/>
                </a:lnTo>
                <a:cubicBezTo>
                  <a:pt x="14080" y="7335"/>
                  <a:pt x="14126" y="7289"/>
                  <a:pt x="14185" y="7289"/>
                </a:cubicBezTo>
                <a:close/>
                <a:moveTo>
                  <a:pt x="14185" y="8281"/>
                </a:moveTo>
                <a:cubicBezTo>
                  <a:pt x="14242" y="8281"/>
                  <a:pt x="14288" y="8327"/>
                  <a:pt x="14288" y="8384"/>
                </a:cubicBezTo>
                <a:lnTo>
                  <a:pt x="14288" y="8550"/>
                </a:lnTo>
                <a:cubicBezTo>
                  <a:pt x="14288" y="8607"/>
                  <a:pt x="14242" y="8653"/>
                  <a:pt x="14185" y="8653"/>
                </a:cubicBezTo>
                <a:cubicBezTo>
                  <a:pt x="14126" y="8653"/>
                  <a:pt x="14080" y="8607"/>
                  <a:pt x="14080" y="8550"/>
                </a:cubicBezTo>
                <a:lnTo>
                  <a:pt x="14080" y="8384"/>
                </a:lnTo>
                <a:cubicBezTo>
                  <a:pt x="14080" y="8327"/>
                  <a:pt x="14126" y="8281"/>
                  <a:pt x="14185" y="8281"/>
                </a:cubicBezTo>
                <a:close/>
                <a:moveTo>
                  <a:pt x="14185" y="9272"/>
                </a:moveTo>
                <a:cubicBezTo>
                  <a:pt x="14242" y="9272"/>
                  <a:pt x="14288" y="9318"/>
                  <a:pt x="14288" y="9375"/>
                </a:cubicBezTo>
                <a:lnTo>
                  <a:pt x="14288" y="9540"/>
                </a:lnTo>
                <a:cubicBezTo>
                  <a:pt x="14288" y="9599"/>
                  <a:pt x="14242" y="9645"/>
                  <a:pt x="14185" y="9645"/>
                </a:cubicBezTo>
                <a:cubicBezTo>
                  <a:pt x="14126" y="9645"/>
                  <a:pt x="14080" y="9599"/>
                  <a:pt x="14080" y="9540"/>
                </a:cubicBezTo>
                <a:lnTo>
                  <a:pt x="14080" y="9375"/>
                </a:lnTo>
                <a:cubicBezTo>
                  <a:pt x="14080" y="9318"/>
                  <a:pt x="14126" y="9272"/>
                  <a:pt x="14185" y="9272"/>
                </a:cubicBezTo>
                <a:close/>
                <a:moveTo>
                  <a:pt x="14185" y="10264"/>
                </a:moveTo>
                <a:cubicBezTo>
                  <a:pt x="14242" y="10264"/>
                  <a:pt x="14288" y="10310"/>
                  <a:pt x="14288" y="10367"/>
                </a:cubicBezTo>
                <a:lnTo>
                  <a:pt x="14288" y="10532"/>
                </a:lnTo>
                <a:cubicBezTo>
                  <a:pt x="14288" y="10589"/>
                  <a:pt x="14242" y="10635"/>
                  <a:pt x="14185" y="10635"/>
                </a:cubicBezTo>
                <a:cubicBezTo>
                  <a:pt x="14126" y="10635"/>
                  <a:pt x="14080" y="10589"/>
                  <a:pt x="14080" y="10532"/>
                </a:cubicBezTo>
                <a:lnTo>
                  <a:pt x="14080" y="10367"/>
                </a:lnTo>
                <a:cubicBezTo>
                  <a:pt x="14080" y="10310"/>
                  <a:pt x="14126" y="10264"/>
                  <a:pt x="14185" y="10264"/>
                </a:cubicBezTo>
                <a:close/>
                <a:moveTo>
                  <a:pt x="14185" y="11254"/>
                </a:moveTo>
                <a:cubicBezTo>
                  <a:pt x="14242" y="11254"/>
                  <a:pt x="14288" y="11300"/>
                  <a:pt x="14288" y="11358"/>
                </a:cubicBezTo>
                <a:lnTo>
                  <a:pt x="14288" y="11523"/>
                </a:lnTo>
                <a:cubicBezTo>
                  <a:pt x="14288" y="11580"/>
                  <a:pt x="14242" y="11626"/>
                  <a:pt x="14185" y="11626"/>
                </a:cubicBezTo>
                <a:cubicBezTo>
                  <a:pt x="14126" y="11626"/>
                  <a:pt x="14080" y="11580"/>
                  <a:pt x="14080" y="11523"/>
                </a:cubicBezTo>
                <a:lnTo>
                  <a:pt x="14080" y="11358"/>
                </a:lnTo>
                <a:cubicBezTo>
                  <a:pt x="14080" y="11300"/>
                  <a:pt x="14126" y="11254"/>
                  <a:pt x="14185" y="11254"/>
                </a:cubicBezTo>
                <a:close/>
                <a:moveTo>
                  <a:pt x="4831" y="11811"/>
                </a:moveTo>
                <a:cubicBezTo>
                  <a:pt x="4889" y="11811"/>
                  <a:pt x="4935" y="11857"/>
                  <a:pt x="4935" y="11914"/>
                </a:cubicBezTo>
                <a:cubicBezTo>
                  <a:pt x="4935" y="11972"/>
                  <a:pt x="4889" y="12018"/>
                  <a:pt x="4831" y="12018"/>
                </a:cubicBezTo>
                <a:lnTo>
                  <a:pt x="4666" y="12018"/>
                </a:lnTo>
                <a:cubicBezTo>
                  <a:pt x="4609" y="12018"/>
                  <a:pt x="4563" y="11972"/>
                  <a:pt x="4563" y="11914"/>
                </a:cubicBezTo>
                <a:cubicBezTo>
                  <a:pt x="4563" y="11857"/>
                  <a:pt x="4609" y="11811"/>
                  <a:pt x="4666" y="11811"/>
                </a:cubicBezTo>
                <a:close/>
                <a:moveTo>
                  <a:pt x="5822" y="11811"/>
                </a:moveTo>
                <a:cubicBezTo>
                  <a:pt x="5879" y="11811"/>
                  <a:pt x="5926" y="11857"/>
                  <a:pt x="5926" y="11914"/>
                </a:cubicBezTo>
                <a:cubicBezTo>
                  <a:pt x="5926" y="11972"/>
                  <a:pt x="5879" y="12018"/>
                  <a:pt x="5822" y="12018"/>
                </a:cubicBezTo>
                <a:lnTo>
                  <a:pt x="5657" y="12018"/>
                </a:lnTo>
                <a:cubicBezTo>
                  <a:pt x="5600" y="12018"/>
                  <a:pt x="5554" y="11972"/>
                  <a:pt x="5554" y="11914"/>
                </a:cubicBezTo>
                <a:cubicBezTo>
                  <a:pt x="5554" y="11857"/>
                  <a:pt x="5600" y="11811"/>
                  <a:pt x="5657" y="11811"/>
                </a:cubicBezTo>
                <a:close/>
                <a:moveTo>
                  <a:pt x="6814" y="11811"/>
                </a:moveTo>
                <a:cubicBezTo>
                  <a:pt x="6871" y="11811"/>
                  <a:pt x="6917" y="11857"/>
                  <a:pt x="6917" y="11914"/>
                </a:cubicBezTo>
                <a:cubicBezTo>
                  <a:pt x="6917" y="11972"/>
                  <a:pt x="6871" y="12018"/>
                  <a:pt x="6814" y="12018"/>
                </a:cubicBezTo>
                <a:lnTo>
                  <a:pt x="6649" y="12018"/>
                </a:lnTo>
                <a:cubicBezTo>
                  <a:pt x="6591" y="12018"/>
                  <a:pt x="6545" y="11972"/>
                  <a:pt x="6545" y="11914"/>
                </a:cubicBezTo>
                <a:cubicBezTo>
                  <a:pt x="6545" y="11857"/>
                  <a:pt x="6591" y="11811"/>
                  <a:pt x="6649" y="11811"/>
                </a:cubicBezTo>
                <a:close/>
                <a:moveTo>
                  <a:pt x="7805" y="11811"/>
                </a:moveTo>
                <a:cubicBezTo>
                  <a:pt x="7862" y="11811"/>
                  <a:pt x="7908" y="11857"/>
                  <a:pt x="7908" y="11914"/>
                </a:cubicBezTo>
                <a:cubicBezTo>
                  <a:pt x="7908" y="11972"/>
                  <a:pt x="7862" y="12018"/>
                  <a:pt x="7805" y="12018"/>
                </a:cubicBezTo>
                <a:lnTo>
                  <a:pt x="7639" y="12018"/>
                </a:lnTo>
                <a:cubicBezTo>
                  <a:pt x="7582" y="12018"/>
                  <a:pt x="7536" y="11972"/>
                  <a:pt x="7536" y="11914"/>
                </a:cubicBezTo>
                <a:cubicBezTo>
                  <a:pt x="7536" y="11857"/>
                  <a:pt x="7582" y="11811"/>
                  <a:pt x="7639" y="11811"/>
                </a:cubicBezTo>
                <a:close/>
                <a:moveTo>
                  <a:pt x="8796" y="11811"/>
                </a:moveTo>
                <a:cubicBezTo>
                  <a:pt x="8854" y="11811"/>
                  <a:pt x="8900" y="11857"/>
                  <a:pt x="8900" y="11914"/>
                </a:cubicBezTo>
                <a:cubicBezTo>
                  <a:pt x="8900" y="11972"/>
                  <a:pt x="8852" y="12018"/>
                  <a:pt x="8796" y="12018"/>
                </a:cubicBezTo>
                <a:lnTo>
                  <a:pt x="8631" y="12018"/>
                </a:lnTo>
                <a:cubicBezTo>
                  <a:pt x="8574" y="12018"/>
                  <a:pt x="8527" y="11972"/>
                  <a:pt x="8527" y="11914"/>
                </a:cubicBezTo>
                <a:cubicBezTo>
                  <a:pt x="8527" y="11857"/>
                  <a:pt x="8574" y="11811"/>
                  <a:pt x="8631" y="11811"/>
                </a:cubicBezTo>
                <a:close/>
                <a:moveTo>
                  <a:pt x="9787" y="11811"/>
                </a:moveTo>
                <a:cubicBezTo>
                  <a:pt x="9844" y="11811"/>
                  <a:pt x="9890" y="11857"/>
                  <a:pt x="9890" y="11914"/>
                </a:cubicBezTo>
                <a:cubicBezTo>
                  <a:pt x="9889" y="11972"/>
                  <a:pt x="9843" y="12018"/>
                  <a:pt x="9787" y="12018"/>
                </a:cubicBezTo>
                <a:lnTo>
                  <a:pt x="9622" y="12018"/>
                </a:lnTo>
                <a:cubicBezTo>
                  <a:pt x="9565" y="12018"/>
                  <a:pt x="9519" y="11972"/>
                  <a:pt x="9519" y="11914"/>
                </a:cubicBezTo>
                <a:cubicBezTo>
                  <a:pt x="9519" y="11857"/>
                  <a:pt x="9565" y="11811"/>
                  <a:pt x="9622" y="11811"/>
                </a:cubicBezTo>
                <a:close/>
                <a:moveTo>
                  <a:pt x="10779" y="11811"/>
                </a:moveTo>
                <a:cubicBezTo>
                  <a:pt x="10836" y="11811"/>
                  <a:pt x="10882" y="11857"/>
                  <a:pt x="10882" y="11914"/>
                </a:cubicBezTo>
                <a:cubicBezTo>
                  <a:pt x="10881" y="11972"/>
                  <a:pt x="10835" y="12018"/>
                  <a:pt x="10779" y="12018"/>
                </a:cubicBezTo>
                <a:lnTo>
                  <a:pt x="10614" y="12018"/>
                </a:lnTo>
                <a:cubicBezTo>
                  <a:pt x="10555" y="12018"/>
                  <a:pt x="10509" y="11972"/>
                  <a:pt x="10509" y="11914"/>
                </a:cubicBezTo>
                <a:cubicBezTo>
                  <a:pt x="10509" y="11857"/>
                  <a:pt x="10555" y="11811"/>
                  <a:pt x="10614" y="11811"/>
                </a:cubicBezTo>
                <a:close/>
                <a:moveTo>
                  <a:pt x="11770" y="11811"/>
                </a:moveTo>
                <a:cubicBezTo>
                  <a:pt x="11827" y="11811"/>
                  <a:pt x="11873" y="11857"/>
                  <a:pt x="11873" y="11914"/>
                </a:cubicBezTo>
                <a:cubicBezTo>
                  <a:pt x="11872" y="11972"/>
                  <a:pt x="11826" y="12018"/>
                  <a:pt x="11770" y="12018"/>
                </a:cubicBezTo>
                <a:lnTo>
                  <a:pt x="11604" y="12018"/>
                </a:lnTo>
                <a:cubicBezTo>
                  <a:pt x="11547" y="12018"/>
                  <a:pt x="11501" y="11972"/>
                  <a:pt x="11501" y="11914"/>
                </a:cubicBezTo>
                <a:cubicBezTo>
                  <a:pt x="11501" y="11857"/>
                  <a:pt x="11547" y="11811"/>
                  <a:pt x="11604" y="11811"/>
                </a:cubicBezTo>
                <a:close/>
                <a:moveTo>
                  <a:pt x="12759" y="11811"/>
                </a:moveTo>
                <a:cubicBezTo>
                  <a:pt x="12817" y="11811"/>
                  <a:pt x="12863" y="11857"/>
                  <a:pt x="12863" y="11914"/>
                </a:cubicBezTo>
                <a:cubicBezTo>
                  <a:pt x="12863" y="11972"/>
                  <a:pt x="12817" y="12018"/>
                  <a:pt x="12759" y="12018"/>
                </a:cubicBezTo>
                <a:lnTo>
                  <a:pt x="12595" y="12018"/>
                </a:lnTo>
                <a:cubicBezTo>
                  <a:pt x="12537" y="12018"/>
                  <a:pt x="12491" y="11972"/>
                  <a:pt x="12491" y="11914"/>
                </a:cubicBezTo>
                <a:cubicBezTo>
                  <a:pt x="12491" y="11857"/>
                  <a:pt x="12537" y="11811"/>
                  <a:pt x="12595" y="11811"/>
                </a:cubicBezTo>
                <a:close/>
                <a:moveTo>
                  <a:pt x="13751" y="11812"/>
                </a:moveTo>
                <a:cubicBezTo>
                  <a:pt x="13808" y="11812"/>
                  <a:pt x="13854" y="11858"/>
                  <a:pt x="13854" y="11916"/>
                </a:cubicBezTo>
                <a:cubicBezTo>
                  <a:pt x="13854" y="11973"/>
                  <a:pt x="13808" y="12019"/>
                  <a:pt x="13751" y="12019"/>
                </a:cubicBezTo>
                <a:lnTo>
                  <a:pt x="13586" y="12019"/>
                </a:lnTo>
                <a:cubicBezTo>
                  <a:pt x="13528" y="12019"/>
                  <a:pt x="13482" y="11973"/>
                  <a:pt x="13482" y="11916"/>
                </a:cubicBezTo>
                <a:cubicBezTo>
                  <a:pt x="13482" y="11858"/>
                  <a:pt x="13530" y="11812"/>
                  <a:pt x="13586" y="11812"/>
                </a:cubicBezTo>
                <a:close/>
                <a:moveTo>
                  <a:pt x="4314" y="12286"/>
                </a:moveTo>
                <a:cubicBezTo>
                  <a:pt x="4372" y="12286"/>
                  <a:pt x="4418" y="12332"/>
                  <a:pt x="4418" y="12390"/>
                </a:cubicBezTo>
                <a:lnTo>
                  <a:pt x="4418" y="12556"/>
                </a:lnTo>
                <a:cubicBezTo>
                  <a:pt x="4418" y="12613"/>
                  <a:pt x="4372" y="12659"/>
                  <a:pt x="4314" y="12659"/>
                </a:cubicBezTo>
                <a:cubicBezTo>
                  <a:pt x="4257" y="12659"/>
                  <a:pt x="4211" y="12613"/>
                  <a:pt x="4211" y="12556"/>
                </a:cubicBezTo>
                <a:lnTo>
                  <a:pt x="4211" y="12390"/>
                </a:lnTo>
                <a:cubicBezTo>
                  <a:pt x="4211" y="12332"/>
                  <a:pt x="4257" y="12286"/>
                  <a:pt x="4314" y="12286"/>
                </a:cubicBezTo>
                <a:close/>
                <a:moveTo>
                  <a:pt x="4314" y="13278"/>
                </a:moveTo>
                <a:cubicBezTo>
                  <a:pt x="4372" y="13278"/>
                  <a:pt x="4418" y="13324"/>
                  <a:pt x="4418" y="13381"/>
                </a:cubicBezTo>
                <a:lnTo>
                  <a:pt x="4418" y="13546"/>
                </a:lnTo>
                <a:cubicBezTo>
                  <a:pt x="4418" y="13604"/>
                  <a:pt x="4372" y="13650"/>
                  <a:pt x="4314" y="13650"/>
                </a:cubicBezTo>
                <a:cubicBezTo>
                  <a:pt x="4257" y="13650"/>
                  <a:pt x="4211" y="13604"/>
                  <a:pt x="4211" y="13546"/>
                </a:cubicBezTo>
                <a:lnTo>
                  <a:pt x="4211" y="13381"/>
                </a:lnTo>
                <a:cubicBezTo>
                  <a:pt x="4211" y="13324"/>
                  <a:pt x="4257" y="13278"/>
                  <a:pt x="4314" y="13278"/>
                </a:cubicBezTo>
                <a:close/>
                <a:moveTo>
                  <a:pt x="4314" y="14267"/>
                </a:moveTo>
                <a:cubicBezTo>
                  <a:pt x="4372" y="14267"/>
                  <a:pt x="4418" y="14313"/>
                  <a:pt x="4418" y="14372"/>
                </a:cubicBezTo>
                <a:lnTo>
                  <a:pt x="4418" y="14536"/>
                </a:lnTo>
                <a:cubicBezTo>
                  <a:pt x="4418" y="14594"/>
                  <a:pt x="4372" y="14640"/>
                  <a:pt x="4314" y="14640"/>
                </a:cubicBezTo>
                <a:cubicBezTo>
                  <a:pt x="4257" y="14640"/>
                  <a:pt x="4211" y="14594"/>
                  <a:pt x="4211" y="14536"/>
                </a:cubicBezTo>
                <a:lnTo>
                  <a:pt x="4211" y="14372"/>
                </a:lnTo>
                <a:cubicBezTo>
                  <a:pt x="4211" y="14313"/>
                  <a:pt x="4257" y="14267"/>
                  <a:pt x="4314" y="14267"/>
                </a:cubicBezTo>
                <a:close/>
                <a:moveTo>
                  <a:pt x="4314" y="15259"/>
                </a:moveTo>
                <a:cubicBezTo>
                  <a:pt x="4372" y="15259"/>
                  <a:pt x="4418" y="15305"/>
                  <a:pt x="4418" y="15362"/>
                </a:cubicBezTo>
                <a:lnTo>
                  <a:pt x="4418" y="15528"/>
                </a:lnTo>
                <a:cubicBezTo>
                  <a:pt x="4418" y="15585"/>
                  <a:pt x="4372" y="15631"/>
                  <a:pt x="4314" y="15631"/>
                </a:cubicBezTo>
                <a:cubicBezTo>
                  <a:pt x="4257" y="15631"/>
                  <a:pt x="4211" y="15585"/>
                  <a:pt x="4211" y="15528"/>
                </a:cubicBezTo>
                <a:lnTo>
                  <a:pt x="4211" y="15362"/>
                </a:lnTo>
                <a:cubicBezTo>
                  <a:pt x="4211" y="15305"/>
                  <a:pt x="4257" y="15259"/>
                  <a:pt x="4314" y="15259"/>
                </a:cubicBezTo>
                <a:close/>
                <a:moveTo>
                  <a:pt x="4314" y="16250"/>
                </a:moveTo>
                <a:cubicBezTo>
                  <a:pt x="4372" y="16250"/>
                  <a:pt x="4418" y="16296"/>
                  <a:pt x="4418" y="16354"/>
                </a:cubicBezTo>
                <a:lnTo>
                  <a:pt x="4418" y="16518"/>
                </a:lnTo>
                <a:cubicBezTo>
                  <a:pt x="4418" y="16577"/>
                  <a:pt x="4372" y="16623"/>
                  <a:pt x="4314" y="16623"/>
                </a:cubicBezTo>
                <a:cubicBezTo>
                  <a:pt x="4257" y="16623"/>
                  <a:pt x="4211" y="16577"/>
                  <a:pt x="4211" y="16518"/>
                </a:cubicBezTo>
                <a:lnTo>
                  <a:pt x="4211" y="16354"/>
                </a:lnTo>
                <a:cubicBezTo>
                  <a:pt x="4211" y="16296"/>
                  <a:pt x="4257" y="16250"/>
                  <a:pt x="4314" y="16250"/>
                </a:cubicBezTo>
                <a:close/>
                <a:moveTo>
                  <a:pt x="4314" y="17242"/>
                </a:moveTo>
                <a:cubicBezTo>
                  <a:pt x="4372" y="17242"/>
                  <a:pt x="4418" y="17288"/>
                  <a:pt x="4418" y="17345"/>
                </a:cubicBezTo>
                <a:lnTo>
                  <a:pt x="4418" y="17510"/>
                </a:lnTo>
                <a:cubicBezTo>
                  <a:pt x="4418" y="17567"/>
                  <a:pt x="4372" y="17613"/>
                  <a:pt x="4314" y="17613"/>
                </a:cubicBezTo>
                <a:cubicBezTo>
                  <a:pt x="4257" y="17613"/>
                  <a:pt x="4211" y="17567"/>
                  <a:pt x="4211" y="17510"/>
                </a:cubicBezTo>
                <a:lnTo>
                  <a:pt x="4211" y="17345"/>
                </a:lnTo>
                <a:cubicBezTo>
                  <a:pt x="4211" y="17288"/>
                  <a:pt x="4257" y="17242"/>
                  <a:pt x="4314" y="17242"/>
                </a:cubicBezTo>
                <a:close/>
                <a:moveTo>
                  <a:pt x="4314" y="18232"/>
                </a:moveTo>
                <a:cubicBezTo>
                  <a:pt x="4372" y="18232"/>
                  <a:pt x="4418" y="18278"/>
                  <a:pt x="4418" y="18337"/>
                </a:cubicBezTo>
                <a:lnTo>
                  <a:pt x="4418" y="18501"/>
                </a:lnTo>
                <a:cubicBezTo>
                  <a:pt x="4418" y="18559"/>
                  <a:pt x="4372" y="18605"/>
                  <a:pt x="4314" y="18605"/>
                </a:cubicBezTo>
                <a:cubicBezTo>
                  <a:pt x="4257" y="18605"/>
                  <a:pt x="4211" y="18559"/>
                  <a:pt x="4211" y="18501"/>
                </a:cubicBezTo>
                <a:lnTo>
                  <a:pt x="4211" y="18337"/>
                </a:lnTo>
                <a:cubicBezTo>
                  <a:pt x="4211" y="18278"/>
                  <a:pt x="4257" y="18232"/>
                  <a:pt x="4314" y="18232"/>
                </a:cubicBezTo>
                <a:close/>
                <a:moveTo>
                  <a:pt x="4314" y="19224"/>
                </a:moveTo>
                <a:cubicBezTo>
                  <a:pt x="4372" y="19224"/>
                  <a:pt x="4418" y="19270"/>
                  <a:pt x="4418" y="19327"/>
                </a:cubicBezTo>
                <a:lnTo>
                  <a:pt x="4418" y="19493"/>
                </a:lnTo>
                <a:cubicBezTo>
                  <a:pt x="4418" y="19550"/>
                  <a:pt x="4372" y="19596"/>
                  <a:pt x="4314" y="19596"/>
                </a:cubicBezTo>
                <a:cubicBezTo>
                  <a:pt x="4257" y="19596"/>
                  <a:pt x="4211" y="19550"/>
                  <a:pt x="4211" y="19493"/>
                </a:cubicBezTo>
                <a:lnTo>
                  <a:pt x="4211" y="19327"/>
                </a:lnTo>
                <a:cubicBezTo>
                  <a:pt x="4211" y="19270"/>
                  <a:pt x="4257" y="19224"/>
                  <a:pt x="4314" y="19224"/>
                </a:cubicBezTo>
                <a:close/>
                <a:moveTo>
                  <a:pt x="5161" y="19534"/>
                </a:moveTo>
                <a:cubicBezTo>
                  <a:pt x="5219" y="19534"/>
                  <a:pt x="5265" y="19580"/>
                  <a:pt x="5265" y="19637"/>
                </a:cubicBezTo>
                <a:cubicBezTo>
                  <a:pt x="5265" y="19694"/>
                  <a:pt x="5219" y="19740"/>
                  <a:pt x="5161" y="19740"/>
                </a:cubicBezTo>
                <a:lnTo>
                  <a:pt x="4996" y="19740"/>
                </a:lnTo>
                <a:cubicBezTo>
                  <a:pt x="4938" y="19740"/>
                  <a:pt x="4892" y="19694"/>
                  <a:pt x="4892" y="19637"/>
                </a:cubicBezTo>
                <a:cubicBezTo>
                  <a:pt x="4892" y="19580"/>
                  <a:pt x="4938" y="19534"/>
                  <a:pt x="4996" y="19534"/>
                </a:cubicBezTo>
                <a:close/>
                <a:moveTo>
                  <a:pt x="6153" y="19534"/>
                </a:moveTo>
                <a:cubicBezTo>
                  <a:pt x="6210" y="19534"/>
                  <a:pt x="6256" y="19580"/>
                  <a:pt x="6256" y="19637"/>
                </a:cubicBezTo>
                <a:cubicBezTo>
                  <a:pt x="6256" y="19694"/>
                  <a:pt x="6210" y="19740"/>
                  <a:pt x="6153" y="19740"/>
                </a:cubicBezTo>
                <a:lnTo>
                  <a:pt x="5987" y="19740"/>
                </a:lnTo>
                <a:cubicBezTo>
                  <a:pt x="5930" y="19740"/>
                  <a:pt x="5884" y="19694"/>
                  <a:pt x="5884" y="19637"/>
                </a:cubicBezTo>
                <a:cubicBezTo>
                  <a:pt x="5885" y="19580"/>
                  <a:pt x="5931" y="19534"/>
                  <a:pt x="5987" y="19534"/>
                </a:cubicBezTo>
                <a:close/>
                <a:moveTo>
                  <a:pt x="7143" y="19534"/>
                </a:moveTo>
                <a:cubicBezTo>
                  <a:pt x="7201" y="19534"/>
                  <a:pt x="7247" y="19580"/>
                  <a:pt x="7247" y="19637"/>
                </a:cubicBezTo>
                <a:cubicBezTo>
                  <a:pt x="7247" y="19694"/>
                  <a:pt x="7201" y="19740"/>
                  <a:pt x="7143" y="19740"/>
                </a:cubicBezTo>
                <a:lnTo>
                  <a:pt x="6978" y="19740"/>
                </a:lnTo>
                <a:cubicBezTo>
                  <a:pt x="6921" y="19740"/>
                  <a:pt x="6875" y="19694"/>
                  <a:pt x="6875" y="19637"/>
                </a:cubicBezTo>
                <a:cubicBezTo>
                  <a:pt x="6876" y="19580"/>
                  <a:pt x="6922" y="19534"/>
                  <a:pt x="6978" y="19534"/>
                </a:cubicBezTo>
                <a:close/>
                <a:moveTo>
                  <a:pt x="8135" y="19534"/>
                </a:moveTo>
                <a:cubicBezTo>
                  <a:pt x="8192" y="19534"/>
                  <a:pt x="8238" y="19580"/>
                  <a:pt x="8238" y="19637"/>
                </a:cubicBezTo>
                <a:cubicBezTo>
                  <a:pt x="8238" y="19694"/>
                  <a:pt x="8192" y="19740"/>
                  <a:pt x="8135" y="19740"/>
                </a:cubicBezTo>
                <a:lnTo>
                  <a:pt x="7970" y="19740"/>
                </a:lnTo>
                <a:cubicBezTo>
                  <a:pt x="7913" y="19740"/>
                  <a:pt x="7867" y="19694"/>
                  <a:pt x="7867" y="19637"/>
                </a:cubicBezTo>
                <a:cubicBezTo>
                  <a:pt x="7867" y="19580"/>
                  <a:pt x="7914" y="19534"/>
                  <a:pt x="7970" y="19534"/>
                </a:cubicBezTo>
                <a:close/>
                <a:moveTo>
                  <a:pt x="9126" y="19534"/>
                </a:moveTo>
                <a:cubicBezTo>
                  <a:pt x="9183" y="19534"/>
                  <a:pt x="9229" y="19580"/>
                  <a:pt x="9229" y="19637"/>
                </a:cubicBezTo>
                <a:cubicBezTo>
                  <a:pt x="9229" y="19694"/>
                  <a:pt x="9183" y="19740"/>
                  <a:pt x="9126" y="19740"/>
                </a:cubicBezTo>
                <a:lnTo>
                  <a:pt x="8961" y="19740"/>
                </a:lnTo>
                <a:cubicBezTo>
                  <a:pt x="8903" y="19740"/>
                  <a:pt x="8857" y="19694"/>
                  <a:pt x="8857" y="19637"/>
                </a:cubicBezTo>
                <a:cubicBezTo>
                  <a:pt x="8857" y="19580"/>
                  <a:pt x="8903" y="19534"/>
                  <a:pt x="8961" y="19534"/>
                </a:cubicBezTo>
                <a:close/>
                <a:moveTo>
                  <a:pt x="10118" y="19534"/>
                </a:moveTo>
                <a:cubicBezTo>
                  <a:pt x="10175" y="19534"/>
                  <a:pt x="10221" y="19580"/>
                  <a:pt x="10221" y="19637"/>
                </a:cubicBezTo>
                <a:cubicBezTo>
                  <a:pt x="10221" y="19694"/>
                  <a:pt x="10175" y="19740"/>
                  <a:pt x="10118" y="19740"/>
                </a:cubicBezTo>
                <a:lnTo>
                  <a:pt x="9952" y="19740"/>
                </a:lnTo>
                <a:cubicBezTo>
                  <a:pt x="9894" y="19740"/>
                  <a:pt x="9848" y="19694"/>
                  <a:pt x="9848" y="19637"/>
                </a:cubicBezTo>
                <a:cubicBezTo>
                  <a:pt x="9848" y="19580"/>
                  <a:pt x="9894" y="19534"/>
                  <a:pt x="9952" y="19534"/>
                </a:cubicBezTo>
                <a:close/>
                <a:moveTo>
                  <a:pt x="11108" y="19534"/>
                </a:moveTo>
                <a:cubicBezTo>
                  <a:pt x="11166" y="19534"/>
                  <a:pt x="11212" y="19580"/>
                  <a:pt x="11212" y="19637"/>
                </a:cubicBezTo>
                <a:cubicBezTo>
                  <a:pt x="11212" y="19694"/>
                  <a:pt x="11166" y="19740"/>
                  <a:pt x="11108" y="19740"/>
                </a:cubicBezTo>
                <a:lnTo>
                  <a:pt x="10943" y="19740"/>
                </a:lnTo>
                <a:cubicBezTo>
                  <a:pt x="10886" y="19740"/>
                  <a:pt x="10840" y="19694"/>
                  <a:pt x="10840" y="19637"/>
                </a:cubicBezTo>
                <a:cubicBezTo>
                  <a:pt x="10840" y="19580"/>
                  <a:pt x="10886" y="19534"/>
                  <a:pt x="10943" y="19534"/>
                </a:cubicBezTo>
                <a:close/>
                <a:moveTo>
                  <a:pt x="12099" y="19534"/>
                </a:moveTo>
                <a:cubicBezTo>
                  <a:pt x="12157" y="19534"/>
                  <a:pt x="12203" y="19580"/>
                  <a:pt x="12203" y="19637"/>
                </a:cubicBezTo>
                <a:cubicBezTo>
                  <a:pt x="12203" y="19694"/>
                  <a:pt x="12157" y="19740"/>
                  <a:pt x="12099" y="19740"/>
                </a:cubicBezTo>
                <a:lnTo>
                  <a:pt x="11935" y="19740"/>
                </a:lnTo>
                <a:cubicBezTo>
                  <a:pt x="11877" y="19740"/>
                  <a:pt x="11831" y="19694"/>
                  <a:pt x="11831" y="19637"/>
                </a:cubicBezTo>
                <a:cubicBezTo>
                  <a:pt x="11831" y="19580"/>
                  <a:pt x="11877" y="19534"/>
                  <a:pt x="11935" y="19534"/>
                </a:cubicBezTo>
                <a:close/>
                <a:moveTo>
                  <a:pt x="13091" y="19534"/>
                </a:moveTo>
                <a:cubicBezTo>
                  <a:pt x="13148" y="19534"/>
                  <a:pt x="13194" y="19580"/>
                  <a:pt x="13194" y="19637"/>
                </a:cubicBezTo>
                <a:cubicBezTo>
                  <a:pt x="13194" y="19694"/>
                  <a:pt x="13148" y="19740"/>
                  <a:pt x="13091" y="19740"/>
                </a:cubicBezTo>
                <a:lnTo>
                  <a:pt x="12926" y="19740"/>
                </a:lnTo>
                <a:cubicBezTo>
                  <a:pt x="12868" y="19740"/>
                  <a:pt x="12822" y="19694"/>
                  <a:pt x="12822" y="19637"/>
                </a:cubicBezTo>
                <a:cubicBezTo>
                  <a:pt x="12822" y="19580"/>
                  <a:pt x="12868" y="19534"/>
                  <a:pt x="12926" y="19534"/>
                </a:cubicBezTo>
                <a:close/>
                <a:moveTo>
                  <a:pt x="14080" y="19534"/>
                </a:moveTo>
                <a:cubicBezTo>
                  <a:pt x="14139" y="19534"/>
                  <a:pt x="14185" y="19580"/>
                  <a:pt x="14185" y="19637"/>
                </a:cubicBezTo>
                <a:cubicBezTo>
                  <a:pt x="14185" y="19694"/>
                  <a:pt x="14139" y="19740"/>
                  <a:pt x="14080" y="19740"/>
                </a:cubicBezTo>
                <a:lnTo>
                  <a:pt x="13916" y="19740"/>
                </a:lnTo>
                <a:cubicBezTo>
                  <a:pt x="13858" y="19740"/>
                  <a:pt x="13812" y="19694"/>
                  <a:pt x="13812" y="19637"/>
                </a:cubicBezTo>
                <a:cubicBezTo>
                  <a:pt x="13813" y="19580"/>
                  <a:pt x="13859" y="19534"/>
                  <a:pt x="13916" y="19534"/>
                </a:cubicBezTo>
                <a:close/>
                <a:moveTo>
                  <a:pt x="15072" y="19534"/>
                </a:moveTo>
                <a:cubicBezTo>
                  <a:pt x="15129" y="19534"/>
                  <a:pt x="15175" y="19580"/>
                  <a:pt x="15175" y="19637"/>
                </a:cubicBezTo>
                <a:cubicBezTo>
                  <a:pt x="15175" y="19694"/>
                  <a:pt x="15129" y="19740"/>
                  <a:pt x="15072" y="19740"/>
                </a:cubicBezTo>
                <a:lnTo>
                  <a:pt x="14907" y="19740"/>
                </a:lnTo>
                <a:cubicBezTo>
                  <a:pt x="14850" y="19740"/>
                  <a:pt x="14804" y="19694"/>
                  <a:pt x="14804" y="19637"/>
                </a:cubicBezTo>
                <a:cubicBezTo>
                  <a:pt x="14805" y="19580"/>
                  <a:pt x="14851" y="19534"/>
                  <a:pt x="14907" y="19534"/>
                </a:cubicBezTo>
                <a:close/>
                <a:moveTo>
                  <a:pt x="16063" y="19534"/>
                </a:moveTo>
                <a:cubicBezTo>
                  <a:pt x="16121" y="19534"/>
                  <a:pt x="16167" y="19580"/>
                  <a:pt x="16167" y="19637"/>
                </a:cubicBezTo>
                <a:cubicBezTo>
                  <a:pt x="16167" y="19694"/>
                  <a:pt x="16121" y="19740"/>
                  <a:pt x="16063" y="19740"/>
                </a:cubicBezTo>
                <a:lnTo>
                  <a:pt x="15899" y="19740"/>
                </a:lnTo>
                <a:cubicBezTo>
                  <a:pt x="15840" y="19740"/>
                  <a:pt x="15794" y="19694"/>
                  <a:pt x="15794" y="19637"/>
                </a:cubicBezTo>
                <a:cubicBezTo>
                  <a:pt x="15796" y="19580"/>
                  <a:pt x="15842" y="19534"/>
                  <a:pt x="15899" y="19534"/>
                </a:cubicBezTo>
                <a:close/>
                <a:moveTo>
                  <a:pt x="17034" y="19534"/>
                </a:moveTo>
                <a:cubicBezTo>
                  <a:pt x="17092" y="19534"/>
                  <a:pt x="17138" y="19580"/>
                  <a:pt x="17138" y="19637"/>
                </a:cubicBezTo>
                <a:lnTo>
                  <a:pt x="17138" y="19657"/>
                </a:lnTo>
                <a:cubicBezTo>
                  <a:pt x="17138" y="19715"/>
                  <a:pt x="17092" y="19761"/>
                  <a:pt x="17034" y="19761"/>
                </a:cubicBezTo>
                <a:cubicBezTo>
                  <a:pt x="17011" y="19761"/>
                  <a:pt x="16989" y="19754"/>
                  <a:pt x="16973" y="19740"/>
                </a:cubicBezTo>
                <a:lnTo>
                  <a:pt x="16889" y="19740"/>
                </a:lnTo>
                <a:cubicBezTo>
                  <a:pt x="16832" y="19740"/>
                  <a:pt x="16786" y="19694"/>
                  <a:pt x="16786" y="19637"/>
                </a:cubicBezTo>
                <a:cubicBezTo>
                  <a:pt x="16786" y="19580"/>
                  <a:pt x="16833" y="19534"/>
                  <a:pt x="16889" y="19534"/>
                </a:cubicBezTo>
                <a:close/>
                <a:moveTo>
                  <a:pt x="17034" y="20380"/>
                </a:moveTo>
                <a:cubicBezTo>
                  <a:pt x="17092" y="20380"/>
                  <a:pt x="17138" y="20426"/>
                  <a:pt x="17138" y="20483"/>
                </a:cubicBezTo>
                <a:lnTo>
                  <a:pt x="17138" y="20649"/>
                </a:lnTo>
                <a:cubicBezTo>
                  <a:pt x="17138" y="20706"/>
                  <a:pt x="17092" y="20752"/>
                  <a:pt x="17034" y="20752"/>
                </a:cubicBezTo>
                <a:cubicBezTo>
                  <a:pt x="16976" y="20752"/>
                  <a:pt x="16930" y="20706"/>
                  <a:pt x="16930" y="20649"/>
                </a:cubicBezTo>
                <a:lnTo>
                  <a:pt x="16930" y="20483"/>
                </a:lnTo>
                <a:cubicBezTo>
                  <a:pt x="16930" y="20426"/>
                  <a:pt x="16976" y="20380"/>
                  <a:pt x="17034" y="20380"/>
                </a:cubicBezTo>
                <a:close/>
                <a:moveTo>
                  <a:pt x="17034" y="21371"/>
                </a:moveTo>
                <a:cubicBezTo>
                  <a:pt x="17092" y="21371"/>
                  <a:pt x="17138" y="21417"/>
                  <a:pt x="17138" y="21475"/>
                </a:cubicBezTo>
                <a:lnTo>
                  <a:pt x="17138" y="21639"/>
                </a:lnTo>
                <a:cubicBezTo>
                  <a:pt x="17138" y="21698"/>
                  <a:pt x="17092" y="21744"/>
                  <a:pt x="17034" y="21744"/>
                </a:cubicBezTo>
                <a:cubicBezTo>
                  <a:pt x="16976" y="21744"/>
                  <a:pt x="16930" y="21698"/>
                  <a:pt x="16930" y="21639"/>
                </a:cubicBezTo>
                <a:lnTo>
                  <a:pt x="16930" y="21475"/>
                </a:lnTo>
                <a:cubicBezTo>
                  <a:pt x="16930" y="21417"/>
                  <a:pt x="16976" y="21371"/>
                  <a:pt x="17034" y="21371"/>
                </a:cubicBezTo>
                <a:close/>
                <a:moveTo>
                  <a:pt x="17034" y="22363"/>
                </a:moveTo>
                <a:cubicBezTo>
                  <a:pt x="17092" y="22363"/>
                  <a:pt x="17138" y="22409"/>
                  <a:pt x="17138" y="22466"/>
                </a:cubicBezTo>
                <a:lnTo>
                  <a:pt x="17138" y="22631"/>
                </a:lnTo>
                <a:cubicBezTo>
                  <a:pt x="17138" y="22688"/>
                  <a:pt x="17092" y="22734"/>
                  <a:pt x="17034" y="22734"/>
                </a:cubicBezTo>
                <a:cubicBezTo>
                  <a:pt x="16976" y="22734"/>
                  <a:pt x="16930" y="22688"/>
                  <a:pt x="16930" y="22631"/>
                </a:cubicBezTo>
                <a:lnTo>
                  <a:pt x="16930" y="22466"/>
                </a:lnTo>
                <a:cubicBezTo>
                  <a:pt x="16930" y="22409"/>
                  <a:pt x="16976" y="22363"/>
                  <a:pt x="17034" y="22363"/>
                </a:cubicBezTo>
                <a:close/>
                <a:moveTo>
                  <a:pt x="17034" y="23353"/>
                </a:moveTo>
                <a:cubicBezTo>
                  <a:pt x="17092" y="23353"/>
                  <a:pt x="17138" y="23399"/>
                  <a:pt x="17138" y="23458"/>
                </a:cubicBezTo>
                <a:lnTo>
                  <a:pt x="17138" y="23622"/>
                </a:lnTo>
                <a:cubicBezTo>
                  <a:pt x="17138" y="23680"/>
                  <a:pt x="17092" y="23726"/>
                  <a:pt x="17034" y="23726"/>
                </a:cubicBezTo>
                <a:cubicBezTo>
                  <a:pt x="16976" y="23726"/>
                  <a:pt x="16930" y="23680"/>
                  <a:pt x="16930" y="23622"/>
                </a:cubicBezTo>
                <a:lnTo>
                  <a:pt x="16930" y="23458"/>
                </a:lnTo>
                <a:cubicBezTo>
                  <a:pt x="16930" y="23399"/>
                  <a:pt x="16976" y="23353"/>
                  <a:pt x="17034" y="23353"/>
                </a:cubicBezTo>
                <a:close/>
                <a:moveTo>
                  <a:pt x="17034" y="24345"/>
                </a:moveTo>
                <a:cubicBezTo>
                  <a:pt x="17092" y="24345"/>
                  <a:pt x="17138" y="24391"/>
                  <a:pt x="17138" y="24448"/>
                </a:cubicBezTo>
                <a:lnTo>
                  <a:pt x="17138" y="24614"/>
                </a:lnTo>
                <a:cubicBezTo>
                  <a:pt x="17138" y="24671"/>
                  <a:pt x="17092" y="24717"/>
                  <a:pt x="17034" y="24717"/>
                </a:cubicBezTo>
                <a:cubicBezTo>
                  <a:pt x="16976" y="24717"/>
                  <a:pt x="16930" y="24671"/>
                  <a:pt x="16930" y="24614"/>
                </a:cubicBezTo>
                <a:lnTo>
                  <a:pt x="16930" y="24448"/>
                </a:lnTo>
                <a:cubicBezTo>
                  <a:pt x="16930" y="24391"/>
                  <a:pt x="16976" y="24345"/>
                  <a:pt x="17034" y="24345"/>
                </a:cubicBezTo>
                <a:close/>
                <a:moveTo>
                  <a:pt x="17034" y="25335"/>
                </a:moveTo>
                <a:cubicBezTo>
                  <a:pt x="17092" y="25335"/>
                  <a:pt x="17138" y="25381"/>
                  <a:pt x="17138" y="25438"/>
                </a:cubicBezTo>
                <a:lnTo>
                  <a:pt x="17138" y="25603"/>
                </a:lnTo>
                <a:cubicBezTo>
                  <a:pt x="17138" y="25661"/>
                  <a:pt x="17092" y="25707"/>
                  <a:pt x="17034" y="25707"/>
                </a:cubicBezTo>
                <a:cubicBezTo>
                  <a:pt x="16976" y="25707"/>
                  <a:pt x="16930" y="25661"/>
                  <a:pt x="16930" y="25603"/>
                </a:cubicBezTo>
                <a:lnTo>
                  <a:pt x="16930" y="25438"/>
                </a:lnTo>
                <a:cubicBezTo>
                  <a:pt x="16930" y="25381"/>
                  <a:pt x="16976" y="25335"/>
                  <a:pt x="17034" y="25335"/>
                </a:cubicBezTo>
                <a:close/>
                <a:moveTo>
                  <a:pt x="1362" y="25520"/>
                </a:moveTo>
                <a:cubicBezTo>
                  <a:pt x="1420" y="25520"/>
                  <a:pt x="1466" y="25566"/>
                  <a:pt x="1466" y="25624"/>
                </a:cubicBezTo>
                <a:cubicBezTo>
                  <a:pt x="1466" y="25681"/>
                  <a:pt x="1420" y="25727"/>
                  <a:pt x="1362" y="25727"/>
                </a:cubicBezTo>
                <a:lnTo>
                  <a:pt x="1197" y="25727"/>
                </a:lnTo>
                <a:cubicBezTo>
                  <a:pt x="1140" y="25727"/>
                  <a:pt x="1094" y="25681"/>
                  <a:pt x="1094" y="25624"/>
                </a:cubicBezTo>
                <a:cubicBezTo>
                  <a:pt x="1094" y="25566"/>
                  <a:pt x="1140" y="25520"/>
                  <a:pt x="1197" y="25520"/>
                </a:cubicBezTo>
                <a:close/>
                <a:moveTo>
                  <a:pt x="2354" y="25520"/>
                </a:moveTo>
                <a:cubicBezTo>
                  <a:pt x="2411" y="25520"/>
                  <a:pt x="2457" y="25566"/>
                  <a:pt x="2457" y="25624"/>
                </a:cubicBezTo>
                <a:cubicBezTo>
                  <a:pt x="2457" y="25681"/>
                  <a:pt x="2411" y="25727"/>
                  <a:pt x="2354" y="25727"/>
                </a:cubicBezTo>
                <a:lnTo>
                  <a:pt x="2189" y="25727"/>
                </a:lnTo>
                <a:cubicBezTo>
                  <a:pt x="2132" y="25727"/>
                  <a:pt x="2086" y="25681"/>
                  <a:pt x="2086" y="25624"/>
                </a:cubicBezTo>
                <a:cubicBezTo>
                  <a:pt x="2086" y="25566"/>
                  <a:pt x="2132" y="25520"/>
                  <a:pt x="2189" y="25520"/>
                </a:cubicBezTo>
                <a:close/>
                <a:moveTo>
                  <a:pt x="3345" y="25520"/>
                </a:moveTo>
                <a:cubicBezTo>
                  <a:pt x="3402" y="25520"/>
                  <a:pt x="3448" y="25566"/>
                  <a:pt x="3448" y="25624"/>
                </a:cubicBezTo>
                <a:cubicBezTo>
                  <a:pt x="3448" y="25681"/>
                  <a:pt x="3402" y="25727"/>
                  <a:pt x="3345" y="25727"/>
                </a:cubicBezTo>
                <a:lnTo>
                  <a:pt x="3180" y="25727"/>
                </a:lnTo>
                <a:cubicBezTo>
                  <a:pt x="3122" y="25727"/>
                  <a:pt x="3076" y="25681"/>
                  <a:pt x="3076" y="25624"/>
                </a:cubicBezTo>
                <a:cubicBezTo>
                  <a:pt x="3076" y="25566"/>
                  <a:pt x="3122" y="25520"/>
                  <a:pt x="3180" y="25520"/>
                </a:cubicBezTo>
                <a:close/>
                <a:moveTo>
                  <a:pt x="4337" y="25520"/>
                </a:moveTo>
                <a:cubicBezTo>
                  <a:pt x="4394" y="25520"/>
                  <a:pt x="4440" y="25566"/>
                  <a:pt x="4440" y="25624"/>
                </a:cubicBezTo>
                <a:cubicBezTo>
                  <a:pt x="4440" y="25681"/>
                  <a:pt x="4393" y="25727"/>
                  <a:pt x="4337" y="25727"/>
                </a:cubicBezTo>
                <a:lnTo>
                  <a:pt x="4171" y="25727"/>
                </a:lnTo>
                <a:cubicBezTo>
                  <a:pt x="4113" y="25727"/>
                  <a:pt x="4067" y="25681"/>
                  <a:pt x="4067" y="25624"/>
                </a:cubicBezTo>
                <a:cubicBezTo>
                  <a:pt x="4067" y="25566"/>
                  <a:pt x="4113" y="25520"/>
                  <a:pt x="4171" y="25520"/>
                </a:cubicBezTo>
                <a:close/>
                <a:moveTo>
                  <a:pt x="5327" y="25520"/>
                </a:moveTo>
                <a:cubicBezTo>
                  <a:pt x="5385" y="25520"/>
                  <a:pt x="5431" y="25566"/>
                  <a:pt x="5431" y="25624"/>
                </a:cubicBezTo>
                <a:cubicBezTo>
                  <a:pt x="5429" y="25681"/>
                  <a:pt x="5383" y="25727"/>
                  <a:pt x="5327" y="25727"/>
                </a:cubicBezTo>
                <a:lnTo>
                  <a:pt x="5162" y="25727"/>
                </a:lnTo>
                <a:cubicBezTo>
                  <a:pt x="5105" y="25727"/>
                  <a:pt x="5059" y="25681"/>
                  <a:pt x="5059" y="25624"/>
                </a:cubicBezTo>
                <a:cubicBezTo>
                  <a:pt x="5059" y="25566"/>
                  <a:pt x="5105" y="25520"/>
                  <a:pt x="5162" y="25520"/>
                </a:cubicBezTo>
                <a:close/>
                <a:moveTo>
                  <a:pt x="6318" y="25520"/>
                </a:moveTo>
                <a:cubicBezTo>
                  <a:pt x="6376" y="25520"/>
                  <a:pt x="6422" y="25566"/>
                  <a:pt x="6422" y="25624"/>
                </a:cubicBezTo>
                <a:cubicBezTo>
                  <a:pt x="6421" y="25681"/>
                  <a:pt x="6375" y="25727"/>
                  <a:pt x="6318" y="25727"/>
                </a:cubicBezTo>
                <a:lnTo>
                  <a:pt x="6154" y="25727"/>
                </a:lnTo>
                <a:cubicBezTo>
                  <a:pt x="6096" y="25727"/>
                  <a:pt x="6050" y="25681"/>
                  <a:pt x="6050" y="25624"/>
                </a:cubicBezTo>
                <a:cubicBezTo>
                  <a:pt x="6050" y="25566"/>
                  <a:pt x="6096" y="25520"/>
                  <a:pt x="6154" y="25520"/>
                </a:cubicBezTo>
                <a:close/>
                <a:moveTo>
                  <a:pt x="7310" y="25520"/>
                </a:moveTo>
                <a:cubicBezTo>
                  <a:pt x="7367" y="25520"/>
                  <a:pt x="7413" y="25566"/>
                  <a:pt x="7413" y="25624"/>
                </a:cubicBezTo>
                <a:cubicBezTo>
                  <a:pt x="7412" y="25681"/>
                  <a:pt x="7366" y="25727"/>
                  <a:pt x="7310" y="25727"/>
                </a:cubicBezTo>
                <a:lnTo>
                  <a:pt x="7145" y="25727"/>
                </a:lnTo>
                <a:cubicBezTo>
                  <a:pt x="7087" y="25727"/>
                  <a:pt x="7041" y="25681"/>
                  <a:pt x="7041" y="25624"/>
                </a:cubicBezTo>
                <a:cubicBezTo>
                  <a:pt x="7041" y="25566"/>
                  <a:pt x="7087" y="25520"/>
                  <a:pt x="7145" y="25520"/>
                </a:cubicBezTo>
                <a:close/>
                <a:moveTo>
                  <a:pt x="8299" y="25520"/>
                </a:moveTo>
                <a:cubicBezTo>
                  <a:pt x="8358" y="25520"/>
                  <a:pt x="8404" y="25566"/>
                  <a:pt x="8404" y="25624"/>
                </a:cubicBezTo>
                <a:cubicBezTo>
                  <a:pt x="8404" y="25681"/>
                  <a:pt x="8358" y="25727"/>
                  <a:pt x="8299" y="25727"/>
                </a:cubicBezTo>
                <a:lnTo>
                  <a:pt x="8135" y="25727"/>
                </a:lnTo>
                <a:cubicBezTo>
                  <a:pt x="8077" y="25727"/>
                  <a:pt x="8031" y="25681"/>
                  <a:pt x="8031" y="25624"/>
                </a:cubicBezTo>
                <a:cubicBezTo>
                  <a:pt x="8031" y="25566"/>
                  <a:pt x="8077" y="25520"/>
                  <a:pt x="8135" y="25520"/>
                </a:cubicBezTo>
                <a:close/>
                <a:moveTo>
                  <a:pt x="9291" y="25520"/>
                </a:moveTo>
                <a:cubicBezTo>
                  <a:pt x="9348" y="25520"/>
                  <a:pt x="9394" y="25566"/>
                  <a:pt x="9394" y="25624"/>
                </a:cubicBezTo>
                <a:cubicBezTo>
                  <a:pt x="9394" y="25681"/>
                  <a:pt x="9348" y="25727"/>
                  <a:pt x="9291" y="25727"/>
                </a:cubicBezTo>
                <a:lnTo>
                  <a:pt x="9126" y="25727"/>
                </a:lnTo>
                <a:cubicBezTo>
                  <a:pt x="9069" y="25727"/>
                  <a:pt x="9023" y="25681"/>
                  <a:pt x="9023" y="25624"/>
                </a:cubicBezTo>
                <a:cubicBezTo>
                  <a:pt x="9023" y="25566"/>
                  <a:pt x="9069" y="25520"/>
                  <a:pt x="9126" y="25520"/>
                </a:cubicBezTo>
                <a:close/>
                <a:moveTo>
                  <a:pt x="10282" y="25520"/>
                </a:moveTo>
                <a:cubicBezTo>
                  <a:pt x="10340" y="25520"/>
                  <a:pt x="10386" y="25566"/>
                  <a:pt x="10386" y="25624"/>
                </a:cubicBezTo>
                <a:cubicBezTo>
                  <a:pt x="10386" y="25681"/>
                  <a:pt x="10340" y="25727"/>
                  <a:pt x="10282" y="25727"/>
                </a:cubicBezTo>
                <a:lnTo>
                  <a:pt x="10118" y="25727"/>
                </a:lnTo>
                <a:cubicBezTo>
                  <a:pt x="10059" y="25727"/>
                  <a:pt x="10013" y="25681"/>
                  <a:pt x="10013" y="25624"/>
                </a:cubicBezTo>
                <a:cubicBezTo>
                  <a:pt x="10013" y="25566"/>
                  <a:pt x="10059" y="25520"/>
                  <a:pt x="10118" y="25520"/>
                </a:cubicBezTo>
                <a:close/>
                <a:moveTo>
                  <a:pt x="11274" y="25520"/>
                </a:moveTo>
                <a:cubicBezTo>
                  <a:pt x="11331" y="25520"/>
                  <a:pt x="11377" y="25566"/>
                  <a:pt x="11377" y="25624"/>
                </a:cubicBezTo>
                <a:cubicBezTo>
                  <a:pt x="11377" y="25681"/>
                  <a:pt x="11331" y="25727"/>
                  <a:pt x="11274" y="25727"/>
                </a:cubicBezTo>
                <a:lnTo>
                  <a:pt x="11108" y="25727"/>
                </a:lnTo>
                <a:cubicBezTo>
                  <a:pt x="11051" y="25727"/>
                  <a:pt x="11005" y="25681"/>
                  <a:pt x="11005" y="25624"/>
                </a:cubicBezTo>
                <a:cubicBezTo>
                  <a:pt x="11005" y="25566"/>
                  <a:pt x="11051" y="25520"/>
                  <a:pt x="11108" y="25520"/>
                </a:cubicBezTo>
                <a:close/>
                <a:moveTo>
                  <a:pt x="12264" y="25520"/>
                </a:moveTo>
                <a:cubicBezTo>
                  <a:pt x="12322" y="25520"/>
                  <a:pt x="12369" y="25566"/>
                  <a:pt x="12369" y="25624"/>
                </a:cubicBezTo>
                <a:cubicBezTo>
                  <a:pt x="12369" y="25681"/>
                  <a:pt x="12322" y="25727"/>
                  <a:pt x="12264" y="25727"/>
                </a:cubicBezTo>
                <a:lnTo>
                  <a:pt x="12099" y="25727"/>
                </a:lnTo>
                <a:cubicBezTo>
                  <a:pt x="12042" y="25727"/>
                  <a:pt x="11996" y="25681"/>
                  <a:pt x="11996" y="25624"/>
                </a:cubicBezTo>
                <a:cubicBezTo>
                  <a:pt x="11996" y="25566"/>
                  <a:pt x="12042" y="25520"/>
                  <a:pt x="12099" y="25520"/>
                </a:cubicBezTo>
                <a:close/>
                <a:moveTo>
                  <a:pt x="13256" y="25520"/>
                </a:moveTo>
                <a:cubicBezTo>
                  <a:pt x="13313" y="25520"/>
                  <a:pt x="13359" y="25566"/>
                  <a:pt x="13359" y="25624"/>
                </a:cubicBezTo>
                <a:cubicBezTo>
                  <a:pt x="13359" y="25681"/>
                  <a:pt x="13312" y="25727"/>
                  <a:pt x="13256" y="25727"/>
                </a:cubicBezTo>
                <a:lnTo>
                  <a:pt x="13091" y="25727"/>
                </a:lnTo>
                <a:cubicBezTo>
                  <a:pt x="13034" y="25727"/>
                  <a:pt x="12988" y="25681"/>
                  <a:pt x="12988" y="25624"/>
                </a:cubicBezTo>
                <a:cubicBezTo>
                  <a:pt x="12988" y="25566"/>
                  <a:pt x="13034" y="25520"/>
                  <a:pt x="13091" y="25520"/>
                </a:cubicBezTo>
                <a:close/>
                <a:moveTo>
                  <a:pt x="14247" y="25520"/>
                </a:moveTo>
                <a:cubicBezTo>
                  <a:pt x="14304" y="25520"/>
                  <a:pt x="14350" y="25566"/>
                  <a:pt x="14350" y="25624"/>
                </a:cubicBezTo>
                <a:cubicBezTo>
                  <a:pt x="14350" y="25681"/>
                  <a:pt x="14303" y="25727"/>
                  <a:pt x="14247" y="25727"/>
                </a:cubicBezTo>
                <a:lnTo>
                  <a:pt x="14082" y="25727"/>
                </a:lnTo>
                <a:cubicBezTo>
                  <a:pt x="14024" y="25727"/>
                  <a:pt x="13978" y="25681"/>
                  <a:pt x="13978" y="25624"/>
                </a:cubicBezTo>
                <a:cubicBezTo>
                  <a:pt x="13978" y="25566"/>
                  <a:pt x="14024" y="25520"/>
                  <a:pt x="14082" y="25520"/>
                </a:cubicBezTo>
                <a:close/>
                <a:moveTo>
                  <a:pt x="15239" y="25520"/>
                </a:moveTo>
                <a:cubicBezTo>
                  <a:pt x="15296" y="25520"/>
                  <a:pt x="15342" y="25566"/>
                  <a:pt x="15342" y="25624"/>
                </a:cubicBezTo>
                <a:cubicBezTo>
                  <a:pt x="15341" y="25681"/>
                  <a:pt x="15295" y="25727"/>
                  <a:pt x="15239" y="25727"/>
                </a:cubicBezTo>
                <a:lnTo>
                  <a:pt x="15073" y="25727"/>
                </a:lnTo>
                <a:cubicBezTo>
                  <a:pt x="15016" y="25727"/>
                  <a:pt x="14969" y="25681"/>
                  <a:pt x="14969" y="25624"/>
                </a:cubicBezTo>
                <a:cubicBezTo>
                  <a:pt x="14969" y="25566"/>
                  <a:pt x="15016" y="25520"/>
                  <a:pt x="15073" y="25520"/>
                </a:cubicBezTo>
                <a:close/>
                <a:moveTo>
                  <a:pt x="16228" y="25521"/>
                </a:moveTo>
                <a:cubicBezTo>
                  <a:pt x="16285" y="25521"/>
                  <a:pt x="16331" y="25567"/>
                  <a:pt x="16331" y="25625"/>
                </a:cubicBezTo>
                <a:cubicBezTo>
                  <a:pt x="16331" y="25683"/>
                  <a:pt x="16285" y="25729"/>
                  <a:pt x="16228" y="25729"/>
                </a:cubicBezTo>
                <a:lnTo>
                  <a:pt x="16063" y="25729"/>
                </a:lnTo>
                <a:cubicBezTo>
                  <a:pt x="16006" y="25729"/>
                  <a:pt x="15960" y="25683"/>
                  <a:pt x="15960" y="25625"/>
                </a:cubicBezTo>
                <a:cubicBezTo>
                  <a:pt x="15960" y="25567"/>
                  <a:pt x="16006" y="25521"/>
                  <a:pt x="16063" y="25521"/>
                </a:cubicBezTo>
                <a:close/>
                <a:moveTo>
                  <a:pt x="804" y="25955"/>
                </a:moveTo>
                <a:cubicBezTo>
                  <a:pt x="863" y="25955"/>
                  <a:pt x="909" y="26001"/>
                  <a:pt x="909" y="26059"/>
                </a:cubicBezTo>
                <a:lnTo>
                  <a:pt x="909" y="26223"/>
                </a:lnTo>
                <a:cubicBezTo>
                  <a:pt x="909" y="26282"/>
                  <a:pt x="863" y="26328"/>
                  <a:pt x="804" y="26328"/>
                </a:cubicBezTo>
                <a:cubicBezTo>
                  <a:pt x="747" y="26328"/>
                  <a:pt x="701" y="26282"/>
                  <a:pt x="701" y="26223"/>
                </a:cubicBezTo>
                <a:lnTo>
                  <a:pt x="701" y="26059"/>
                </a:lnTo>
                <a:cubicBezTo>
                  <a:pt x="701" y="26001"/>
                  <a:pt x="747" y="25955"/>
                  <a:pt x="804" y="25955"/>
                </a:cubicBezTo>
                <a:close/>
                <a:moveTo>
                  <a:pt x="804" y="26947"/>
                </a:moveTo>
                <a:cubicBezTo>
                  <a:pt x="863" y="26947"/>
                  <a:pt x="909" y="26993"/>
                  <a:pt x="909" y="27050"/>
                </a:cubicBezTo>
                <a:lnTo>
                  <a:pt x="909" y="27215"/>
                </a:lnTo>
                <a:cubicBezTo>
                  <a:pt x="909" y="27272"/>
                  <a:pt x="863" y="27318"/>
                  <a:pt x="804" y="27318"/>
                </a:cubicBezTo>
                <a:cubicBezTo>
                  <a:pt x="747" y="27318"/>
                  <a:pt x="701" y="27272"/>
                  <a:pt x="701" y="27215"/>
                </a:cubicBezTo>
                <a:lnTo>
                  <a:pt x="701" y="27050"/>
                </a:lnTo>
                <a:cubicBezTo>
                  <a:pt x="701" y="26993"/>
                  <a:pt x="747" y="26947"/>
                  <a:pt x="804" y="26947"/>
                </a:cubicBezTo>
                <a:close/>
                <a:moveTo>
                  <a:pt x="804" y="27937"/>
                </a:moveTo>
                <a:cubicBezTo>
                  <a:pt x="863" y="27937"/>
                  <a:pt x="909" y="27983"/>
                  <a:pt x="909" y="28041"/>
                </a:cubicBezTo>
                <a:lnTo>
                  <a:pt x="909" y="28206"/>
                </a:lnTo>
                <a:cubicBezTo>
                  <a:pt x="909" y="28264"/>
                  <a:pt x="863" y="28310"/>
                  <a:pt x="804" y="28310"/>
                </a:cubicBezTo>
                <a:cubicBezTo>
                  <a:pt x="747" y="28310"/>
                  <a:pt x="701" y="28264"/>
                  <a:pt x="701" y="28206"/>
                </a:cubicBezTo>
                <a:lnTo>
                  <a:pt x="701" y="28041"/>
                </a:lnTo>
                <a:cubicBezTo>
                  <a:pt x="701" y="27983"/>
                  <a:pt x="747" y="27937"/>
                  <a:pt x="804" y="27937"/>
                </a:cubicBezTo>
                <a:close/>
                <a:moveTo>
                  <a:pt x="804" y="28928"/>
                </a:moveTo>
                <a:cubicBezTo>
                  <a:pt x="863" y="28928"/>
                  <a:pt x="909" y="28974"/>
                  <a:pt x="909" y="29031"/>
                </a:cubicBezTo>
                <a:lnTo>
                  <a:pt x="909" y="29196"/>
                </a:lnTo>
                <a:cubicBezTo>
                  <a:pt x="909" y="29254"/>
                  <a:pt x="863" y="29300"/>
                  <a:pt x="804" y="29300"/>
                </a:cubicBezTo>
                <a:cubicBezTo>
                  <a:pt x="747" y="29300"/>
                  <a:pt x="701" y="29254"/>
                  <a:pt x="701" y="29196"/>
                </a:cubicBezTo>
                <a:lnTo>
                  <a:pt x="701" y="29031"/>
                </a:lnTo>
                <a:cubicBezTo>
                  <a:pt x="701" y="28974"/>
                  <a:pt x="747" y="28928"/>
                  <a:pt x="804" y="28928"/>
                </a:cubicBezTo>
                <a:close/>
                <a:moveTo>
                  <a:pt x="804" y="29919"/>
                </a:moveTo>
                <a:cubicBezTo>
                  <a:pt x="863" y="29919"/>
                  <a:pt x="909" y="29965"/>
                  <a:pt x="909" y="30022"/>
                </a:cubicBezTo>
                <a:lnTo>
                  <a:pt x="909" y="30187"/>
                </a:lnTo>
                <a:cubicBezTo>
                  <a:pt x="909" y="30244"/>
                  <a:pt x="863" y="30290"/>
                  <a:pt x="804" y="30290"/>
                </a:cubicBezTo>
                <a:cubicBezTo>
                  <a:pt x="747" y="30290"/>
                  <a:pt x="701" y="30244"/>
                  <a:pt x="701" y="30187"/>
                </a:cubicBezTo>
                <a:lnTo>
                  <a:pt x="701" y="30022"/>
                </a:lnTo>
                <a:cubicBezTo>
                  <a:pt x="701" y="29965"/>
                  <a:pt x="747" y="29919"/>
                  <a:pt x="804" y="29919"/>
                </a:cubicBezTo>
                <a:close/>
                <a:moveTo>
                  <a:pt x="804" y="30909"/>
                </a:moveTo>
                <a:cubicBezTo>
                  <a:pt x="863" y="30909"/>
                  <a:pt x="909" y="30956"/>
                  <a:pt x="909" y="31014"/>
                </a:cubicBezTo>
                <a:lnTo>
                  <a:pt x="909" y="31179"/>
                </a:lnTo>
                <a:cubicBezTo>
                  <a:pt x="909" y="31236"/>
                  <a:pt x="863" y="31282"/>
                  <a:pt x="804" y="31282"/>
                </a:cubicBezTo>
                <a:cubicBezTo>
                  <a:pt x="747" y="31282"/>
                  <a:pt x="701" y="31236"/>
                  <a:pt x="701" y="31179"/>
                </a:cubicBezTo>
                <a:lnTo>
                  <a:pt x="701" y="31014"/>
                </a:lnTo>
                <a:cubicBezTo>
                  <a:pt x="701" y="30956"/>
                  <a:pt x="747" y="30909"/>
                  <a:pt x="804" y="30909"/>
                </a:cubicBezTo>
                <a:close/>
                <a:moveTo>
                  <a:pt x="804" y="31901"/>
                </a:moveTo>
                <a:cubicBezTo>
                  <a:pt x="863" y="31901"/>
                  <a:pt x="909" y="31947"/>
                  <a:pt x="909" y="32004"/>
                </a:cubicBezTo>
                <a:lnTo>
                  <a:pt x="909" y="32170"/>
                </a:lnTo>
                <a:cubicBezTo>
                  <a:pt x="909" y="32227"/>
                  <a:pt x="863" y="32273"/>
                  <a:pt x="804" y="32273"/>
                </a:cubicBezTo>
                <a:cubicBezTo>
                  <a:pt x="747" y="32273"/>
                  <a:pt x="701" y="32227"/>
                  <a:pt x="701" y="32170"/>
                </a:cubicBezTo>
                <a:lnTo>
                  <a:pt x="701" y="32004"/>
                </a:lnTo>
                <a:cubicBezTo>
                  <a:pt x="701" y="31947"/>
                  <a:pt x="747" y="31901"/>
                  <a:pt x="804" y="31901"/>
                </a:cubicBezTo>
                <a:close/>
                <a:moveTo>
                  <a:pt x="1362" y="1"/>
                </a:moveTo>
                <a:lnTo>
                  <a:pt x="1362" y="6525"/>
                </a:lnTo>
                <a:cubicBezTo>
                  <a:pt x="1362" y="6981"/>
                  <a:pt x="1733" y="7353"/>
                  <a:pt x="2189" y="7353"/>
                </a:cubicBezTo>
                <a:lnTo>
                  <a:pt x="13379" y="7353"/>
                </a:lnTo>
                <a:lnTo>
                  <a:pt x="13379" y="11069"/>
                </a:lnTo>
                <a:lnTo>
                  <a:pt x="4337" y="11069"/>
                </a:lnTo>
                <a:cubicBezTo>
                  <a:pt x="3879" y="11069"/>
                  <a:pt x="3510" y="11438"/>
                  <a:pt x="3510" y="11896"/>
                </a:cubicBezTo>
                <a:lnTo>
                  <a:pt x="3510" y="19618"/>
                </a:lnTo>
                <a:cubicBezTo>
                  <a:pt x="3510" y="20074"/>
                  <a:pt x="3879" y="20444"/>
                  <a:pt x="4337" y="20444"/>
                </a:cubicBezTo>
                <a:lnTo>
                  <a:pt x="16229" y="20444"/>
                </a:lnTo>
                <a:lnTo>
                  <a:pt x="16229" y="24780"/>
                </a:lnTo>
                <a:lnTo>
                  <a:pt x="827" y="24780"/>
                </a:lnTo>
                <a:cubicBezTo>
                  <a:pt x="370" y="24780"/>
                  <a:pt x="0" y="25149"/>
                  <a:pt x="0" y="25606"/>
                </a:cubicBezTo>
                <a:lnTo>
                  <a:pt x="0" y="33040"/>
                </a:lnTo>
                <a:lnTo>
                  <a:pt x="702" y="33040"/>
                </a:lnTo>
                <a:lnTo>
                  <a:pt x="702" y="32999"/>
                </a:lnTo>
                <a:cubicBezTo>
                  <a:pt x="702" y="32941"/>
                  <a:pt x="748" y="32894"/>
                  <a:pt x="807" y="32894"/>
                </a:cubicBezTo>
                <a:cubicBezTo>
                  <a:pt x="864" y="32894"/>
                  <a:pt x="910" y="32941"/>
                  <a:pt x="910" y="32999"/>
                </a:cubicBezTo>
                <a:lnTo>
                  <a:pt x="910" y="33040"/>
                </a:lnTo>
                <a:lnTo>
                  <a:pt x="1653" y="33040"/>
                </a:lnTo>
                <a:lnTo>
                  <a:pt x="1653" y="26432"/>
                </a:lnTo>
                <a:lnTo>
                  <a:pt x="17055" y="26432"/>
                </a:lnTo>
                <a:cubicBezTo>
                  <a:pt x="17511" y="26432"/>
                  <a:pt x="17880" y="26063"/>
                  <a:pt x="17880" y="25606"/>
                </a:cubicBezTo>
                <a:lnTo>
                  <a:pt x="17880" y="19618"/>
                </a:lnTo>
                <a:cubicBezTo>
                  <a:pt x="17880" y="19161"/>
                  <a:pt x="17511" y="18792"/>
                  <a:pt x="17055" y="18792"/>
                </a:cubicBezTo>
                <a:lnTo>
                  <a:pt x="5161" y="18792"/>
                </a:lnTo>
                <a:lnTo>
                  <a:pt x="5161" y="12721"/>
                </a:lnTo>
                <a:lnTo>
                  <a:pt x="14205" y="12721"/>
                </a:lnTo>
                <a:cubicBezTo>
                  <a:pt x="14662" y="12721"/>
                  <a:pt x="15031" y="12352"/>
                  <a:pt x="15031" y="11895"/>
                </a:cubicBezTo>
                <a:lnTo>
                  <a:pt x="15031" y="6527"/>
                </a:lnTo>
                <a:cubicBezTo>
                  <a:pt x="15031" y="6071"/>
                  <a:pt x="14662" y="5701"/>
                  <a:pt x="14205" y="5701"/>
                </a:cubicBezTo>
                <a:lnTo>
                  <a:pt x="3014" y="5701"/>
                </a:lnTo>
                <a:lnTo>
                  <a:pt x="3014"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2" name="Google Shape;976;p16">
            <a:extLst>
              <a:ext uri="{FF2B5EF4-FFF2-40B4-BE49-F238E27FC236}">
                <a16:creationId xmlns:a16="http://schemas.microsoft.com/office/drawing/2014/main" id="{B9BAD872-7634-80CE-60FC-7A320DF508A7}"/>
              </a:ext>
            </a:extLst>
          </p:cNvPr>
          <p:cNvSpPr txBox="1"/>
          <p:nvPr/>
        </p:nvSpPr>
        <p:spPr>
          <a:xfrm>
            <a:off x="4710665" y="762000"/>
            <a:ext cx="2982601" cy="2335056"/>
          </a:xfrm>
          <a:prstGeom prst="rect">
            <a:avLst/>
          </a:prstGeom>
          <a:noFill/>
          <a:ln>
            <a:noFill/>
          </a:ln>
        </p:spPr>
        <p:txBody>
          <a:bodyPr spcFirstLastPara="1" wrap="square" lIns="121900" tIns="121900" rIns="121900" bIns="121900" anchor="t" anchorCtr="0">
            <a:noAutofit/>
          </a:bodyPr>
          <a:lstStyle/>
          <a:p>
            <a:pPr lvl="0" algn="r" rtl="1">
              <a:lnSpc>
                <a:spcPct val="150000"/>
              </a:lnSpc>
            </a:pPr>
            <a:r>
              <a:rPr lang="ar-JO" b="1" dirty="0">
                <a:solidFill>
                  <a:srgbClr val="ED7D31"/>
                </a:solidFill>
                <a:latin typeface="AmmanV3 Sans Medium" panose="02000000000000000000" pitchFamily="50" charset="-78"/>
                <a:cs typeface="AmmanV3 Sans Medium" panose="02000000000000000000" pitchFamily="50" charset="-78"/>
              </a:rPr>
              <a:t>التنقل الذكي:</a:t>
            </a:r>
          </a:p>
          <a:p>
            <a:pPr lvl="0" algn="r" rtl="1">
              <a:lnSpc>
                <a:spcPct val="150000"/>
              </a:lnSpc>
            </a:pPr>
            <a:r>
              <a:rPr lang="ar-SA" sz="1333" dirty="0">
                <a:latin typeface="AmmanV3 Sans Medium" panose="02000000000000000000" pitchFamily="50" charset="-78"/>
                <a:cs typeface="AmmanV3 Sans Medium" panose="02000000000000000000" pitchFamily="50" charset="-78"/>
              </a:rPr>
              <a:t>التنقل الذكي كخدمة متكاملة MAAS</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مشاركة وسيلة النقل وحلول التنقل المصغر</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أنظمة شحن المركبات الكهربائية</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أنظمة ذكية لتتبع وصيانة أصول أنظمة التنقل</a:t>
            </a:r>
            <a:endParaRPr lang="en-US" sz="1333" dirty="0">
              <a:latin typeface="AmmanV3 Sans Medium" panose="02000000000000000000" pitchFamily="50" charset="-78"/>
              <a:cs typeface="AmmanV3 Sans Medium" panose="02000000000000000000" pitchFamily="50" charset="-78"/>
            </a:endParaRPr>
          </a:p>
        </p:txBody>
      </p:sp>
      <p:sp>
        <p:nvSpPr>
          <p:cNvPr id="3" name="Google Shape;976;p16">
            <a:extLst>
              <a:ext uri="{FF2B5EF4-FFF2-40B4-BE49-F238E27FC236}">
                <a16:creationId xmlns:a16="http://schemas.microsoft.com/office/drawing/2014/main" id="{B9A5A065-42E6-CC69-3887-0520E8C40245}"/>
              </a:ext>
            </a:extLst>
          </p:cNvPr>
          <p:cNvSpPr txBox="1"/>
          <p:nvPr/>
        </p:nvSpPr>
        <p:spPr>
          <a:xfrm>
            <a:off x="4895344" y="3401898"/>
            <a:ext cx="2791104" cy="2313102"/>
          </a:xfrm>
          <a:prstGeom prst="rect">
            <a:avLst/>
          </a:prstGeom>
          <a:noFill/>
          <a:ln>
            <a:noFill/>
          </a:ln>
        </p:spPr>
        <p:txBody>
          <a:bodyPr spcFirstLastPara="1" wrap="square" lIns="121900" tIns="121900" rIns="121900" bIns="121900" anchor="t" anchorCtr="0">
            <a:noAutofit/>
          </a:bodyPr>
          <a:lstStyle/>
          <a:p>
            <a:pPr algn="r" rtl="1">
              <a:lnSpc>
                <a:spcPct val="150000"/>
              </a:lnSpc>
            </a:pPr>
            <a:r>
              <a:rPr lang="ar-JO" b="1" dirty="0">
                <a:solidFill>
                  <a:srgbClr val="ED7D31"/>
                </a:solidFill>
                <a:latin typeface="AmmanV3 Sans Medium" panose="02000000000000000000" pitchFamily="50" charset="-78"/>
                <a:cs typeface="AmmanV3 Sans Medium" panose="02000000000000000000" pitchFamily="50" charset="-78"/>
              </a:rPr>
              <a:t>البنية التحتية لأنظمة الاتصالات والمعلومات:</a:t>
            </a:r>
          </a:p>
          <a:p>
            <a:pPr algn="r" rtl="1">
              <a:lnSpc>
                <a:spcPct val="150000"/>
              </a:lnSpc>
            </a:pPr>
            <a:r>
              <a:rPr lang="ar-SA" sz="1333" dirty="0">
                <a:latin typeface="AmmanV3 Sans Medium" panose="02000000000000000000" pitchFamily="50" charset="-78"/>
                <a:cs typeface="AmmanV3 Sans Medium" panose="02000000000000000000" pitchFamily="50" charset="-78"/>
              </a:rPr>
              <a:t>البنية التحتية لأنظمة الاتصالات والمعلومات وانترنت الأشياء الخاصة بالحزمة في مناطق التطبيق</a:t>
            </a:r>
            <a:endParaRPr lang="en-US" sz="1333" dirty="0">
              <a:latin typeface="AmmanV3 Sans Medium" panose="02000000000000000000" pitchFamily="50" charset="-78"/>
              <a:cs typeface="AmmanV3 Sans Medium" panose="02000000000000000000" pitchFamily="50" charset="-78"/>
            </a:endParaRPr>
          </a:p>
        </p:txBody>
      </p:sp>
    </p:spTree>
    <p:extLst>
      <p:ext uri="{BB962C8B-B14F-4D97-AF65-F5344CB8AC3E}">
        <p14:creationId xmlns:p14="http://schemas.microsoft.com/office/powerpoint/2010/main" val="1206455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الحزم المعتمدة لمشاريع عمان مدينة ذكية</a:t>
            </a:r>
          </a:p>
          <a:p>
            <a:pPr algn="ctr"/>
            <a:r>
              <a:rPr lang="ar-JO" sz="2000" dirty="0">
                <a:solidFill>
                  <a:schemeClr val="bg1">
                    <a:lumMod val="95000"/>
                  </a:schemeClr>
                </a:solidFill>
                <a:latin typeface="AmmanV3 Serif Bold" pitchFamily="50" charset="-78"/>
                <a:cs typeface="AmmanV3 Serif Bold" pitchFamily="50" charset="-78"/>
              </a:rPr>
              <a:t>"الحزمة الثالثة"</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349" name="Google Shape;618;p16">
            <a:extLst>
              <a:ext uri="{FF2B5EF4-FFF2-40B4-BE49-F238E27FC236}">
                <a16:creationId xmlns:a16="http://schemas.microsoft.com/office/drawing/2014/main" id="{C6A64511-F982-9D42-CEFD-0243C610E349}"/>
              </a:ext>
            </a:extLst>
          </p:cNvPr>
          <p:cNvSpPr/>
          <p:nvPr/>
        </p:nvSpPr>
        <p:spPr>
          <a:xfrm>
            <a:off x="581779" y="3295344"/>
            <a:ext cx="444587" cy="324565"/>
          </a:xfrm>
          <a:custGeom>
            <a:avLst/>
            <a:gdLst/>
            <a:ahLst/>
            <a:cxnLst/>
            <a:rect l="l" t="t" r="r" b="b"/>
            <a:pathLst>
              <a:path w="3056" h="2231" extrusionOk="0">
                <a:moveTo>
                  <a:pt x="2272" y="1"/>
                </a:moveTo>
                <a:lnTo>
                  <a:pt x="2272" y="1447"/>
                </a:lnTo>
                <a:lnTo>
                  <a:pt x="1" y="1447"/>
                </a:lnTo>
                <a:lnTo>
                  <a:pt x="1" y="2230"/>
                </a:lnTo>
                <a:lnTo>
                  <a:pt x="2665" y="2230"/>
                </a:lnTo>
                <a:cubicBezTo>
                  <a:pt x="2881" y="2230"/>
                  <a:pt x="3056" y="2055"/>
                  <a:pt x="3056" y="1838"/>
                </a:cubicBezTo>
                <a:lnTo>
                  <a:pt x="3056"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0" name="Google Shape;619;p16">
            <a:extLst>
              <a:ext uri="{FF2B5EF4-FFF2-40B4-BE49-F238E27FC236}">
                <a16:creationId xmlns:a16="http://schemas.microsoft.com/office/drawing/2014/main" id="{AF735605-F4FE-C52D-5658-1650F961023E}"/>
              </a:ext>
            </a:extLst>
          </p:cNvPr>
          <p:cNvSpPr/>
          <p:nvPr/>
        </p:nvSpPr>
        <p:spPr>
          <a:xfrm>
            <a:off x="1801181" y="4178548"/>
            <a:ext cx="24149" cy="120312"/>
          </a:xfrm>
          <a:custGeom>
            <a:avLst/>
            <a:gdLst/>
            <a:ahLst/>
            <a:cxnLst/>
            <a:rect l="l" t="t" r="r" b="b"/>
            <a:pathLst>
              <a:path w="166" h="827" extrusionOk="0">
                <a:moveTo>
                  <a:pt x="1" y="0"/>
                </a:moveTo>
                <a:lnTo>
                  <a:pt x="1"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1" name="Google Shape;620;p16">
            <a:extLst>
              <a:ext uri="{FF2B5EF4-FFF2-40B4-BE49-F238E27FC236}">
                <a16:creationId xmlns:a16="http://schemas.microsoft.com/office/drawing/2014/main" id="{6878AFBC-3830-A6D6-37BC-0773234347AB}"/>
              </a:ext>
            </a:extLst>
          </p:cNvPr>
          <p:cNvSpPr/>
          <p:nvPr/>
        </p:nvSpPr>
        <p:spPr>
          <a:xfrm>
            <a:off x="2023618" y="4178548"/>
            <a:ext cx="24149" cy="120312"/>
          </a:xfrm>
          <a:custGeom>
            <a:avLst/>
            <a:gdLst/>
            <a:ahLst/>
            <a:cxnLst/>
            <a:rect l="l" t="t" r="r" b="b"/>
            <a:pathLst>
              <a:path w="166" h="827" extrusionOk="0">
                <a:moveTo>
                  <a:pt x="0" y="0"/>
                </a:moveTo>
                <a:lnTo>
                  <a:pt x="0"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2" name="Google Shape;621;p16">
            <a:extLst>
              <a:ext uri="{FF2B5EF4-FFF2-40B4-BE49-F238E27FC236}">
                <a16:creationId xmlns:a16="http://schemas.microsoft.com/office/drawing/2014/main" id="{033B2A17-E07D-207E-1B80-6BAC79C99E7D}"/>
              </a:ext>
            </a:extLst>
          </p:cNvPr>
          <p:cNvSpPr/>
          <p:nvPr/>
        </p:nvSpPr>
        <p:spPr>
          <a:xfrm>
            <a:off x="1765393" y="4160364"/>
            <a:ext cx="324565" cy="54264"/>
          </a:xfrm>
          <a:custGeom>
            <a:avLst/>
            <a:gdLst/>
            <a:ahLst/>
            <a:cxnLst/>
            <a:rect l="l" t="t" r="r" b="b"/>
            <a:pathLst>
              <a:path w="2231" h="373"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3" name="Google Shape;622;p16">
            <a:extLst>
              <a:ext uri="{FF2B5EF4-FFF2-40B4-BE49-F238E27FC236}">
                <a16:creationId xmlns:a16="http://schemas.microsoft.com/office/drawing/2014/main" id="{39519615-CAA7-18BE-169B-1059A90F738E}"/>
              </a:ext>
            </a:extLst>
          </p:cNvPr>
          <p:cNvSpPr/>
          <p:nvPr/>
        </p:nvSpPr>
        <p:spPr>
          <a:xfrm>
            <a:off x="1765393" y="4232521"/>
            <a:ext cx="324565" cy="30115"/>
          </a:xfrm>
          <a:custGeom>
            <a:avLst/>
            <a:gdLst/>
            <a:ahLst/>
            <a:cxnLst/>
            <a:rect l="l" t="t" r="r" b="b"/>
            <a:pathLst>
              <a:path w="2231" h="207" extrusionOk="0">
                <a:moveTo>
                  <a:pt x="0" y="1"/>
                </a:moveTo>
                <a:lnTo>
                  <a:pt x="0" y="206"/>
                </a:lnTo>
                <a:lnTo>
                  <a:pt x="2231" y="206"/>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4" name="Google Shape;623;p16">
            <a:extLst>
              <a:ext uri="{FF2B5EF4-FFF2-40B4-BE49-F238E27FC236}">
                <a16:creationId xmlns:a16="http://schemas.microsoft.com/office/drawing/2014/main" id="{ECAC9F7F-4FAD-3DFF-48AD-F8DAA98A4FFE}"/>
              </a:ext>
            </a:extLst>
          </p:cNvPr>
          <p:cNvSpPr/>
          <p:nvPr/>
        </p:nvSpPr>
        <p:spPr>
          <a:xfrm>
            <a:off x="3940007" y="4731225"/>
            <a:ext cx="24149" cy="120457"/>
          </a:xfrm>
          <a:custGeom>
            <a:avLst/>
            <a:gdLst/>
            <a:ahLst/>
            <a:cxnLst/>
            <a:rect l="l" t="t" r="r" b="b"/>
            <a:pathLst>
              <a:path w="166" h="828" extrusionOk="0">
                <a:moveTo>
                  <a:pt x="1" y="0"/>
                </a:moveTo>
                <a:lnTo>
                  <a:pt x="1" y="827"/>
                </a:lnTo>
                <a:lnTo>
                  <a:pt x="166" y="827"/>
                </a:lnTo>
                <a:lnTo>
                  <a:pt x="166"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5" name="Google Shape;624;p16">
            <a:extLst>
              <a:ext uri="{FF2B5EF4-FFF2-40B4-BE49-F238E27FC236}">
                <a16:creationId xmlns:a16="http://schemas.microsoft.com/office/drawing/2014/main" id="{ABF8FCF7-2E6C-D592-7B78-84E0DEA9CA19}"/>
              </a:ext>
            </a:extLst>
          </p:cNvPr>
          <p:cNvSpPr/>
          <p:nvPr/>
        </p:nvSpPr>
        <p:spPr>
          <a:xfrm>
            <a:off x="4162298" y="4731225"/>
            <a:ext cx="24149" cy="120457"/>
          </a:xfrm>
          <a:custGeom>
            <a:avLst/>
            <a:gdLst/>
            <a:ahLst/>
            <a:cxnLst/>
            <a:rect l="l" t="t" r="r" b="b"/>
            <a:pathLst>
              <a:path w="166" h="828" extrusionOk="0">
                <a:moveTo>
                  <a:pt x="1" y="0"/>
                </a:moveTo>
                <a:lnTo>
                  <a:pt x="1" y="827"/>
                </a:lnTo>
                <a:lnTo>
                  <a:pt x="165" y="827"/>
                </a:lnTo>
                <a:lnTo>
                  <a:pt x="165"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6" name="Google Shape;625;p16">
            <a:extLst>
              <a:ext uri="{FF2B5EF4-FFF2-40B4-BE49-F238E27FC236}">
                <a16:creationId xmlns:a16="http://schemas.microsoft.com/office/drawing/2014/main" id="{A70EBCD5-8B25-86C6-489D-D8EDAC934568}"/>
              </a:ext>
            </a:extLst>
          </p:cNvPr>
          <p:cNvSpPr/>
          <p:nvPr/>
        </p:nvSpPr>
        <p:spPr>
          <a:xfrm>
            <a:off x="3904074" y="4713185"/>
            <a:ext cx="324565" cy="54409"/>
          </a:xfrm>
          <a:custGeom>
            <a:avLst/>
            <a:gdLst/>
            <a:ahLst/>
            <a:cxnLst/>
            <a:rect l="l" t="t" r="r" b="b"/>
            <a:pathLst>
              <a:path w="2231" h="374"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7" name="Google Shape;626;p16">
            <a:extLst>
              <a:ext uri="{FF2B5EF4-FFF2-40B4-BE49-F238E27FC236}">
                <a16:creationId xmlns:a16="http://schemas.microsoft.com/office/drawing/2014/main" id="{8D270AE5-0AA1-48AF-7ED0-6117FB84328B}"/>
              </a:ext>
            </a:extLst>
          </p:cNvPr>
          <p:cNvSpPr/>
          <p:nvPr/>
        </p:nvSpPr>
        <p:spPr>
          <a:xfrm>
            <a:off x="3904074" y="4785197"/>
            <a:ext cx="324565" cy="30115"/>
          </a:xfrm>
          <a:custGeom>
            <a:avLst/>
            <a:gdLst/>
            <a:ahLst/>
            <a:cxnLst/>
            <a:rect l="l" t="t" r="r" b="b"/>
            <a:pathLst>
              <a:path w="2231" h="207" extrusionOk="0">
                <a:moveTo>
                  <a:pt x="0" y="1"/>
                </a:moveTo>
                <a:lnTo>
                  <a:pt x="0" y="207"/>
                </a:lnTo>
                <a:lnTo>
                  <a:pt x="2231" y="207"/>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8" name="Google Shape;627;p16">
            <a:extLst>
              <a:ext uri="{FF2B5EF4-FFF2-40B4-BE49-F238E27FC236}">
                <a16:creationId xmlns:a16="http://schemas.microsoft.com/office/drawing/2014/main" id="{0836952B-86D9-6C86-B990-991EF031CE61}"/>
              </a:ext>
            </a:extLst>
          </p:cNvPr>
          <p:cNvSpPr/>
          <p:nvPr/>
        </p:nvSpPr>
        <p:spPr>
          <a:xfrm>
            <a:off x="1068406" y="2862835"/>
            <a:ext cx="90197" cy="282523"/>
          </a:xfrm>
          <a:custGeom>
            <a:avLst/>
            <a:gdLst/>
            <a:ahLst/>
            <a:cxnLst/>
            <a:rect l="l" t="t" r="r" b="b"/>
            <a:pathLst>
              <a:path w="620" h="1942" extrusionOk="0">
                <a:moveTo>
                  <a:pt x="1" y="0"/>
                </a:moveTo>
                <a:lnTo>
                  <a:pt x="1" y="1941"/>
                </a:lnTo>
                <a:lnTo>
                  <a:pt x="620" y="1941"/>
                </a:lnTo>
                <a:lnTo>
                  <a:pt x="62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9" name="Google Shape;628;p16">
            <a:extLst>
              <a:ext uri="{FF2B5EF4-FFF2-40B4-BE49-F238E27FC236}">
                <a16:creationId xmlns:a16="http://schemas.microsoft.com/office/drawing/2014/main" id="{5302AB7E-9D04-FB91-2E24-65A3357EF3EB}"/>
              </a:ext>
            </a:extLst>
          </p:cNvPr>
          <p:cNvSpPr/>
          <p:nvPr/>
        </p:nvSpPr>
        <p:spPr>
          <a:xfrm>
            <a:off x="1068406" y="2820646"/>
            <a:ext cx="90197" cy="48300"/>
          </a:xfrm>
          <a:custGeom>
            <a:avLst/>
            <a:gdLst/>
            <a:ahLst/>
            <a:cxnLst/>
            <a:rect l="l" t="t" r="r" b="b"/>
            <a:pathLst>
              <a:path w="620" h="332" extrusionOk="0">
                <a:moveTo>
                  <a:pt x="1" y="1"/>
                </a:moveTo>
                <a:lnTo>
                  <a:pt x="1" y="331"/>
                </a:lnTo>
                <a:lnTo>
                  <a:pt x="620" y="331"/>
                </a:lnTo>
                <a:lnTo>
                  <a:pt x="62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0" name="Google Shape;629;p16">
            <a:extLst>
              <a:ext uri="{FF2B5EF4-FFF2-40B4-BE49-F238E27FC236}">
                <a16:creationId xmlns:a16="http://schemas.microsoft.com/office/drawing/2014/main" id="{1E89D7B0-0035-5E8B-A186-F87DD71BCB5B}"/>
              </a:ext>
            </a:extLst>
          </p:cNvPr>
          <p:cNvSpPr/>
          <p:nvPr/>
        </p:nvSpPr>
        <p:spPr>
          <a:xfrm>
            <a:off x="747625" y="2877091"/>
            <a:ext cx="439495" cy="472519"/>
          </a:xfrm>
          <a:custGeom>
            <a:avLst/>
            <a:gdLst/>
            <a:ahLst/>
            <a:cxnLst/>
            <a:rect l="l" t="t" r="r" b="b"/>
            <a:pathLst>
              <a:path w="3021" h="3248" extrusionOk="0">
                <a:moveTo>
                  <a:pt x="1511" y="1"/>
                </a:moveTo>
                <a:lnTo>
                  <a:pt x="1" y="1539"/>
                </a:lnTo>
                <a:lnTo>
                  <a:pt x="1" y="3247"/>
                </a:lnTo>
                <a:lnTo>
                  <a:pt x="3020" y="3247"/>
                </a:lnTo>
                <a:lnTo>
                  <a:pt x="3020" y="1539"/>
                </a:lnTo>
                <a:lnTo>
                  <a:pt x="1511"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61" name="Google Shape;630;p16">
            <a:extLst>
              <a:ext uri="{FF2B5EF4-FFF2-40B4-BE49-F238E27FC236}">
                <a16:creationId xmlns:a16="http://schemas.microsoft.com/office/drawing/2014/main" id="{4EA37F47-B59A-1031-0028-90491E24F385}"/>
              </a:ext>
            </a:extLst>
          </p:cNvPr>
          <p:cNvSpPr/>
          <p:nvPr/>
        </p:nvSpPr>
        <p:spPr>
          <a:xfrm>
            <a:off x="720276" y="2845085"/>
            <a:ext cx="492887" cy="285432"/>
          </a:xfrm>
          <a:custGeom>
            <a:avLst/>
            <a:gdLst/>
            <a:ahLst/>
            <a:cxnLst/>
            <a:rect l="l" t="t" r="r" b="b"/>
            <a:pathLst>
              <a:path w="3388" h="1962" extrusionOk="0">
                <a:moveTo>
                  <a:pt x="1682" y="1"/>
                </a:moveTo>
                <a:cubicBezTo>
                  <a:pt x="1642" y="1"/>
                  <a:pt x="1602" y="17"/>
                  <a:pt x="1572" y="48"/>
                </a:cubicBezTo>
                <a:lnTo>
                  <a:pt x="0" y="1692"/>
                </a:lnTo>
                <a:lnTo>
                  <a:pt x="221" y="1903"/>
                </a:lnTo>
                <a:lnTo>
                  <a:pt x="1682" y="377"/>
                </a:lnTo>
                <a:lnTo>
                  <a:pt x="3164" y="1961"/>
                </a:lnTo>
                <a:lnTo>
                  <a:pt x="3387" y="1751"/>
                </a:lnTo>
                <a:lnTo>
                  <a:pt x="1795" y="49"/>
                </a:lnTo>
                <a:cubicBezTo>
                  <a:pt x="1765" y="18"/>
                  <a:pt x="1725" y="1"/>
                  <a:pt x="1683"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2" name="Google Shape;631;p16">
            <a:extLst>
              <a:ext uri="{FF2B5EF4-FFF2-40B4-BE49-F238E27FC236}">
                <a16:creationId xmlns:a16="http://schemas.microsoft.com/office/drawing/2014/main" id="{EE086053-E22C-39C1-048B-5049D8F7903B}"/>
              </a:ext>
            </a:extLst>
          </p:cNvPr>
          <p:cNvSpPr/>
          <p:nvPr/>
        </p:nvSpPr>
        <p:spPr>
          <a:xfrm>
            <a:off x="800724" y="3133280"/>
            <a:ext cx="54992" cy="123512"/>
          </a:xfrm>
          <a:custGeom>
            <a:avLst/>
            <a:gdLst/>
            <a:ahLst/>
            <a:cxnLst/>
            <a:rect l="l" t="t" r="r" b="b"/>
            <a:pathLst>
              <a:path w="378" h="849" extrusionOk="0">
                <a:moveTo>
                  <a:pt x="189" y="1"/>
                </a:moveTo>
                <a:cubicBezTo>
                  <a:pt x="86" y="1"/>
                  <a:pt x="1" y="106"/>
                  <a:pt x="1" y="236"/>
                </a:cubicBezTo>
                <a:lnTo>
                  <a:pt x="1" y="849"/>
                </a:lnTo>
                <a:lnTo>
                  <a:pt x="377" y="849"/>
                </a:lnTo>
                <a:lnTo>
                  <a:pt x="377" y="236"/>
                </a:lnTo>
                <a:cubicBezTo>
                  <a:pt x="377" y="107"/>
                  <a:pt x="292" y="1"/>
                  <a:pt x="1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3" name="Google Shape;632;p16">
            <a:extLst>
              <a:ext uri="{FF2B5EF4-FFF2-40B4-BE49-F238E27FC236}">
                <a16:creationId xmlns:a16="http://schemas.microsoft.com/office/drawing/2014/main" id="{7FD343CE-2ED5-1843-3F87-ECE829CEC38C}"/>
              </a:ext>
            </a:extLst>
          </p:cNvPr>
          <p:cNvSpPr/>
          <p:nvPr/>
        </p:nvSpPr>
        <p:spPr>
          <a:xfrm>
            <a:off x="785886" y="3118732"/>
            <a:ext cx="84669" cy="153045"/>
          </a:xfrm>
          <a:custGeom>
            <a:avLst/>
            <a:gdLst/>
            <a:ahLst/>
            <a:cxnLst/>
            <a:rect l="l" t="t" r="r" b="b"/>
            <a:pathLst>
              <a:path w="582" h="1052" extrusionOk="0">
                <a:moveTo>
                  <a:pt x="291" y="203"/>
                </a:moveTo>
                <a:cubicBezTo>
                  <a:pt x="332" y="203"/>
                  <a:pt x="378" y="258"/>
                  <a:pt x="378" y="336"/>
                </a:cubicBezTo>
                <a:lnTo>
                  <a:pt x="378" y="847"/>
                </a:lnTo>
                <a:lnTo>
                  <a:pt x="204" y="847"/>
                </a:lnTo>
                <a:lnTo>
                  <a:pt x="204" y="336"/>
                </a:lnTo>
                <a:cubicBezTo>
                  <a:pt x="204" y="258"/>
                  <a:pt x="250"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4" name="Google Shape;633;p16">
            <a:extLst>
              <a:ext uri="{FF2B5EF4-FFF2-40B4-BE49-F238E27FC236}">
                <a16:creationId xmlns:a16="http://schemas.microsoft.com/office/drawing/2014/main" id="{1D8F87D7-FAC0-14BD-5659-7E399200DC25}"/>
              </a:ext>
            </a:extLst>
          </p:cNvPr>
          <p:cNvSpPr/>
          <p:nvPr/>
        </p:nvSpPr>
        <p:spPr>
          <a:xfrm>
            <a:off x="1084990" y="3132845"/>
            <a:ext cx="54992" cy="123367"/>
          </a:xfrm>
          <a:custGeom>
            <a:avLst/>
            <a:gdLst/>
            <a:ahLst/>
            <a:cxnLst/>
            <a:rect l="l" t="t" r="r" b="b"/>
            <a:pathLst>
              <a:path w="378" h="848" extrusionOk="0">
                <a:moveTo>
                  <a:pt x="189" y="0"/>
                </a:moveTo>
                <a:cubicBezTo>
                  <a:pt x="85" y="0"/>
                  <a:pt x="0" y="105"/>
                  <a:pt x="0" y="236"/>
                </a:cubicBezTo>
                <a:lnTo>
                  <a:pt x="0" y="848"/>
                </a:lnTo>
                <a:lnTo>
                  <a:pt x="378" y="848"/>
                </a:lnTo>
                <a:lnTo>
                  <a:pt x="378" y="236"/>
                </a:lnTo>
                <a:cubicBezTo>
                  <a:pt x="378" y="106"/>
                  <a:pt x="293" y="0"/>
                  <a:pt x="18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5" name="Google Shape;634;p16">
            <a:extLst>
              <a:ext uri="{FF2B5EF4-FFF2-40B4-BE49-F238E27FC236}">
                <a16:creationId xmlns:a16="http://schemas.microsoft.com/office/drawing/2014/main" id="{8999E1B8-2C92-EB05-4790-DC1A7F19C0D6}"/>
              </a:ext>
            </a:extLst>
          </p:cNvPr>
          <p:cNvSpPr/>
          <p:nvPr/>
        </p:nvSpPr>
        <p:spPr>
          <a:xfrm>
            <a:off x="1070151" y="3118006"/>
            <a:ext cx="84669" cy="152900"/>
          </a:xfrm>
          <a:custGeom>
            <a:avLst/>
            <a:gdLst/>
            <a:ahLst/>
            <a:cxnLst/>
            <a:rect l="l" t="t" r="r" b="b"/>
            <a:pathLst>
              <a:path w="582" h="1051" extrusionOk="0">
                <a:moveTo>
                  <a:pt x="291" y="203"/>
                </a:moveTo>
                <a:cubicBezTo>
                  <a:pt x="332" y="203"/>
                  <a:pt x="378" y="258"/>
                  <a:pt x="378" y="336"/>
                </a:cubicBezTo>
                <a:lnTo>
                  <a:pt x="378" y="847"/>
                </a:lnTo>
                <a:lnTo>
                  <a:pt x="204" y="847"/>
                </a:lnTo>
                <a:lnTo>
                  <a:pt x="204" y="336"/>
                </a:lnTo>
                <a:cubicBezTo>
                  <a:pt x="204" y="258"/>
                  <a:pt x="251"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6" name="Google Shape;635;p16">
            <a:extLst>
              <a:ext uri="{FF2B5EF4-FFF2-40B4-BE49-F238E27FC236}">
                <a16:creationId xmlns:a16="http://schemas.microsoft.com/office/drawing/2014/main" id="{A0BE81B5-1386-C250-79CE-9FDD34D353FB}"/>
              </a:ext>
            </a:extLst>
          </p:cNvPr>
          <p:cNvSpPr/>
          <p:nvPr/>
        </p:nvSpPr>
        <p:spPr>
          <a:xfrm>
            <a:off x="909544" y="3001477"/>
            <a:ext cx="115220" cy="115220"/>
          </a:xfrm>
          <a:custGeom>
            <a:avLst/>
            <a:gdLst/>
            <a:ahLst/>
            <a:cxnLst/>
            <a:rect l="l" t="t" r="r" b="b"/>
            <a:pathLst>
              <a:path w="792" h="792" extrusionOk="0">
                <a:moveTo>
                  <a:pt x="397" y="1"/>
                </a:moveTo>
                <a:cubicBezTo>
                  <a:pt x="178" y="1"/>
                  <a:pt x="1" y="178"/>
                  <a:pt x="1" y="397"/>
                </a:cubicBezTo>
                <a:cubicBezTo>
                  <a:pt x="1" y="614"/>
                  <a:pt x="178" y="792"/>
                  <a:pt x="397" y="792"/>
                </a:cubicBezTo>
                <a:cubicBezTo>
                  <a:pt x="615" y="792"/>
                  <a:pt x="792" y="614"/>
                  <a:pt x="792" y="397"/>
                </a:cubicBezTo>
                <a:cubicBezTo>
                  <a:pt x="792" y="178"/>
                  <a:pt x="615" y="1"/>
                  <a:pt x="39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7" name="Google Shape;636;p16">
            <a:extLst>
              <a:ext uri="{FF2B5EF4-FFF2-40B4-BE49-F238E27FC236}">
                <a16:creationId xmlns:a16="http://schemas.microsoft.com/office/drawing/2014/main" id="{99517BD4-BDA7-F6C8-303F-9EFAD2899C08}"/>
              </a:ext>
            </a:extLst>
          </p:cNvPr>
          <p:cNvSpPr/>
          <p:nvPr/>
        </p:nvSpPr>
        <p:spPr>
          <a:xfrm>
            <a:off x="894703" y="2986929"/>
            <a:ext cx="144461" cy="144607"/>
          </a:xfrm>
          <a:custGeom>
            <a:avLst/>
            <a:gdLst/>
            <a:ahLst/>
            <a:cxnLst/>
            <a:rect l="l" t="t" r="r" b="b"/>
            <a:pathLst>
              <a:path w="993" h="994" extrusionOk="0">
                <a:moveTo>
                  <a:pt x="497" y="203"/>
                </a:moveTo>
                <a:cubicBezTo>
                  <a:pt x="659" y="203"/>
                  <a:pt x="790" y="335"/>
                  <a:pt x="790" y="497"/>
                </a:cubicBezTo>
                <a:cubicBezTo>
                  <a:pt x="790" y="658"/>
                  <a:pt x="658" y="790"/>
                  <a:pt x="497" y="790"/>
                </a:cubicBezTo>
                <a:cubicBezTo>
                  <a:pt x="336" y="790"/>
                  <a:pt x="204" y="658"/>
                  <a:pt x="204" y="497"/>
                </a:cubicBezTo>
                <a:cubicBezTo>
                  <a:pt x="204" y="335"/>
                  <a:pt x="336" y="203"/>
                  <a:pt x="497" y="203"/>
                </a:cubicBezTo>
                <a:close/>
                <a:moveTo>
                  <a:pt x="497" y="1"/>
                </a:moveTo>
                <a:cubicBezTo>
                  <a:pt x="224" y="1"/>
                  <a:pt x="1" y="223"/>
                  <a:pt x="1" y="497"/>
                </a:cubicBezTo>
                <a:cubicBezTo>
                  <a:pt x="1" y="770"/>
                  <a:pt x="224" y="993"/>
                  <a:pt x="497" y="993"/>
                </a:cubicBezTo>
                <a:cubicBezTo>
                  <a:pt x="772" y="993"/>
                  <a:pt x="993" y="770"/>
                  <a:pt x="993" y="497"/>
                </a:cubicBezTo>
                <a:cubicBezTo>
                  <a:pt x="993" y="223"/>
                  <a:pt x="771" y="1"/>
                  <a:pt x="497"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8" name="Google Shape;637;p16">
            <a:extLst>
              <a:ext uri="{FF2B5EF4-FFF2-40B4-BE49-F238E27FC236}">
                <a16:creationId xmlns:a16="http://schemas.microsoft.com/office/drawing/2014/main" id="{107C1144-B60C-F360-297D-496BD65C0902}"/>
              </a:ext>
            </a:extLst>
          </p:cNvPr>
          <p:cNvSpPr/>
          <p:nvPr/>
        </p:nvSpPr>
        <p:spPr>
          <a:xfrm>
            <a:off x="910415" y="3201364"/>
            <a:ext cx="113765" cy="148099"/>
          </a:xfrm>
          <a:custGeom>
            <a:avLst/>
            <a:gdLst/>
            <a:ahLst/>
            <a:cxnLst/>
            <a:rect l="l" t="t" r="r" b="b"/>
            <a:pathLst>
              <a:path w="782" h="1018" extrusionOk="0">
                <a:moveTo>
                  <a:pt x="1" y="0"/>
                </a:moveTo>
                <a:lnTo>
                  <a:pt x="1" y="1017"/>
                </a:lnTo>
                <a:lnTo>
                  <a:pt x="782" y="1017"/>
                </a:lnTo>
                <a:lnTo>
                  <a:pt x="782"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9" name="Google Shape;638;p16">
            <a:extLst>
              <a:ext uri="{FF2B5EF4-FFF2-40B4-BE49-F238E27FC236}">
                <a16:creationId xmlns:a16="http://schemas.microsoft.com/office/drawing/2014/main" id="{B5A3BEBD-E9BC-4438-1E63-40874D37F567}"/>
              </a:ext>
            </a:extLst>
          </p:cNvPr>
          <p:cNvSpPr/>
          <p:nvPr/>
        </p:nvSpPr>
        <p:spPr>
          <a:xfrm>
            <a:off x="2408990" y="2639379"/>
            <a:ext cx="545987" cy="579301"/>
          </a:xfrm>
          <a:custGeom>
            <a:avLst/>
            <a:gdLst/>
            <a:ahLst/>
            <a:cxnLst/>
            <a:rect l="l" t="t" r="r" b="b"/>
            <a:pathLst>
              <a:path w="3753" h="3982" extrusionOk="0">
                <a:moveTo>
                  <a:pt x="1877" y="1"/>
                </a:moveTo>
                <a:lnTo>
                  <a:pt x="0" y="3982"/>
                </a:lnTo>
                <a:lnTo>
                  <a:pt x="3752" y="3982"/>
                </a:lnTo>
                <a:lnTo>
                  <a:pt x="1877"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70" name="Google Shape;639;p16">
            <a:extLst>
              <a:ext uri="{FF2B5EF4-FFF2-40B4-BE49-F238E27FC236}">
                <a16:creationId xmlns:a16="http://schemas.microsoft.com/office/drawing/2014/main" id="{9C2DAB2B-496F-7707-F4BA-691398CD01ED}"/>
              </a:ext>
            </a:extLst>
          </p:cNvPr>
          <p:cNvSpPr/>
          <p:nvPr/>
        </p:nvSpPr>
        <p:spPr>
          <a:xfrm>
            <a:off x="2409573" y="2640544"/>
            <a:ext cx="272775" cy="578137"/>
          </a:xfrm>
          <a:custGeom>
            <a:avLst/>
            <a:gdLst/>
            <a:ahLst/>
            <a:cxnLst/>
            <a:rect l="l" t="t" r="r" b="b"/>
            <a:pathLst>
              <a:path w="1875" h="3974" extrusionOk="0">
                <a:moveTo>
                  <a:pt x="1873" y="1"/>
                </a:moveTo>
                <a:lnTo>
                  <a:pt x="0" y="3974"/>
                </a:lnTo>
                <a:lnTo>
                  <a:pt x="1875" y="3974"/>
                </a:lnTo>
                <a:lnTo>
                  <a:pt x="1875" y="8"/>
                </a:lnTo>
                <a:lnTo>
                  <a:pt x="1873"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71" name="Google Shape;640;p16">
            <a:extLst>
              <a:ext uri="{FF2B5EF4-FFF2-40B4-BE49-F238E27FC236}">
                <a16:creationId xmlns:a16="http://schemas.microsoft.com/office/drawing/2014/main" id="{7D7A5BDB-265D-EC80-77B4-3E43C30845F7}"/>
              </a:ext>
            </a:extLst>
          </p:cNvPr>
          <p:cNvSpPr/>
          <p:nvPr/>
        </p:nvSpPr>
        <p:spPr>
          <a:xfrm>
            <a:off x="2072498" y="2772202"/>
            <a:ext cx="546132" cy="579301"/>
          </a:xfrm>
          <a:custGeom>
            <a:avLst/>
            <a:gdLst/>
            <a:ahLst/>
            <a:cxnLst/>
            <a:rect l="l" t="t" r="r" b="b"/>
            <a:pathLst>
              <a:path w="3754" h="3982" extrusionOk="0">
                <a:moveTo>
                  <a:pt x="1878" y="0"/>
                </a:moveTo>
                <a:lnTo>
                  <a:pt x="1" y="3981"/>
                </a:lnTo>
                <a:lnTo>
                  <a:pt x="3753" y="3981"/>
                </a:lnTo>
                <a:lnTo>
                  <a:pt x="1878"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2" name="Google Shape;641;p16">
            <a:extLst>
              <a:ext uri="{FF2B5EF4-FFF2-40B4-BE49-F238E27FC236}">
                <a16:creationId xmlns:a16="http://schemas.microsoft.com/office/drawing/2014/main" id="{0A8A3E3D-D4AB-473E-C43D-D3F34F074C17}"/>
              </a:ext>
            </a:extLst>
          </p:cNvPr>
          <p:cNvSpPr/>
          <p:nvPr/>
        </p:nvSpPr>
        <p:spPr>
          <a:xfrm>
            <a:off x="2073226" y="2773657"/>
            <a:ext cx="272775" cy="577847"/>
          </a:xfrm>
          <a:custGeom>
            <a:avLst/>
            <a:gdLst/>
            <a:ahLst/>
            <a:cxnLst/>
            <a:rect l="l" t="t" r="r" b="b"/>
            <a:pathLst>
              <a:path w="1875" h="3972" extrusionOk="0">
                <a:moveTo>
                  <a:pt x="1873" y="0"/>
                </a:moveTo>
                <a:lnTo>
                  <a:pt x="0"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3" name="Google Shape;642;p16">
            <a:extLst>
              <a:ext uri="{FF2B5EF4-FFF2-40B4-BE49-F238E27FC236}">
                <a16:creationId xmlns:a16="http://schemas.microsoft.com/office/drawing/2014/main" id="{2483468C-B495-3CCF-BE3C-CDCB0EBB87DC}"/>
              </a:ext>
            </a:extLst>
          </p:cNvPr>
          <p:cNvSpPr/>
          <p:nvPr/>
        </p:nvSpPr>
        <p:spPr>
          <a:xfrm>
            <a:off x="2763377" y="2772202"/>
            <a:ext cx="546132" cy="579301"/>
          </a:xfrm>
          <a:custGeom>
            <a:avLst/>
            <a:gdLst/>
            <a:ahLst/>
            <a:cxnLst/>
            <a:rect l="l" t="t" r="r" b="b"/>
            <a:pathLst>
              <a:path w="3754" h="3982" extrusionOk="0">
                <a:moveTo>
                  <a:pt x="1877" y="0"/>
                </a:moveTo>
                <a:lnTo>
                  <a:pt x="1" y="3981"/>
                </a:lnTo>
                <a:lnTo>
                  <a:pt x="3754" y="3981"/>
                </a:lnTo>
                <a:lnTo>
                  <a:pt x="1877"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4" name="Google Shape;643;p16">
            <a:extLst>
              <a:ext uri="{FF2B5EF4-FFF2-40B4-BE49-F238E27FC236}">
                <a16:creationId xmlns:a16="http://schemas.microsoft.com/office/drawing/2014/main" id="{214946B1-503B-5BFC-A4CB-7BC022C02075}"/>
              </a:ext>
            </a:extLst>
          </p:cNvPr>
          <p:cNvSpPr/>
          <p:nvPr/>
        </p:nvSpPr>
        <p:spPr>
          <a:xfrm>
            <a:off x="2763958" y="2773657"/>
            <a:ext cx="272920" cy="577847"/>
          </a:xfrm>
          <a:custGeom>
            <a:avLst/>
            <a:gdLst/>
            <a:ahLst/>
            <a:cxnLst/>
            <a:rect l="l" t="t" r="r" b="b"/>
            <a:pathLst>
              <a:path w="1876" h="3972" extrusionOk="0">
                <a:moveTo>
                  <a:pt x="1873" y="0"/>
                </a:moveTo>
                <a:lnTo>
                  <a:pt x="1"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5" name="Google Shape;644;p16">
            <a:extLst>
              <a:ext uri="{FF2B5EF4-FFF2-40B4-BE49-F238E27FC236}">
                <a16:creationId xmlns:a16="http://schemas.microsoft.com/office/drawing/2014/main" id="{07A99B28-4EF8-DCA0-B104-2B1A1D7A2AEF}"/>
              </a:ext>
            </a:extLst>
          </p:cNvPr>
          <p:cNvSpPr/>
          <p:nvPr/>
        </p:nvSpPr>
        <p:spPr>
          <a:xfrm>
            <a:off x="2182771" y="3935453"/>
            <a:ext cx="173557" cy="291105"/>
          </a:xfrm>
          <a:custGeom>
            <a:avLst/>
            <a:gdLst/>
            <a:ahLst/>
            <a:cxnLst/>
            <a:rect l="l" t="t" r="r" b="b"/>
            <a:pathLst>
              <a:path w="1193" h="2001" extrusionOk="0">
                <a:moveTo>
                  <a:pt x="596" y="0"/>
                </a:moveTo>
                <a:lnTo>
                  <a:pt x="0" y="2001"/>
                </a:lnTo>
                <a:lnTo>
                  <a:pt x="1192"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6" name="Google Shape;645;p16">
            <a:extLst>
              <a:ext uri="{FF2B5EF4-FFF2-40B4-BE49-F238E27FC236}">
                <a16:creationId xmlns:a16="http://schemas.microsoft.com/office/drawing/2014/main" id="{705A82BB-981D-443E-1060-47EF06F7FD5D}"/>
              </a:ext>
            </a:extLst>
          </p:cNvPr>
          <p:cNvSpPr/>
          <p:nvPr/>
        </p:nvSpPr>
        <p:spPr>
          <a:xfrm>
            <a:off x="2251000" y="4061002"/>
            <a:ext cx="36952" cy="235532"/>
          </a:xfrm>
          <a:custGeom>
            <a:avLst/>
            <a:gdLst/>
            <a:ahLst/>
            <a:cxnLst/>
            <a:rect l="l" t="t" r="r" b="b"/>
            <a:pathLst>
              <a:path w="254" h="1619" extrusionOk="0">
                <a:moveTo>
                  <a:pt x="127" y="0"/>
                </a:moveTo>
                <a:lnTo>
                  <a:pt x="1"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7" name="Google Shape;646;p16">
            <a:extLst>
              <a:ext uri="{FF2B5EF4-FFF2-40B4-BE49-F238E27FC236}">
                <a16:creationId xmlns:a16="http://schemas.microsoft.com/office/drawing/2014/main" id="{721F2416-3956-BCC0-DA7F-F132B254DCBE}"/>
              </a:ext>
            </a:extLst>
          </p:cNvPr>
          <p:cNvSpPr/>
          <p:nvPr/>
        </p:nvSpPr>
        <p:spPr>
          <a:xfrm>
            <a:off x="2411173" y="3935453"/>
            <a:ext cx="173703" cy="291105"/>
          </a:xfrm>
          <a:custGeom>
            <a:avLst/>
            <a:gdLst/>
            <a:ahLst/>
            <a:cxnLst/>
            <a:rect l="l" t="t" r="r" b="b"/>
            <a:pathLst>
              <a:path w="1194" h="2001" extrusionOk="0">
                <a:moveTo>
                  <a:pt x="596" y="0"/>
                </a:moveTo>
                <a:lnTo>
                  <a:pt x="1" y="2001"/>
                </a:lnTo>
                <a:lnTo>
                  <a:pt x="1194"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8" name="Google Shape;647;p16">
            <a:extLst>
              <a:ext uri="{FF2B5EF4-FFF2-40B4-BE49-F238E27FC236}">
                <a16:creationId xmlns:a16="http://schemas.microsoft.com/office/drawing/2014/main" id="{1BA6B580-DF05-6115-CF33-19957801A8EB}"/>
              </a:ext>
            </a:extLst>
          </p:cNvPr>
          <p:cNvSpPr/>
          <p:nvPr/>
        </p:nvSpPr>
        <p:spPr>
          <a:xfrm>
            <a:off x="2479547" y="4061002"/>
            <a:ext cx="36952" cy="235532"/>
          </a:xfrm>
          <a:custGeom>
            <a:avLst/>
            <a:gdLst/>
            <a:ahLst/>
            <a:cxnLst/>
            <a:rect l="l" t="t" r="r" b="b"/>
            <a:pathLst>
              <a:path w="254"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9" name="Google Shape;648;p16">
            <a:extLst>
              <a:ext uri="{FF2B5EF4-FFF2-40B4-BE49-F238E27FC236}">
                <a16:creationId xmlns:a16="http://schemas.microsoft.com/office/drawing/2014/main" id="{FE1AFE33-325D-6A21-4975-56EB7BBA44AF}"/>
              </a:ext>
            </a:extLst>
          </p:cNvPr>
          <p:cNvSpPr/>
          <p:nvPr/>
        </p:nvSpPr>
        <p:spPr>
          <a:xfrm>
            <a:off x="2639720" y="3935453"/>
            <a:ext cx="173703" cy="291105"/>
          </a:xfrm>
          <a:custGeom>
            <a:avLst/>
            <a:gdLst/>
            <a:ahLst/>
            <a:cxnLst/>
            <a:rect l="l" t="t" r="r" b="b"/>
            <a:pathLst>
              <a:path w="1194" h="2001" extrusionOk="0">
                <a:moveTo>
                  <a:pt x="598" y="0"/>
                </a:moveTo>
                <a:lnTo>
                  <a:pt x="0" y="2001"/>
                </a:lnTo>
                <a:lnTo>
                  <a:pt x="1193"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0" name="Google Shape;649;p16">
            <a:extLst>
              <a:ext uri="{FF2B5EF4-FFF2-40B4-BE49-F238E27FC236}">
                <a16:creationId xmlns:a16="http://schemas.microsoft.com/office/drawing/2014/main" id="{42AE33EE-7535-8F47-D0E5-DD10769621F9}"/>
              </a:ext>
            </a:extLst>
          </p:cNvPr>
          <p:cNvSpPr/>
          <p:nvPr/>
        </p:nvSpPr>
        <p:spPr>
          <a:xfrm>
            <a:off x="2707949" y="4061002"/>
            <a:ext cx="37097" cy="235532"/>
          </a:xfrm>
          <a:custGeom>
            <a:avLst/>
            <a:gdLst/>
            <a:ahLst/>
            <a:cxnLst/>
            <a:rect l="l" t="t" r="r" b="b"/>
            <a:pathLst>
              <a:path w="255" h="1619" extrusionOk="0">
                <a:moveTo>
                  <a:pt x="129" y="0"/>
                </a:moveTo>
                <a:lnTo>
                  <a:pt x="1" y="1619"/>
                </a:lnTo>
                <a:lnTo>
                  <a:pt x="255" y="1619"/>
                </a:lnTo>
                <a:lnTo>
                  <a:pt x="12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1" name="Google Shape;650;p16">
            <a:extLst>
              <a:ext uri="{FF2B5EF4-FFF2-40B4-BE49-F238E27FC236}">
                <a16:creationId xmlns:a16="http://schemas.microsoft.com/office/drawing/2014/main" id="{58C609A1-1347-0A92-DD37-BA637115E990}"/>
              </a:ext>
            </a:extLst>
          </p:cNvPr>
          <p:cNvSpPr/>
          <p:nvPr/>
        </p:nvSpPr>
        <p:spPr>
          <a:xfrm>
            <a:off x="2868121" y="3935453"/>
            <a:ext cx="173703" cy="291105"/>
          </a:xfrm>
          <a:custGeom>
            <a:avLst/>
            <a:gdLst/>
            <a:ahLst/>
            <a:cxnLst/>
            <a:rect l="l" t="t" r="r" b="b"/>
            <a:pathLst>
              <a:path w="1194" h="2001" extrusionOk="0">
                <a:moveTo>
                  <a:pt x="598" y="0"/>
                </a:moveTo>
                <a:lnTo>
                  <a:pt x="1" y="2001"/>
                </a:lnTo>
                <a:lnTo>
                  <a:pt x="1194"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2" name="Google Shape;651;p16">
            <a:extLst>
              <a:ext uri="{FF2B5EF4-FFF2-40B4-BE49-F238E27FC236}">
                <a16:creationId xmlns:a16="http://schemas.microsoft.com/office/drawing/2014/main" id="{023CAABE-E0CA-27DE-5C76-FF30B9E07D36}"/>
              </a:ext>
            </a:extLst>
          </p:cNvPr>
          <p:cNvSpPr/>
          <p:nvPr/>
        </p:nvSpPr>
        <p:spPr>
          <a:xfrm>
            <a:off x="2936640" y="4061002"/>
            <a:ext cx="36952" cy="235532"/>
          </a:xfrm>
          <a:custGeom>
            <a:avLst/>
            <a:gdLst/>
            <a:ahLst/>
            <a:cxnLst/>
            <a:rect l="l" t="t" r="r" b="b"/>
            <a:pathLst>
              <a:path w="254" h="1619" extrusionOk="0">
                <a:moveTo>
                  <a:pt x="127" y="0"/>
                </a:moveTo>
                <a:lnTo>
                  <a:pt x="1"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3" name="Google Shape;652;p16">
            <a:extLst>
              <a:ext uri="{FF2B5EF4-FFF2-40B4-BE49-F238E27FC236}">
                <a16:creationId xmlns:a16="http://schemas.microsoft.com/office/drawing/2014/main" id="{E5A0523F-0189-74F4-17B4-C5DB7CE20C72}"/>
              </a:ext>
            </a:extLst>
          </p:cNvPr>
          <p:cNvSpPr/>
          <p:nvPr/>
        </p:nvSpPr>
        <p:spPr>
          <a:xfrm>
            <a:off x="3096813" y="3935453"/>
            <a:ext cx="173703" cy="291105"/>
          </a:xfrm>
          <a:custGeom>
            <a:avLst/>
            <a:gdLst/>
            <a:ahLst/>
            <a:cxnLst/>
            <a:rect l="l" t="t" r="r" b="b"/>
            <a:pathLst>
              <a:path w="1194" h="2001" extrusionOk="0">
                <a:moveTo>
                  <a:pt x="597" y="0"/>
                </a:moveTo>
                <a:lnTo>
                  <a:pt x="1" y="2001"/>
                </a:lnTo>
                <a:lnTo>
                  <a:pt x="1194" y="2001"/>
                </a:lnTo>
                <a:lnTo>
                  <a:pt x="597" y="0"/>
                </a:lnTo>
                <a:close/>
              </a:path>
            </a:pathLst>
          </a:custGeom>
          <a:solidFill>
            <a:srgbClr val="B3DCE7"/>
          </a:solidFill>
          <a:ln>
            <a:noFill/>
          </a:ln>
        </p:spPr>
        <p:txBody>
          <a:bodyPr spcFirstLastPara="1" wrap="square" lIns="121900" tIns="121900" rIns="121900" bIns="121900" anchor="ctr" anchorCtr="0">
            <a:noAutofit/>
          </a:bodyPr>
          <a:lstStyle/>
          <a:p>
            <a:endParaRPr sz="2400"/>
          </a:p>
        </p:txBody>
      </p:sp>
      <p:sp>
        <p:nvSpPr>
          <p:cNvPr id="384" name="Google Shape;653;p16">
            <a:extLst>
              <a:ext uri="{FF2B5EF4-FFF2-40B4-BE49-F238E27FC236}">
                <a16:creationId xmlns:a16="http://schemas.microsoft.com/office/drawing/2014/main" id="{8B0E4415-C338-8807-0D68-726F4A20473A}"/>
              </a:ext>
            </a:extLst>
          </p:cNvPr>
          <p:cNvSpPr/>
          <p:nvPr/>
        </p:nvSpPr>
        <p:spPr>
          <a:xfrm>
            <a:off x="3165189" y="4061002"/>
            <a:ext cx="36807" cy="235532"/>
          </a:xfrm>
          <a:custGeom>
            <a:avLst/>
            <a:gdLst/>
            <a:ahLst/>
            <a:cxnLst/>
            <a:rect l="l" t="t" r="r" b="b"/>
            <a:pathLst>
              <a:path w="253"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5" name="Google Shape;654;p16">
            <a:extLst>
              <a:ext uri="{FF2B5EF4-FFF2-40B4-BE49-F238E27FC236}">
                <a16:creationId xmlns:a16="http://schemas.microsoft.com/office/drawing/2014/main" id="{C83C4309-91CA-7851-77B7-0E41561B1E46}"/>
              </a:ext>
            </a:extLst>
          </p:cNvPr>
          <p:cNvSpPr/>
          <p:nvPr/>
        </p:nvSpPr>
        <p:spPr>
          <a:xfrm>
            <a:off x="1248072" y="2981256"/>
            <a:ext cx="173703" cy="291105"/>
          </a:xfrm>
          <a:custGeom>
            <a:avLst/>
            <a:gdLst/>
            <a:ahLst/>
            <a:cxnLst/>
            <a:rect l="l" t="t" r="r" b="b"/>
            <a:pathLst>
              <a:path w="1194" h="2001" extrusionOk="0">
                <a:moveTo>
                  <a:pt x="598" y="1"/>
                </a:moveTo>
                <a:lnTo>
                  <a:pt x="1" y="2000"/>
                </a:lnTo>
                <a:lnTo>
                  <a:pt x="1194" y="2000"/>
                </a:lnTo>
                <a:lnTo>
                  <a:pt x="598"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6" name="Google Shape;655;p16">
            <a:extLst>
              <a:ext uri="{FF2B5EF4-FFF2-40B4-BE49-F238E27FC236}">
                <a16:creationId xmlns:a16="http://schemas.microsoft.com/office/drawing/2014/main" id="{E45276EF-FFA8-FAA7-3CC1-8693D4F9E3C8}"/>
              </a:ext>
            </a:extLst>
          </p:cNvPr>
          <p:cNvSpPr/>
          <p:nvPr/>
        </p:nvSpPr>
        <p:spPr>
          <a:xfrm>
            <a:off x="1316591" y="3106803"/>
            <a:ext cx="36952" cy="235677"/>
          </a:xfrm>
          <a:custGeom>
            <a:avLst/>
            <a:gdLst/>
            <a:ahLst/>
            <a:cxnLst/>
            <a:rect l="l" t="t" r="r" b="b"/>
            <a:pathLst>
              <a:path w="254" h="1620" extrusionOk="0">
                <a:moveTo>
                  <a:pt x="127" y="0"/>
                </a:moveTo>
                <a:lnTo>
                  <a:pt x="0"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7" name="Google Shape;656;p16">
            <a:extLst>
              <a:ext uri="{FF2B5EF4-FFF2-40B4-BE49-F238E27FC236}">
                <a16:creationId xmlns:a16="http://schemas.microsoft.com/office/drawing/2014/main" id="{5FB34BC8-A2A3-5C2E-3053-2F64EFDB2748}"/>
              </a:ext>
            </a:extLst>
          </p:cNvPr>
          <p:cNvSpPr/>
          <p:nvPr/>
        </p:nvSpPr>
        <p:spPr>
          <a:xfrm>
            <a:off x="4282464" y="4478672"/>
            <a:ext cx="173703" cy="290960"/>
          </a:xfrm>
          <a:custGeom>
            <a:avLst/>
            <a:gdLst/>
            <a:ahLst/>
            <a:cxnLst/>
            <a:rect l="l" t="t" r="r" b="b"/>
            <a:pathLst>
              <a:path w="1194" h="2000" extrusionOk="0">
                <a:moveTo>
                  <a:pt x="597" y="0"/>
                </a:moveTo>
                <a:lnTo>
                  <a:pt x="0" y="1999"/>
                </a:lnTo>
                <a:lnTo>
                  <a:pt x="1193" y="1999"/>
                </a:lnTo>
                <a:lnTo>
                  <a:pt x="597"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8" name="Google Shape;657;p16">
            <a:extLst>
              <a:ext uri="{FF2B5EF4-FFF2-40B4-BE49-F238E27FC236}">
                <a16:creationId xmlns:a16="http://schemas.microsoft.com/office/drawing/2014/main" id="{B0D6D89E-2CD8-0356-8544-07C7BFBAD877}"/>
              </a:ext>
            </a:extLst>
          </p:cNvPr>
          <p:cNvSpPr/>
          <p:nvPr/>
        </p:nvSpPr>
        <p:spPr>
          <a:xfrm>
            <a:off x="4350692" y="4603930"/>
            <a:ext cx="36952" cy="235823"/>
          </a:xfrm>
          <a:custGeom>
            <a:avLst/>
            <a:gdLst/>
            <a:ahLst/>
            <a:cxnLst/>
            <a:rect l="l" t="t" r="r" b="b"/>
            <a:pathLst>
              <a:path w="254" h="1621" extrusionOk="0">
                <a:moveTo>
                  <a:pt x="128" y="1"/>
                </a:moveTo>
                <a:lnTo>
                  <a:pt x="1" y="1620"/>
                </a:lnTo>
                <a:lnTo>
                  <a:pt x="254" y="1620"/>
                </a:lnTo>
                <a:lnTo>
                  <a:pt x="12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9" name="Google Shape;658;p16">
            <a:extLst>
              <a:ext uri="{FF2B5EF4-FFF2-40B4-BE49-F238E27FC236}">
                <a16:creationId xmlns:a16="http://schemas.microsoft.com/office/drawing/2014/main" id="{A8B4BCBC-4FB1-AB96-5EDD-857C64B608F7}"/>
              </a:ext>
            </a:extLst>
          </p:cNvPr>
          <p:cNvSpPr/>
          <p:nvPr/>
        </p:nvSpPr>
        <p:spPr>
          <a:xfrm>
            <a:off x="900960" y="1517879"/>
            <a:ext cx="173703" cy="291251"/>
          </a:xfrm>
          <a:custGeom>
            <a:avLst/>
            <a:gdLst/>
            <a:ahLst/>
            <a:cxnLst/>
            <a:rect l="l" t="t" r="r" b="b"/>
            <a:pathLst>
              <a:path w="1194" h="2002" extrusionOk="0">
                <a:moveTo>
                  <a:pt x="597" y="1"/>
                </a:moveTo>
                <a:lnTo>
                  <a:pt x="0" y="2001"/>
                </a:lnTo>
                <a:lnTo>
                  <a:pt x="1194" y="2001"/>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0" name="Google Shape;659;p16">
            <a:extLst>
              <a:ext uri="{FF2B5EF4-FFF2-40B4-BE49-F238E27FC236}">
                <a16:creationId xmlns:a16="http://schemas.microsoft.com/office/drawing/2014/main" id="{3558279F-8585-DB07-3987-BC8C2AB7C597}"/>
              </a:ext>
            </a:extLst>
          </p:cNvPr>
          <p:cNvSpPr/>
          <p:nvPr/>
        </p:nvSpPr>
        <p:spPr>
          <a:xfrm>
            <a:off x="969480" y="1643283"/>
            <a:ext cx="36807" cy="235823"/>
          </a:xfrm>
          <a:custGeom>
            <a:avLst/>
            <a:gdLst/>
            <a:ahLst/>
            <a:cxnLst/>
            <a:rect l="l" t="t" r="r" b="b"/>
            <a:pathLst>
              <a:path w="253" h="1621" extrusionOk="0">
                <a:moveTo>
                  <a:pt x="126" y="0"/>
                </a:moveTo>
                <a:lnTo>
                  <a:pt x="0" y="1620"/>
                </a:lnTo>
                <a:lnTo>
                  <a:pt x="253" y="1620"/>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1" name="Google Shape;660;p16">
            <a:extLst>
              <a:ext uri="{FF2B5EF4-FFF2-40B4-BE49-F238E27FC236}">
                <a16:creationId xmlns:a16="http://schemas.microsoft.com/office/drawing/2014/main" id="{05A72D68-AEB4-223E-EDC8-2C8C94DC2762}"/>
              </a:ext>
            </a:extLst>
          </p:cNvPr>
          <p:cNvSpPr/>
          <p:nvPr/>
        </p:nvSpPr>
        <p:spPr>
          <a:xfrm>
            <a:off x="2936641" y="1092497"/>
            <a:ext cx="173703" cy="290960"/>
          </a:xfrm>
          <a:custGeom>
            <a:avLst/>
            <a:gdLst/>
            <a:ahLst/>
            <a:cxnLst/>
            <a:rect l="l" t="t" r="r" b="b"/>
            <a:pathLst>
              <a:path w="1194" h="2000" extrusionOk="0">
                <a:moveTo>
                  <a:pt x="596" y="1"/>
                </a:moveTo>
                <a:lnTo>
                  <a:pt x="1" y="2000"/>
                </a:lnTo>
                <a:lnTo>
                  <a:pt x="1194" y="2000"/>
                </a:lnTo>
                <a:lnTo>
                  <a:pt x="596"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2" name="Google Shape;661;p16">
            <a:extLst>
              <a:ext uri="{FF2B5EF4-FFF2-40B4-BE49-F238E27FC236}">
                <a16:creationId xmlns:a16="http://schemas.microsoft.com/office/drawing/2014/main" id="{B53AFBA3-F273-B507-3A8C-B493C88728BC}"/>
              </a:ext>
            </a:extLst>
          </p:cNvPr>
          <p:cNvSpPr/>
          <p:nvPr/>
        </p:nvSpPr>
        <p:spPr>
          <a:xfrm>
            <a:off x="3005017" y="1218047"/>
            <a:ext cx="36807" cy="235532"/>
          </a:xfrm>
          <a:custGeom>
            <a:avLst/>
            <a:gdLst/>
            <a:ahLst/>
            <a:cxnLst/>
            <a:rect l="l" t="t" r="r" b="b"/>
            <a:pathLst>
              <a:path w="253"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3" name="Google Shape;662;p16">
            <a:extLst>
              <a:ext uri="{FF2B5EF4-FFF2-40B4-BE49-F238E27FC236}">
                <a16:creationId xmlns:a16="http://schemas.microsoft.com/office/drawing/2014/main" id="{65293032-66A9-34A9-04A1-F1286CCC649B}"/>
              </a:ext>
            </a:extLst>
          </p:cNvPr>
          <p:cNvSpPr/>
          <p:nvPr/>
        </p:nvSpPr>
        <p:spPr>
          <a:xfrm>
            <a:off x="3158787" y="1092497"/>
            <a:ext cx="173848" cy="290960"/>
          </a:xfrm>
          <a:custGeom>
            <a:avLst/>
            <a:gdLst/>
            <a:ahLst/>
            <a:cxnLst/>
            <a:rect l="l" t="t" r="r" b="b"/>
            <a:pathLst>
              <a:path w="1195" h="2000" extrusionOk="0">
                <a:moveTo>
                  <a:pt x="598" y="1"/>
                </a:moveTo>
                <a:lnTo>
                  <a:pt x="0" y="2000"/>
                </a:lnTo>
                <a:lnTo>
                  <a:pt x="1194" y="2000"/>
                </a:lnTo>
                <a:lnTo>
                  <a:pt x="598"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4" name="Google Shape;663;p16">
            <a:extLst>
              <a:ext uri="{FF2B5EF4-FFF2-40B4-BE49-F238E27FC236}">
                <a16:creationId xmlns:a16="http://schemas.microsoft.com/office/drawing/2014/main" id="{8E03ABD7-531E-227C-C0C5-1609D2A52DEC}"/>
              </a:ext>
            </a:extLst>
          </p:cNvPr>
          <p:cNvSpPr/>
          <p:nvPr/>
        </p:nvSpPr>
        <p:spPr>
          <a:xfrm>
            <a:off x="3227163" y="1218047"/>
            <a:ext cx="37097" cy="235532"/>
          </a:xfrm>
          <a:custGeom>
            <a:avLst/>
            <a:gdLst/>
            <a:ahLst/>
            <a:cxnLst/>
            <a:rect l="l" t="t" r="r" b="b"/>
            <a:pathLst>
              <a:path w="255" h="1619" extrusionOk="0">
                <a:moveTo>
                  <a:pt x="128" y="0"/>
                </a:moveTo>
                <a:lnTo>
                  <a:pt x="1" y="1619"/>
                </a:lnTo>
                <a:lnTo>
                  <a:pt x="255" y="1619"/>
                </a:lnTo>
                <a:lnTo>
                  <a:pt x="12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5" name="Google Shape;664;p16">
            <a:extLst>
              <a:ext uri="{FF2B5EF4-FFF2-40B4-BE49-F238E27FC236}">
                <a16:creationId xmlns:a16="http://schemas.microsoft.com/office/drawing/2014/main" id="{2BD98D57-602C-3198-5DC1-94F17243014E}"/>
              </a:ext>
            </a:extLst>
          </p:cNvPr>
          <p:cNvSpPr/>
          <p:nvPr/>
        </p:nvSpPr>
        <p:spPr>
          <a:xfrm>
            <a:off x="3381078" y="1092497"/>
            <a:ext cx="173703" cy="290960"/>
          </a:xfrm>
          <a:custGeom>
            <a:avLst/>
            <a:gdLst/>
            <a:ahLst/>
            <a:cxnLst/>
            <a:rect l="l" t="t" r="r" b="b"/>
            <a:pathLst>
              <a:path w="1194" h="2000" extrusionOk="0">
                <a:moveTo>
                  <a:pt x="597" y="1"/>
                </a:moveTo>
                <a:lnTo>
                  <a:pt x="1" y="2000"/>
                </a:lnTo>
                <a:lnTo>
                  <a:pt x="1194" y="2000"/>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6" name="Google Shape;665;p16">
            <a:extLst>
              <a:ext uri="{FF2B5EF4-FFF2-40B4-BE49-F238E27FC236}">
                <a16:creationId xmlns:a16="http://schemas.microsoft.com/office/drawing/2014/main" id="{8CF27F7A-AACC-1C0D-4364-30AF2C512B9F}"/>
              </a:ext>
            </a:extLst>
          </p:cNvPr>
          <p:cNvSpPr/>
          <p:nvPr/>
        </p:nvSpPr>
        <p:spPr>
          <a:xfrm>
            <a:off x="3449452" y="1218047"/>
            <a:ext cx="36952" cy="235532"/>
          </a:xfrm>
          <a:custGeom>
            <a:avLst/>
            <a:gdLst/>
            <a:ahLst/>
            <a:cxnLst/>
            <a:rect l="l" t="t" r="r" b="b"/>
            <a:pathLst>
              <a:path w="254"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7" name="Google Shape;666;p16">
            <a:extLst>
              <a:ext uri="{FF2B5EF4-FFF2-40B4-BE49-F238E27FC236}">
                <a16:creationId xmlns:a16="http://schemas.microsoft.com/office/drawing/2014/main" id="{ADB8B904-876A-A1C4-8E9E-4CF1DD6DDDD5}"/>
              </a:ext>
            </a:extLst>
          </p:cNvPr>
          <p:cNvSpPr/>
          <p:nvPr/>
        </p:nvSpPr>
        <p:spPr>
          <a:xfrm>
            <a:off x="2666488" y="4935623"/>
            <a:ext cx="1922519" cy="360500"/>
          </a:xfrm>
          <a:custGeom>
            <a:avLst/>
            <a:gdLst/>
            <a:ahLst/>
            <a:cxnLst/>
            <a:rect l="l" t="t" r="r" b="b"/>
            <a:pathLst>
              <a:path w="13215" h="2478" extrusionOk="0">
                <a:moveTo>
                  <a:pt x="27" y="0"/>
                </a:moveTo>
                <a:cubicBezTo>
                  <a:pt x="12" y="0"/>
                  <a:pt x="1" y="12"/>
                  <a:pt x="1" y="27"/>
                </a:cubicBezTo>
                <a:lnTo>
                  <a:pt x="1" y="2451"/>
                </a:lnTo>
                <a:cubicBezTo>
                  <a:pt x="1" y="2466"/>
                  <a:pt x="12" y="2477"/>
                  <a:pt x="27" y="2477"/>
                </a:cubicBezTo>
                <a:lnTo>
                  <a:pt x="13188" y="2477"/>
                </a:lnTo>
                <a:cubicBezTo>
                  <a:pt x="13202" y="2477"/>
                  <a:pt x="13215" y="2465"/>
                  <a:pt x="13215" y="2451"/>
                </a:cubicBezTo>
                <a:lnTo>
                  <a:pt x="13215" y="27"/>
                </a:lnTo>
                <a:cubicBezTo>
                  <a:pt x="13215" y="12"/>
                  <a:pt x="13204" y="0"/>
                  <a:pt x="1318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98" name="Google Shape;667;p16">
            <a:extLst>
              <a:ext uri="{FF2B5EF4-FFF2-40B4-BE49-F238E27FC236}">
                <a16:creationId xmlns:a16="http://schemas.microsoft.com/office/drawing/2014/main" id="{A169E579-BFA5-2729-C2F6-B0993313271D}"/>
              </a:ext>
            </a:extLst>
          </p:cNvPr>
          <p:cNvSpPr/>
          <p:nvPr/>
        </p:nvSpPr>
        <p:spPr>
          <a:xfrm>
            <a:off x="485618" y="3433404"/>
            <a:ext cx="42189" cy="180541"/>
          </a:xfrm>
          <a:custGeom>
            <a:avLst/>
            <a:gdLst/>
            <a:ahLst/>
            <a:cxnLst/>
            <a:rect l="l" t="t" r="r" b="b"/>
            <a:pathLst>
              <a:path w="290" h="1241" extrusionOk="0">
                <a:moveTo>
                  <a:pt x="1" y="0"/>
                </a:moveTo>
                <a:lnTo>
                  <a:pt x="1"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99" name="Google Shape;668;p16">
            <a:extLst>
              <a:ext uri="{FF2B5EF4-FFF2-40B4-BE49-F238E27FC236}">
                <a16:creationId xmlns:a16="http://schemas.microsoft.com/office/drawing/2014/main" id="{EEE82296-81A8-0CEB-D513-6BEF34639751}"/>
              </a:ext>
            </a:extLst>
          </p:cNvPr>
          <p:cNvSpPr/>
          <p:nvPr/>
        </p:nvSpPr>
        <p:spPr>
          <a:xfrm>
            <a:off x="377382" y="3433404"/>
            <a:ext cx="42335" cy="180541"/>
          </a:xfrm>
          <a:custGeom>
            <a:avLst/>
            <a:gdLst/>
            <a:ahLst/>
            <a:cxnLst/>
            <a:rect l="l" t="t" r="r" b="b"/>
            <a:pathLst>
              <a:path w="291" h="1241" extrusionOk="0">
                <a:moveTo>
                  <a:pt x="1" y="0"/>
                </a:moveTo>
                <a:lnTo>
                  <a:pt x="1" y="1240"/>
                </a:lnTo>
                <a:lnTo>
                  <a:pt x="290" y="1240"/>
                </a:lnTo>
                <a:lnTo>
                  <a:pt x="290"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0" name="Google Shape;669;p16">
            <a:extLst>
              <a:ext uri="{FF2B5EF4-FFF2-40B4-BE49-F238E27FC236}">
                <a16:creationId xmlns:a16="http://schemas.microsoft.com/office/drawing/2014/main" id="{147E1C31-48B2-20E0-6EC9-52EE942F028E}"/>
              </a:ext>
            </a:extLst>
          </p:cNvPr>
          <p:cNvSpPr/>
          <p:nvPr/>
        </p:nvSpPr>
        <p:spPr>
          <a:xfrm>
            <a:off x="281366" y="3433404"/>
            <a:ext cx="42335" cy="180541"/>
          </a:xfrm>
          <a:custGeom>
            <a:avLst/>
            <a:gdLst/>
            <a:ahLst/>
            <a:cxnLst/>
            <a:rect l="l" t="t" r="r" b="b"/>
            <a:pathLst>
              <a:path w="291" h="1241" extrusionOk="0">
                <a:moveTo>
                  <a:pt x="1" y="0"/>
                </a:moveTo>
                <a:lnTo>
                  <a:pt x="1" y="1240"/>
                </a:lnTo>
                <a:lnTo>
                  <a:pt x="291" y="1240"/>
                </a:lnTo>
                <a:lnTo>
                  <a:pt x="291"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1" name="Google Shape;670;p16">
            <a:extLst>
              <a:ext uri="{FF2B5EF4-FFF2-40B4-BE49-F238E27FC236}">
                <a16:creationId xmlns:a16="http://schemas.microsoft.com/office/drawing/2014/main" id="{63E72A5D-A209-A3BB-F627-DA8E00080DC6}"/>
              </a:ext>
            </a:extLst>
          </p:cNvPr>
          <p:cNvSpPr/>
          <p:nvPr/>
        </p:nvSpPr>
        <p:spPr>
          <a:xfrm>
            <a:off x="179386" y="3433404"/>
            <a:ext cx="42044" cy="180541"/>
          </a:xfrm>
          <a:custGeom>
            <a:avLst/>
            <a:gdLst/>
            <a:ahLst/>
            <a:cxnLst/>
            <a:rect l="l" t="t" r="r" b="b"/>
            <a:pathLst>
              <a:path w="289" h="1241" extrusionOk="0">
                <a:moveTo>
                  <a:pt x="0" y="0"/>
                </a:moveTo>
                <a:lnTo>
                  <a:pt x="0"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2" name="Google Shape;671;p16">
            <a:extLst>
              <a:ext uri="{FF2B5EF4-FFF2-40B4-BE49-F238E27FC236}">
                <a16:creationId xmlns:a16="http://schemas.microsoft.com/office/drawing/2014/main" id="{D8056944-2D16-35A5-1CDF-B85A50D5E8DE}"/>
              </a:ext>
            </a:extLst>
          </p:cNvPr>
          <p:cNvSpPr/>
          <p:nvPr/>
        </p:nvSpPr>
        <p:spPr>
          <a:xfrm>
            <a:off x="197280" y="3499743"/>
            <a:ext cx="300561" cy="54264"/>
          </a:xfrm>
          <a:custGeom>
            <a:avLst/>
            <a:gdLst/>
            <a:ahLst/>
            <a:cxnLst/>
            <a:rect l="l" t="t" r="r" b="b"/>
            <a:pathLst>
              <a:path w="2066" h="373" extrusionOk="0">
                <a:moveTo>
                  <a:pt x="1" y="1"/>
                </a:moveTo>
                <a:lnTo>
                  <a:pt x="1" y="372"/>
                </a:lnTo>
                <a:lnTo>
                  <a:pt x="2066" y="372"/>
                </a:lnTo>
                <a:lnTo>
                  <a:pt x="2066"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3" name="Google Shape;672;p16">
            <a:extLst>
              <a:ext uri="{FF2B5EF4-FFF2-40B4-BE49-F238E27FC236}">
                <a16:creationId xmlns:a16="http://schemas.microsoft.com/office/drawing/2014/main" id="{F700ADE3-68B8-CA77-275E-5D7CFB57050D}"/>
              </a:ext>
            </a:extLst>
          </p:cNvPr>
          <p:cNvSpPr/>
          <p:nvPr/>
        </p:nvSpPr>
        <p:spPr>
          <a:xfrm>
            <a:off x="2912055" y="5055497"/>
            <a:ext cx="241205" cy="36371"/>
          </a:xfrm>
          <a:custGeom>
            <a:avLst/>
            <a:gdLst/>
            <a:ahLst/>
            <a:cxnLst/>
            <a:rect l="l" t="t" r="r" b="b"/>
            <a:pathLst>
              <a:path w="1658" h="250" extrusionOk="0">
                <a:moveTo>
                  <a:pt x="84" y="1"/>
                </a:moveTo>
                <a:cubicBezTo>
                  <a:pt x="38" y="1"/>
                  <a:pt x="1" y="38"/>
                  <a:pt x="1" y="84"/>
                </a:cubicBezTo>
                <a:cubicBezTo>
                  <a:pt x="1" y="130"/>
                  <a:pt x="38" y="168"/>
                  <a:pt x="84" y="168"/>
                </a:cubicBezTo>
                <a:cubicBezTo>
                  <a:pt x="138" y="168"/>
                  <a:pt x="159" y="179"/>
                  <a:pt x="192" y="198"/>
                </a:cubicBezTo>
                <a:cubicBezTo>
                  <a:pt x="235" y="221"/>
                  <a:pt x="286" y="250"/>
                  <a:pt x="381" y="250"/>
                </a:cubicBezTo>
                <a:cubicBezTo>
                  <a:pt x="478" y="250"/>
                  <a:pt x="530" y="221"/>
                  <a:pt x="571" y="198"/>
                </a:cubicBezTo>
                <a:cubicBezTo>
                  <a:pt x="604" y="180"/>
                  <a:pt x="627" y="168"/>
                  <a:pt x="680" y="168"/>
                </a:cubicBezTo>
                <a:cubicBezTo>
                  <a:pt x="733" y="168"/>
                  <a:pt x="755" y="179"/>
                  <a:pt x="789" y="198"/>
                </a:cubicBezTo>
                <a:cubicBezTo>
                  <a:pt x="831" y="221"/>
                  <a:pt x="882" y="250"/>
                  <a:pt x="978" y="250"/>
                </a:cubicBezTo>
                <a:cubicBezTo>
                  <a:pt x="1074" y="250"/>
                  <a:pt x="1126" y="221"/>
                  <a:pt x="1167" y="198"/>
                </a:cubicBezTo>
                <a:cubicBezTo>
                  <a:pt x="1200" y="180"/>
                  <a:pt x="1223" y="168"/>
                  <a:pt x="1276" y="168"/>
                </a:cubicBezTo>
                <a:cubicBezTo>
                  <a:pt x="1328" y="168"/>
                  <a:pt x="1351" y="179"/>
                  <a:pt x="1384" y="198"/>
                </a:cubicBezTo>
                <a:cubicBezTo>
                  <a:pt x="1427" y="221"/>
                  <a:pt x="1478" y="250"/>
                  <a:pt x="1573" y="250"/>
                </a:cubicBezTo>
                <a:cubicBezTo>
                  <a:pt x="1619" y="250"/>
                  <a:pt x="1657" y="212"/>
                  <a:pt x="1657" y="166"/>
                </a:cubicBezTo>
                <a:cubicBezTo>
                  <a:pt x="1657" y="120"/>
                  <a:pt x="1619" y="83"/>
                  <a:pt x="1573" y="83"/>
                </a:cubicBezTo>
                <a:cubicBezTo>
                  <a:pt x="1521" y="83"/>
                  <a:pt x="1499" y="72"/>
                  <a:pt x="1465" y="52"/>
                </a:cubicBezTo>
                <a:cubicBezTo>
                  <a:pt x="1423" y="30"/>
                  <a:pt x="1372" y="1"/>
                  <a:pt x="1276" y="1"/>
                </a:cubicBezTo>
                <a:cubicBezTo>
                  <a:pt x="1179" y="1"/>
                  <a:pt x="1127" y="30"/>
                  <a:pt x="1086" y="52"/>
                </a:cubicBezTo>
                <a:cubicBezTo>
                  <a:pt x="1054" y="71"/>
                  <a:pt x="1030" y="83"/>
                  <a:pt x="978" y="83"/>
                </a:cubicBezTo>
                <a:cubicBezTo>
                  <a:pt x="924" y="83"/>
                  <a:pt x="902" y="72"/>
                  <a:pt x="869" y="52"/>
                </a:cubicBezTo>
                <a:cubicBezTo>
                  <a:pt x="826" y="30"/>
                  <a:pt x="775" y="1"/>
                  <a:pt x="680" y="1"/>
                </a:cubicBezTo>
                <a:cubicBezTo>
                  <a:pt x="584" y="1"/>
                  <a:pt x="532" y="30"/>
                  <a:pt x="491" y="52"/>
                </a:cubicBezTo>
                <a:cubicBezTo>
                  <a:pt x="457" y="71"/>
                  <a:pt x="435" y="83"/>
                  <a:pt x="381"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4" name="Google Shape;673;p16">
            <a:extLst>
              <a:ext uri="{FF2B5EF4-FFF2-40B4-BE49-F238E27FC236}">
                <a16:creationId xmlns:a16="http://schemas.microsoft.com/office/drawing/2014/main" id="{F0709311-7F01-A719-EEE1-EBA414055CE0}"/>
              </a:ext>
            </a:extLst>
          </p:cNvPr>
          <p:cNvSpPr/>
          <p:nvPr/>
        </p:nvSpPr>
        <p:spPr>
          <a:xfrm>
            <a:off x="3326669"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2" y="197"/>
                </a:cubicBezTo>
                <a:cubicBezTo>
                  <a:pt x="235" y="220"/>
                  <a:pt x="286" y="248"/>
                  <a:pt x="381" y="248"/>
                </a:cubicBezTo>
                <a:cubicBezTo>
                  <a:pt x="477" y="248"/>
                  <a:pt x="529" y="220"/>
                  <a:pt x="570" y="197"/>
                </a:cubicBezTo>
                <a:cubicBezTo>
                  <a:pt x="604" y="179"/>
                  <a:pt x="627" y="166"/>
                  <a:pt x="680" y="166"/>
                </a:cubicBezTo>
                <a:cubicBezTo>
                  <a:pt x="733" y="166"/>
                  <a:pt x="754" y="178"/>
                  <a:pt x="788" y="197"/>
                </a:cubicBezTo>
                <a:cubicBezTo>
                  <a:pt x="830" y="220"/>
                  <a:pt x="881" y="248"/>
                  <a:pt x="977" y="248"/>
                </a:cubicBezTo>
                <a:cubicBezTo>
                  <a:pt x="1074" y="248"/>
                  <a:pt x="1126" y="220"/>
                  <a:pt x="1167" y="197"/>
                </a:cubicBezTo>
                <a:cubicBezTo>
                  <a:pt x="1200" y="179"/>
                  <a:pt x="1223" y="166"/>
                  <a:pt x="1275" y="166"/>
                </a:cubicBezTo>
                <a:cubicBezTo>
                  <a:pt x="1327" y="166"/>
                  <a:pt x="1351" y="178"/>
                  <a:pt x="1384" y="197"/>
                </a:cubicBezTo>
                <a:cubicBezTo>
                  <a:pt x="1427" y="220"/>
                  <a:pt x="1478" y="248"/>
                  <a:pt x="1573" y="248"/>
                </a:cubicBezTo>
                <a:cubicBezTo>
                  <a:pt x="1619" y="248"/>
                  <a:pt x="1657" y="211"/>
                  <a:pt x="1657" y="165"/>
                </a:cubicBezTo>
                <a:cubicBezTo>
                  <a:pt x="1657" y="119"/>
                  <a:pt x="1619" y="82"/>
                  <a:pt x="1573" y="82"/>
                </a:cubicBezTo>
                <a:cubicBezTo>
                  <a:pt x="1521" y="82"/>
                  <a:pt x="1498" y="71"/>
                  <a:pt x="1465" y="51"/>
                </a:cubicBezTo>
                <a:cubicBezTo>
                  <a:pt x="1423" y="28"/>
                  <a:pt x="1371" y="0"/>
                  <a:pt x="1275" y="0"/>
                </a:cubicBezTo>
                <a:cubicBezTo>
                  <a:pt x="1179" y="0"/>
                  <a:pt x="1127" y="28"/>
                  <a:pt x="1086" y="51"/>
                </a:cubicBezTo>
                <a:cubicBezTo>
                  <a:pt x="1053" y="69"/>
                  <a:pt x="1030" y="82"/>
                  <a:pt x="977" y="82"/>
                </a:cubicBezTo>
                <a:cubicBezTo>
                  <a:pt x="923" y="82"/>
                  <a:pt x="902" y="71"/>
                  <a:pt x="869" y="51"/>
                </a:cubicBezTo>
                <a:cubicBezTo>
                  <a:pt x="826" y="28"/>
                  <a:pt x="775" y="0"/>
                  <a:pt x="680" y="0"/>
                </a:cubicBezTo>
                <a:cubicBezTo>
                  <a:pt x="584" y="0"/>
                  <a:pt x="531" y="28"/>
                  <a:pt x="490" y="51"/>
                </a:cubicBezTo>
                <a:cubicBezTo>
                  <a:pt x="457" y="69"/>
                  <a:pt x="434" y="82"/>
                  <a:pt x="381" y="82"/>
                </a:cubicBezTo>
                <a:cubicBezTo>
                  <a:pt x="328" y="82"/>
                  <a:pt x="306" y="71"/>
                  <a:pt x="273" y="51"/>
                </a:cubicBezTo>
                <a:cubicBezTo>
                  <a:pt x="231"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5" name="Google Shape;674;p16">
            <a:extLst>
              <a:ext uri="{FF2B5EF4-FFF2-40B4-BE49-F238E27FC236}">
                <a16:creationId xmlns:a16="http://schemas.microsoft.com/office/drawing/2014/main" id="{37F6C0D8-D11C-EBAA-1E0A-5F487D594CAD}"/>
              </a:ext>
            </a:extLst>
          </p:cNvPr>
          <p:cNvSpPr/>
          <p:nvPr/>
        </p:nvSpPr>
        <p:spPr>
          <a:xfrm>
            <a:off x="190587" y="1138470"/>
            <a:ext cx="241205" cy="36369"/>
          </a:xfrm>
          <a:custGeom>
            <a:avLst/>
            <a:gdLst/>
            <a:ahLst/>
            <a:cxnLst/>
            <a:rect l="l" t="t" r="r" b="b"/>
            <a:pathLst>
              <a:path w="1658" h="250" extrusionOk="0">
                <a:moveTo>
                  <a:pt x="85" y="1"/>
                </a:moveTo>
                <a:cubicBezTo>
                  <a:pt x="39" y="1"/>
                  <a:pt x="1" y="38"/>
                  <a:pt x="1" y="84"/>
                </a:cubicBezTo>
                <a:cubicBezTo>
                  <a:pt x="1" y="130"/>
                  <a:pt x="39" y="168"/>
                  <a:pt x="85" y="168"/>
                </a:cubicBezTo>
                <a:cubicBezTo>
                  <a:pt x="138" y="168"/>
                  <a:pt x="159" y="179"/>
                  <a:pt x="193" y="198"/>
                </a:cubicBezTo>
                <a:cubicBezTo>
                  <a:pt x="235" y="221"/>
                  <a:pt x="286" y="249"/>
                  <a:pt x="382" y="249"/>
                </a:cubicBezTo>
                <a:cubicBezTo>
                  <a:pt x="479" y="249"/>
                  <a:pt x="531" y="221"/>
                  <a:pt x="572" y="198"/>
                </a:cubicBezTo>
                <a:cubicBezTo>
                  <a:pt x="605" y="180"/>
                  <a:pt x="628" y="168"/>
                  <a:pt x="680" y="168"/>
                </a:cubicBezTo>
                <a:cubicBezTo>
                  <a:pt x="734" y="168"/>
                  <a:pt x="756" y="179"/>
                  <a:pt x="789" y="198"/>
                </a:cubicBezTo>
                <a:cubicBezTo>
                  <a:pt x="832" y="221"/>
                  <a:pt x="883" y="249"/>
                  <a:pt x="978" y="249"/>
                </a:cubicBezTo>
                <a:cubicBezTo>
                  <a:pt x="1074" y="249"/>
                  <a:pt x="1126" y="221"/>
                  <a:pt x="1167" y="198"/>
                </a:cubicBezTo>
                <a:cubicBezTo>
                  <a:pt x="1201" y="180"/>
                  <a:pt x="1224" y="168"/>
                  <a:pt x="1277" y="168"/>
                </a:cubicBezTo>
                <a:cubicBezTo>
                  <a:pt x="1329" y="168"/>
                  <a:pt x="1351" y="179"/>
                  <a:pt x="1385" y="198"/>
                </a:cubicBezTo>
                <a:cubicBezTo>
                  <a:pt x="1427" y="221"/>
                  <a:pt x="1478" y="249"/>
                  <a:pt x="1574" y="249"/>
                </a:cubicBezTo>
                <a:cubicBezTo>
                  <a:pt x="1621" y="249"/>
                  <a:pt x="1657" y="212"/>
                  <a:pt x="1657" y="166"/>
                </a:cubicBezTo>
                <a:cubicBezTo>
                  <a:pt x="1657" y="119"/>
                  <a:pt x="1621" y="83"/>
                  <a:pt x="1574" y="83"/>
                </a:cubicBezTo>
                <a:cubicBezTo>
                  <a:pt x="1522" y="83"/>
                  <a:pt x="1499" y="71"/>
                  <a:pt x="1466" y="52"/>
                </a:cubicBezTo>
                <a:cubicBezTo>
                  <a:pt x="1423" y="29"/>
                  <a:pt x="1372" y="1"/>
                  <a:pt x="1277" y="1"/>
                </a:cubicBezTo>
                <a:cubicBezTo>
                  <a:pt x="1181" y="1"/>
                  <a:pt x="1128" y="29"/>
                  <a:pt x="1087" y="52"/>
                </a:cubicBezTo>
                <a:cubicBezTo>
                  <a:pt x="1054" y="70"/>
                  <a:pt x="1031" y="83"/>
                  <a:pt x="978" y="83"/>
                </a:cubicBezTo>
                <a:cubicBezTo>
                  <a:pt x="925" y="83"/>
                  <a:pt x="903" y="71"/>
                  <a:pt x="870" y="52"/>
                </a:cubicBezTo>
                <a:cubicBezTo>
                  <a:pt x="828" y="29"/>
                  <a:pt x="776" y="1"/>
                  <a:pt x="680" y="1"/>
                </a:cubicBezTo>
                <a:cubicBezTo>
                  <a:pt x="584" y="1"/>
                  <a:pt x="532" y="29"/>
                  <a:pt x="491" y="52"/>
                </a:cubicBezTo>
                <a:cubicBezTo>
                  <a:pt x="458" y="70"/>
                  <a:pt x="435" y="83"/>
                  <a:pt x="382" y="83"/>
                </a:cubicBezTo>
                <a:cubicBezTo>
                  <a:pt x="328" y="83"/>
                  <a:pt x="307" y="71"/>
                  <a:pt x="274" y="52"/>
                </a:cubicBezTo>
                <a:cubicBezTo>
                  <a:pt x="231" y="29"/>
                  <a:pt x="180" y="1"/>
                  <a:pt x="85"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6" name="Google Shape;675;p16">
            <a:extLst>
              <a:ext uri="{FF2B5EF4-FFF2-40B4-BE49-F238E27FC236}">
                <a16:creationId xmlns:a16="http://schemas.microsoft.com/office/drawing/2014/main" id="{7606F2D6-0A3F-5BA3-CF6C-F5884D8ABD31}"/>
              </a:ext>
            </a:extLst>
          </p:cNvPr>
          <p:cNvSpPr/>
          <p:nvPr/>
        </p:nvSpPr>
        <p:spPr>
          <a:xfrm>
            <a:off x="298824" y="1511041"/>
            <a:ext cx="241060" cy="36224"/>
          </a:xfrm>
          <a:custGeom>
            <a:avLst/>
            <a:gdLst/>
            <a:ahLst/>
            <a:cxnLst/>
            <a:rect l="l" t="t" r="r" b="b"/>
            <a:pathLst>
              <a:path w="1657" h="249" extrusionOk="0">
                <a:moveTo>
                  <a:pt x="84" y="1"/>
                </a:moveTo>
                <a:cubicBezTo>
                  <a:pt x="38" y="1"/>
                  <a:pt x="1" y="38"/>
                  <a:pt x="1" y="84"/>
                </a:cubicBezTo>
                <a:cubicBezTo>
                  <a:pt x="1" y="130"/>
                  <a:pt x="38" y="167"/>
                  <a:pt x="84" y="167"/>
                </a:cubicBezTo>
                <a:cubicBezTo>
                  <a:pt x="137" y="167"/>
                  <a:pt x="159" y="178"/>
                  <a:pt x="192" y="197"/>
                </a:cubicBezTo>
                <a:cubicBezTo>
                  <a:pt x="234" y="221"/>
                  <a:pt x="285" y="248"/>
                  <a:pt x="381" y="248"/>
                </a:cubicBezTo>
                <a:cubicBezTo>
                  <a:pt x="477" y="248"/>
                  <a:pt x="530" y="221"/>
                  <a:pt x="571" y="197"/>
                </a:cubicBezTo>
                <a:cubicBezTo>
                  <a:pt x="604" y="180"/>
                  <a:pt x="627" y="167"/>
                  <a:pt x="679" y="167"/>
                </a:cubicBezTo>
                <a:cubicBezTo>
                  <a:pt x="733" y="167"/>
                  <a:pt x="755" y="178"/>
                  <a:pt x="789" y="197"/>
                </a:cubicBezTo>
                <a:cubicBezTo>
                  <a:pt x="830" y="221"/>
                  <a:pt x="882" y="248"/>
                  <a:pt x="978" y="248"/>
                </a:cubicBezTo>
                <a:cubicBezTo>
                  <a:pt x="1073" y="248"/>
                  <a:pt x="1126" y="221"/>
                  <a:pt x="1167" y="197"/>
                </a:cubicBezTo>
                <a:cubicBezTo>
                  <a:pt x="1200" y="180"/>
                  <a:pt x="1223" y="167"/>
                  <a:pt x="1276" y="167"/>
                </a:cubicBezTo>
                <a:cubicBezTo>
                  <a:pt x="1328" y="167"/>
                  <a:pt x="1351" y="178"/>
                  <a:pt x="1384" y="197"/>
                </a:cubicBezTo>
                <a:cubicBezTo>
                  <a:pt x="1426" y="221"/>
                  <a:pt x="1477" y="248"/>
                  <a:pt x="1573" y="248"/>
                </a:cubicBezTo>
                <a:cubicBezTo>
                  <a:pt x="1619" y="248"/>
                  <a:pt x="1656" y="212"/>
                  <a:pt x="1656" y="166"/>
                </a:cubicBezTo>
                <a:cubicBezTo>
                  <a:pt x="1656" y="119"/>
                  <a:pt x="1619" y="83"/>
                  <a:pt x="1573" y="83"/>
                </a:cubicBezTo>
                <a:cubicBezTo>
                  <a:pt x="1521" y="83"/>
                  <a:pt x="1498" y="70"/>
                  <a:pt x="1465" y="52"/>
                </a:cubicBezTo>
                <a:cubicBezTo>
                  <a:pt x="1423" y="28"/>
                  <a:pt x="1372" y="1"/>
                  <a:pt x="1276" y="1"/>
                </a:cubicBezTo>
                <a:cubicBezTo>
                  <a:pt x="1179" y="1"/>
                  <a:pt x="1127" y="28"/>
                  <a:pt x="1086" y="52"/>
                </a:cubicBezTo>
                <a:cubicBezTo>
                  <a:pt x="1053" y="69"/>
                  <a:pt x="1030" y="83"/>
                  <a:pt x="978" y="83"/>
                </a:cubicBezTo>
                <a:cubicBezTo>
                  <a:pt x="924" y="83"/>
                  <a:pt x="902" y="70"/>
                  <a:pt x="868" y="52"/>
                </a:cubicBezTo>
                <a:cubicBezTo>
                  <a:pt x="826" y="28"/>
                  <a:pt x="775" y="1"/>
                  <a:pt x="679" y="1"/>
                </a:cubicBezTo>
                <a:cubicBezTo>
                  <a:pt x="584" y="1"/>
                  <a:pt x="531" y="28"/>
                  <a:pt x="490" y="52"/>
                </a:cubicBezTo>
                <a:cubicBezTo>
                  <a:pt x="457" y="69"/>
                  <a:pt x="433" y="83"/>
                  <a:pt x="381" y="83"/>
                </a:cubicBezTo>
                <a:cubicBezTo>
                  <a:pt x="328" y="83"/>
                  <a:pt x="306" y="70"/>
                  <a:pt x="273" y="52"/>
                </a:cubicBezTo>
                <a:cubicBezTo>
                  <a:pt x="231" y="28"/>
                  <a:pt x="180"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7" name="Google Shape;676;p16">
            <a:extLst>
              <a:ext uri="{FF2B5EF4-FFF2-40B4-BE49-F238E27FC236}">
                <a16:creationId xmlns:a16="http://schemas.microsoft.com/office/drawing/2014/main" id="{870673D0-C670-9985-9743-3156EC837E58}"/>
              </a:ext>
            </a:extLst>
          </p:cNvPr>
          <p:cNvSpPr/>
          <p:nvPr/>
        </p:nvSpPr>
        <p:spPr>
          <a:xfrm>
            <a:off x="605202" y="1216593"/>
            <a:ext cx="241060" cy="36369"/>
          </a:xfrm>
          <a:custGeom>
            <a:avLst/>
            <a:gdLst/>
            <a:ahLst/>
            <a:cxnLst/>
            <a:rect l="l" t="t" r="r" b="b"/>
            <a:pathLst>
              <a:path w="1657" h="250" extrusionOk="0">
                <a:moveTo>
                  <a:pt x="84" y="1"/>
                </a:moveTo>
                <a:cubicBezTo>
                  <a:pt x="38" y="1"/>
                  <a:pt x="0" y="38"/>
                  <a:pt x="0" y="84"/>
                </a:cubicBezTo>
                <a:cubicBezTo>
                  <a:pt x="0" y="130"/>
                  <a:pt x="38" y="168"/>
                  <a:pt x="84" y="168"/>
                </a:cubicBezTo>
                <a:cubicBezTo>
                  <a:pt x="138" y="168"/>
                  <a:pt x="159" y="179"/>
                  <a:pt x="193" y="198"/>
                </a:cubicBezTo>
                <a:cubicBezTo>
                  <a:pt x="235" y="221"/>
                  <a:pt x="286" y="250"/>
                  <a:pt x="382" y="250"/>
                </a:cubicBezTo>
                <a:cubicBezTo>
                  <a:pt x="478" y="250"/>
                  <a:pt x="530" y="221"/>
                  <a:pt x="571" y="198"/>
                </a:cubicBezTo>
                <a:cubicBezTo>
                  <a:pt x="604" y="180"/>
                  <a:pt x="628" y="168"/>
                  <a:pt x="680" y="168"/>
                </a:cubicBezTo>
                <a:cubicBezTo>
                  <a:pt x="734" y="168"/>
                  <a:pt x="756" y="179"/>
                  <a:pt x="788" y="198"/>
                </a:cubicBezTo>
                <a:cubicBezTo>
                  <a:pt x="831"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7" y="212"/>
                  <a:pt x="1657" y="166"/>
                </a:cubicBezTo>
                <a:cubicBezTo>
                  <a:pt x="1657" y="120"/>
                  <a:pt x="1620" y="83"/>
                  <a:pt x="1574" y="83"/>
                </a:cubicBezTo>
                <a:cubicBezTo>
                  <a:pt x="1522" y="83"/>
                  <a:pt x="1498" y="72"/>
                  <a:pt x="1466" y="52"/>
                </a:cubicBezTo>
                <a:cubicBezTo>
                  <a:pt x="1423" y="30"/>
                  <a:pt x="1371" y="1"/>
                  <a:pt x="1276" y="1"/>
                </a:cubicBezTo>
                <a:cubicBezTo>
                  <a:pt x="1180" y="1"/>
                  <a:pt x="1128" y="30"/>
                  <a:pt x="1087" y="52"/>
                </a:cubicBezTo>
                <a:cubicBezTo>
                  <a:pt x="1053" y="71"/>
                  <a:pt x="1031" y="83"/>
                  <a:pt x="978" y="83"/>
                </a:cubicBezTo>
                <a:cubicBezTo>
                  <a:pt x="924" y="83"/>
                  <a:pt x="903" y="72"/>
                  <a:pt x="869" y="52"/>
                </a:cubicBezTo>
                <a:cubicBezTo>
                  <a:pt x="827" y="30"/>
                  <a:pt x="776" y="1"/>
                  <a:pt x="680" y="1"/>
                </a:cubicBezTo>
                <a:cubicBezTo>
                  <a:pt x="584" y="1"/>
                  <a:pt x="531" y="30"/>
                  <a:pt x="491" y="52"/>
                </a:cubicBezTo>
                <a:cubicBezTo>
                  <a:pt x="458" y="71"/>
                  <a:pt x="434" y="83"/>
                  <a:pt x="382" y="83"/>
                </a:cubicBezTo>
                <a:cubicBezTo>
                  <a:pt x="328" y="83"/>
                  <a:pt x="306" y="72"/>
                  <a:pt x="274" y="52"/>
                </a:cubicBezTo>
                <a:cubicBezTo>
                  <a:pt x="231" y="30"/>
                  <a:pt x="179"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8" name="Google Shape;677;p16">
            <a:extLst>
              <a:ext uri="{FF2B5EF4-FFF2-40B4-BE49-F238E27FC236}">
                <a16:creationId xmlns:a16="http://schemas.microsoft.com/office/drawing/2014/main" id="{30CABE08-786B-8B75-06E7-56EA30EBE3FF}"/>
              </a:ext>
            </a:extLst>
          </p:cNvPr>
          <p:cNvSpPr/>
          <p:nvPr/>
        </p:nvSpPr>
        <p:spPr>
          <a:xfrm>
            <a:off x="3675090" y="5055497"/>
            <a:ext cx="241205" cy="36371"/>
          </a:xfrm>
          <a:custGeom>
            <a:avLst/>
            <a:gdLst/>
            <a:ahLst/>
            <a:cxnLst/>
            <a:rect l="l" t="t" r="r" b="b"/>
            <a:pathLst>
              <a:path w="1658" h="250" extrusionOk="0">
                <a:moveTo>
                  <a:pt x="84" y="1"/>
                </a:moveTo>
                <a:cubicBezTo>
                  <a:pt x="37" y="1"/>
                  <a:pt x="1" y="38"/>
                  <a:pt x="1" y="84"/>
                </a:cubicBezTo>
                <a:cubicBezTo>
                  <a:pt x="1" y="130"/>
                  <a:pt x="37" y="168"/>
                  <a:pt x="84" y="168"/>
                </a:cubicBezTo>
                <a:cubicBezTo>
                  <a:pt x="138" y="168"/>
                  <a:pt x="159" y="179"/>
                  <a:pt x="193" y="198"/>
                </a:cubicBezTo>
                <a:cubicBezTo>
                  <a:pt x="235" y="221"/>
                  <a:pt x="286" y="250"/>
                  <a:pt x="382" y="250"/>
                </a:cubicBezTo>
                <a:cubicBezTo>
                  <a:pt x="477" y="250"/>
                  <a:pt x="531" y="221"/>
                  <a:pt x="572" y="198"/>
                </a:cubicBezTo>
                <a:cubicBezTo>
                  <a:pt x="604" y="180"/>
                  <a:pt x="628" y="168"/>
                  <a:pt x="680" y="168"/>
                </a:cubicBezTo>
                <a:cubicBezTo>
                  <a:pt x="733" y="168"/>
                  <a:pt x="756" y="179"/>
                  <a:pt x="788" y="198"/>
                </a:cubicBezTo>
                <a:cubicBezTo>
                  <a:pt x="830"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6" y="212"/>
                  <a:pt x="1657" y="166"/>
                </a:cubicBezTo>
                <a:cubicBezTo>
                  <a:pt x="1657" y="120"/>
                  <a:pt x="1620" y="83"/>
                  <a:pt x="1574" y="83"/>
                </a:cubicBezTo>
                <a:cubicBezTo>
                  <a:pt x="1521" y="83"/>
                  <a:pt x="1499" y="72"/>
                  <a:pt x="1465" y="52"/>
                </a:cubicBezTo>
                <a:cubicBezTo>
                  <a:pt x="1423" y="30"/>
                  <a:pt x="1372" y="1"/>
                  <a:pt x="1276" y="1"/>
                </a:cubicBezTo>
                <a:cubicBezTo>
                  <a:pt x="1180" y="1"/>
                  <a:pt x="1127" y="30"/>
                  <a:pt x="1086" y="52"/>
                </a:cubicBezTo>
                <a:cubicBezTo>
                  <a:pt x="1053" y="71"/>
                  <a:pt x="1030" y="83"/>
                  <a:pt x="978" y="83"/>
                </a:cubicBezTo>
                <a:cubicBezTo>
                  <a:pt x="925" y="83"/>
                  <a:pt x="902" y="72"/>
                  <a:pt x="869" y="52"/>
                </a:cubicBezTo>
                <a:cubicBezTo>
                  <a:pt x="827" y="30"/>
                  <a:pt x="776" y="1"/>
                  <a:pt x="680" y="1"/>
                </a:cubicBezTo>
                <a:cubicBezTo>
                  <a:pt x="584" y="1"/>
                  <a:pt x="532" y="30"/>
                  <a:pt x="491" y="52"/>
                </a:cubicBezTo>
                <a:cubicBezTo>
                  <a:pt x="457" y="71"/>
                  <a:pt x="434" y="83"/>
                  <a:pt x="382"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9" name="Google Shape;678;p16">
            <a:extLst>
              <a:ext uri="{FF2B5EF4-FFF2-40B4-BE49-F238E27FC236}">
                <a16:creationId xmlns:a16="http://schemas.microsoft.com/office/drawing/2014/main" id="{6B0AA485-43A8-DF1F-612D-3629260B09B8}"/>
              </a:ext>
            </a:extLst>
          </p:cNvPr>
          <p:cNvSpPr/>
          <p:nvPr/>
        </p:nvSpPr>
        <p:spPr>
          <a:xfrm>
            <a:off x="4089705"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3" y="197"/>
                </a:cubicBezTo>
                <a:cubicBezTo>
                  <a:pt x="235" y="220"/>
                  <a:pt x="286" y="248"/>
                  <a:pt x="382" y="248"/>
                </a:cubicBezTo>
                <a:cubicBezTo>
                  <a:pt x="477" y="248"/>
                  <a:pt x="530" y="220"/>
                  <a:pt x="571" y="197"/>
                </a:cubicBezTo>
                <a:cubicBezTo>
                  <a:pt x="604" y="179"/>
                  <a:pt x="627" y="166"/>
                  <a:pt x="680" y="166"/>
                </a:cubicBezTo>
                <a:cubicBezTo>
                  <a:pt x="733" y="166"/>
                  <a:pt x="755" y="178"/>
                  <a:pt x="788" y="197"/>
                </a:cubicBezTo>
                <a:cubicBezTo>
                  <a:pt x="830" y="220"/>
                  <a:pt x="881" y="248"/>
                  <a:pt x="977" y="248"/>
                </a:cubicBezTo>
                <a:cubicBezTo>
                  <a:pt x="1074" y="248"/>
                  <a:pt x="1126" y="220"/>
                  <a:pt x="1167" y="197"/>
                </a:cubicBezTo>
                <a:cubicBezTo>
                  <a:pt x="1200" y="179"/>
                  <a:pt x="1223" y="166"/>
                  <a:pt x="1275" y="166"/>
                </a:cubicBezTo>
                <a:cubicBezTo>
                  <a:pt x="1328" y="166"/>
                  <a:pt x="1351" y="178"/>
                  <a:pt x="1385" y="197"/>
                </a:cubicBezTo>
                <a:cubicBezTo>
                  <a:pt x="1427" y="220"/>
                  <a:pt x="1478" y="248"/>
                  <a:pt x="1574" y="248"/>
                </a:cubicBezTo>
                <a:cubicBezTo>
                  <a:pt x="1618" y="248"/>
                  <a:pt x="1657" y="211"/>
                  <a:pt x="1657" y="165"/>
                </a:cubicBezTo>
                <a:cubicBezTo>
                  <a:pt x="1657" y="119"/>
                  <a:pt x="1620" y="82"/>
                  <a:pt x="1574" y="82"/>
                </a:cubicBezTo>
                <a:cubicBezTo>
                  <a:pt x="1521" y="82"/>
                  <a:pt x="1498" y="71"/>
                  <a:pt x="1464" y="51"/>
                </a:cubicBezTo>
                <a:cubicBezTo>
                  <a:pt x="1422" y="28"/>
                  <a:pt x="1371" y="0"/>
                  <a:pt x="1275" y="0"/>
                </a:cubicBezTo>
                <a:cubicBezTo>
                  <a:pt x="1180" y="0"/>
                  <a:pt x="1127" y="28"/>
                  <a:pt x="1086" y="51"/>
                </a:cubicBezTo>
                <a:cubicBezTo>
                  <a:pt x="1053" y="69"/>
                  <a:pt x="1030" y="82"/>
                  <a:pt x="977" y="82"/>
                </a:cubicBezTo>
                <a:cubicBezTo>
                  <a:pt x="924" y="82"/>
                  <a:pt x="902" y="71"/>
                  <a:pt x="869" y="51"/>
                </a:cubicBezTo>
                <a:cubicBezTo>
                  <a:pt x="827" y="28"/>
                  <a:pt x="776" y="0"/>
                  <a:pt x="680" y="0"/>
                </a:cubicBezTo>
                <a:cubicBezTo>
                  <a:pt x="583" y="0"/>
                  <a:pt x="531" y="28"/>
                  <a:pt x="490" y="51"/>
                </a:cubicBezTo>
                <a:cubicBezTo>
                  <a:pt x="457" y="69"/>
                  <a:pt x="434" y="82"/>
                  <a:pt x="382" y="82"/>
                </a:cubicBezTo>
                <a:cubicBezTo>
                  <a:pt x="328" y="82"/>
                  <a:pt x="306" y="71"/>
                  <a:pt x="272" y="51"/>
                </a:cubicBezTo>
                <a:cubicBezTo>
                  <a:pt x="230"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10" name="Google Shape;679;p16">
            <a:extLst>
              <a:ext uri="{FF2B5EF4-FFF2-40B4-BE49-F238E27FC236}">
                <a16:creationId xmlns:a16="http://schemas.microsoft.com/office/drawing/2014/main" id="{A06110B9-6EC6-CF45-302C-31DE1CC6BE73}"/>
              </a:ext>
            </a:extLst>
          </p:cNvPr>
          <p:cNvSpPr/>
          <p:nvPr/>
        </p:nvSpPr>
        <p:spPr>
          <a:xfrm>
            <a:off x="4228200" y="1577381"/>
            <a:ext cx="150427" cy="1171551"/>
          </a:xfrm>
          <a:custGeom>
            <a:avLst/>
            <a:gdLst/>
            <a:ahLst/>
            <a:cxnLst/>
            <a:rect l="l" t="t" r="r" b="b"/>
            <a:pathLst>
              <a:path w="1034" h="8053" extrusionOk="0">
                <a:moveTo>
                  <a:pt x="1" y="0"/>
                </a:moveTo>
                <a:lnTo>
                  <a:pt x="1" y="8053"/>
                </a:lnTo>
                <a:lnTo>
                  <a:pt x="1033" y="8053"/>
                </a:lnTo>
                <a:lnTo>
                  <a:pt x="1033"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1" name="Google Shape;680;p16">
            <a:extLst>
              <a:ext uri="{FF2B5EF4-FFF2-40B4-BE49-F238E27FC236}">
                <a16:creationId xmlns:a16="http://schemas.microsoft.com/office/drawing/2014/main" id="{7AB0FF4E-BFC0-D94A-8BFD-049E4CB0088B}"/>
              </a:ext>
            </a:extLst>
          </p:cNvPr>
          <p:cNvSpPr/>
          <p:nvPr/>
        </p:nvSpPr>
        <p:spPr>
          <a:xfrm>
            <a:off x="4192413" y="1649247"/>
            <a:ext cx="228404" cy="1099683"/>
          </a:xfrm>
          <a:custGeom>
            <a:avLst/>
            <a:gdLst/>
            <a:ahLst/>
            <a:cxnLst/>
            <a:rect l="l" t="t" r="r" b="b"/>
            <a:pathLst>
              <a:path w="1570" h="7559" extrusionOk="0">
                <a:moveTo>
                  <a:pt x="0" y="0"/>
                </a:moveTo>
                <a:lnTo>
                  <a:pt x="0" y="7559"/>
                </a:lnTo>
                <a:lnTo>
                  <a:pt x="1570" y="7559"/>
                </a:lnTo>
                <a:lnTo>
                  <a:pt x="1570"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12" name="Google Shape;681;p16">
            <a:extLst>
              <a:ext uri="{FF2B5EF4-FFF2-40B4-BE49-F238E27FC236}">
                <a16:creationId xmlns:a16="http://schemas.microsoft.com/office/drawing/2014/main" id="{6B23620E-D21A-E6AF-6807-DA8971CFAEF3}"/>
              </a:ext>
            </a:extLst>
          </p:cNvPr>
          <p:cNvSpPr/>
          <p:nvPr/>
        </p:nvSpPr>
        <p:spPr>
          <a:xfrm>
            <a:off x="4132185" y="1739299"/>
            <a:ext cx="342605" cy="1009340"/>
          </a:xfrm>
          <a:custGeom>
            <a:avLst/>
            <a:gdLst/>
            <a:ahLst/>
            <a:cxnLst/>
            <a:rect l="l" t="t" r="r" b="b"/>
            <a:pathLst>
              <a:path w="2355" h="6938" extrusionOk="0">
                <a:moveTo>
                  <a:pt x="1" y="0"/>
                </a:moveTo>
                <a:lnTo>
                  <a:pt x="1" y="6938"/>
                </a:lnTo>
                <a:lnTo>
                  <a:pt x="2354" y="693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3" name="Google Shape;682;p16">
            <a:extLst>
              <a:ext uri="{FF2B5EF4-FFF2-40B4-BE49-F238E27FC236}">
                <a16:creationId xmlns:a16="http://schemas.microsoft.com/office/drawing/2014/main" id="{A98E95CF-BCC4-7355-0D47-47F31780BF1C}"/>
              </a:ext>
            </a:extLst>
          </p:cNvPr>
          <p:cNvSpPr/>
          <p:nvPr/>
        </p:nvSpPr>
        <p:spPr>
          <a:xfrm>
            <a:off x="4192412" y="1859610"/>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4" name="Google Shape;683;p16">
            <a:extLst>
              <a:ext uri="{FF2B5EF4-FFF2-40B4-BE49-F238E27FC236}">
                <a16:creationId xmlns:a16="http://schemas.microsoft.com/office/drawing/2014/main" id="{31060C0F-1208-19A5-D9BF-B466314BF62B}"/>
              </a:ext>
            </a:extLst>
          </p:cNvPr>
          <p:cNvSpPr/>
          <p:nvPr/>
        </p:nvSpPr>
        <p:spPr>
          <a:xfrm>
            <a:off x="4252495" y="1859610"/>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5" name="Google Shape;684;p16">
            <a:extLst>
              <a:ext uri="{FF2B5EF4-FFF2-40B4-BE49-F238E27FC236}">
                <a16:creationId xmlns:a16="http://schemas.microsoft.com/office/drawing/2014/main" id="{D10A979E-8391-29E5-C78A-93F29D9B96F0}"/>
              </a:ext>
            </a:extLst>
          </p:cNvPr>
          <p:cNvSpPr/>
          <p:nvPr/>
        </p:nvSpPr>
        <p:spPr>
          <a:xfrm>
            <a:off x="4318542" y="1859610"/>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6" name="Google Shape;685;p16">
            <a:extLst>
              <a:ext uri="{FF2B5EF4-FFF2-40B4-BE49-F238E27FC236}">
                <a16:creationId xmlns:a16="http://schemas.microsoft.com/office/drawing/2014/main" id="{28D6E254-E02E-2217-F146-F5D11E93866D}"/>
              </a:ext>
            </a:extLst>
          </p:cNvPr>
          <p:cNvSpPr/>
          <p:nvPr/>
        </p:nvSpPr>
        <p:spPr>
          <a:xfrm>
            <a:off x="4378625" y="1859610"/>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7" name="Google Shape;686;p16">
            <a:extLst>
              <a:ext uri="{FF2B5EF4-FFF2-40B4-BE49-F238E27FC236}">
                <a16:creationId xmlns:a16="http://schemas.microsoft.com/office/drawing/2014/main" id="{95D7956F-A7EE-1ACF-1D1E-8DDF92E8BC9C}"/>
              </a:ext>
            </a:extLst>
          </p:cNvPr>
          <p:cNvSpPr/>
          <p:nvPr/>
        </p:nvSpPr>
        <p:spPr>
          <a:xfrm>
            <a:off x="4192412" y="1925657"/>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8" name="Google Shape;687;p16">
            <a:extLst>
              <a:ext uri="{FF2B5EF4-FFF2-40B4-BE49-F238E27FC236}">
                <a16:creationId xmlns:a16="http://schemas.microsoft.com/office/drawing/2014/main" id="{1427467D-B22E-13EF-B427-820DA1356635}"/>
              </a:ext>
            </a:extLst>
          </p:cNvPr>
          <p:cNvSpPr/>
          <p:nvPr/>
        </p:nvSpPr>
        <p:spPr>
          <a:xfrm>
            <a:off x="4252495" y="1925657"/>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9" name="Google Shape;688;p16">
            <a:extLst>
              <a:ext uri="{FF2B5EF4-FFF2-40B4-BE49-F238E27FC236}">
                <a16:creationId xmlns:a16="http://schemas.microsoft.com/office/drawing/2014/main" id="{2BC8E802-D79A-47FE-B5B6-A323A0C4BA93}"/>
              </a:ext>
            </a:extLst>
          </p:cNvPr>
          <p:cNvSpPr/>
          <p:nvPr/>
        </p:nvSpPr>
        <p:spPr>
          <a:xfrm>
            <a:off x="4318542" y="1925657"/>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0" name="Google Shape;689;p16">
            <a:extLst>
              <a:ext uri="{FF2B5EF4-FFF2-40B4-BE49-F238E27FC236}">
                <a16:creationId xmlns:a16="http://schemas.microsoft.com/office/drawing/2014/main" id="{75A6659B-819B-FA7A-0228-EDD358C6C6A3}"/>
              </a:ext>
            </a:extLst>
          </p:cNvPr>
          <p:cNvSpPr/>
          <p:nvPr/>
        </p:nvSpPr>
        <p:spPr>
          <a:xfrm>
            <a:off x="4378625" y="1925657"/>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1" name="Google Shape;690;p16">
            <a:extLst>
              <a:ext uri="{FF2B5EF4-FFF2-40B4-BE49-F238E27FC236}">
                <a16:creationId xmlns:a16="http://schemas.microsoft.com/office/drawing/2014/main" id="{B07647C9-FB51-388B-1E02-82C7ED3374B3}"/>
              </a:ext>
            </a:extLst>
          </p:cNvPr>
          <p:cNvSpPr/>
          <p:nvPr/>
        </p:nvSpPr>
        <p:spPr>
          <a:xfrm>
            <a:off x="4192412" y="1997815"/>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2" name="Google Shape;691;p16">
            <a:extLst>
              <a:ext uri="{FF2B5EF4-FFF2-40B4-BE49-F238E27FC236}">
                <a16:creationId xmlns:a16="http://schemas.microsoft.com/office/drawing/2014/main" id="{F17830B7-BA07-3702-A30C-DB8EF7F17572}"/>
              </a:ext>
            </a:extLst>
          </p:cNvPr>
          <p:cNvSpPr/>
          <p:nvPr/>
        </p:nvSpPr>
        <p:spPr>
          <a:xfrm>
            <a:off x="4252495" y="1997815"/>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3" name="Google Shape;692;p16">
            <a:extLst>
              <a:ext uri="{FF2B5EF4-FFF2-40B4-BE49-F238E27FC236}">
                <a16:creationId xmlns:a16="http://schemas.microsoft.com/office/drawing/2014/main" id="{DDEA06CE-9A0D-56AC-F277-97D5B97C118E}"/>
              </a:ext>
            </a:extLst>
          </p:cNvPr>
          <p:cNvSpPr/>
          <p:nvPr/>
        </p:nvSpPr>
        <p:spPr>
          <a:xfrm>
            <a:off x="4318542" y="1997815"/>
            <a:ext cx="36224" cy="42189"/>
          </a:xfrm>
          <a:custGeom>
            <a:avLst/>
            <a:gdLst/>
            <a:ahLst/>
            <a:cxnLst/>
            <a:rect l="l" t="t" r="r" b="b"/>
            <a:pathLst>
              <a:path w="249" h="290" extrusionOk="0">
                <a:moveTo>
                  <a:pt x="1" y="1"/>
                </a:moveTo>
                <a:lnTo>
                  <a:pt x="1" y="289"/>
                </a:lnTo>
                <a:lnTo>
                  <a:pt x="248" y="289"/>
                </a:lnTo>
                <a:lnTo>
                  <a:pt x="248" y="1"/>
                </a:lnTo>
                <a:close/>
              </a:path>
            </a:pathLst>
          </a:custGeom>
          <a:solidFill>
            <a:srgbClr val="616F8B"/>
          </a:solidFill>
          <a:ln>
            <a:noFill/>
          </a:ln>
        </p:spPr>
        <p:txBody>
          <a:bodyPr spcFirstLastPara="1" wrap="square" lIns="121900" tIns="121900" rIns="121900" bIns="121900" anchor="ctr" anchorCtr="0">
            <a:noAutofit/>
          </a:bodyPr>
          <a:lstStyle/>
          <a:p>
            <a:endParaRPr sz="2400"/>
          </a:p>
        </p:txBody>
      </p:sp>
      <p:sp>
        <p:nvSpPr>
          <p:cNvPr id="424" name="Google Shape;693;p16">
            <a:extLst>
              <a:ext uri="{FF2B5EF4-FFF2-40B4-BE49-F238E27FC236}">
                <a16:creationId xmlns:a16="http://schemas.microsoft.com/office/drawing/2014/main" id="{188B814B-43E6-1C66-944A-C65436EBC8A7}"/>
              </a:ext>
            </a:extLst>
          </p:cNvPr>
          <p:cNvSpPr/>
          <p:nvPr/>
        </p:nvSpPr>
        <p:spPr>
          <a:xfrm>
            <a:off x="4378625" y="1997815"/>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5" name="Google Shape;694;p16">
            <a:extLst>
              <a:ext uri="{FF2B5EF4-FFF2-40B4-BE49-F238E27FC236}">
                <a16:creationId xmlns:a16="http://schemas.microsoft.com/office/drawing/2014/main" id="{84BE5758-0B33-0283-B350-EDDAE0FF8445}"/>
              </a:ext>
            </a:extLst>
          </p:cNvPr>
          <p:cNvSpPr/>
          <p:nvPr/>
        </p:nvSpPr>
        <p:spPr>
          <a:xfrm>
            <a:off x="4192412" y="2063718"/>
            <a:ext cx="36224" cy="48300"/>
          </a:xfrm>
          <a:custGeom>
            <a:avLst/>
            <a:gdLst/>
            <a:ahLst/>
            <a:cxnLst/>
            <a:rect l="l" t="t" r="r" b="b"/>
            <a:pathLst>
              <a:path w="249" h="332" extrusionOk="0">
                <a:moveTo>
                  <a:pt x="0" y="1"/>
                </a:moveTo>
                <a:lnTo>
                  <a:pt x="0"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6" name="Google Shape;695;p16">
            <a:extLst>
              <a:ext uri="{FF2B5EF4-FFF2-40B4-BE49-F238E27FC236}">
                <a16:creationId xmlns:a16="http://schemas.microsoft.com/office/drawing/2014/main" id="{E122455E-4B16-8E30-05A8-B65B457AF81F}"/>
              </a:ext>
            </a:extLst>
          </p:cNvPr>
          <p:cNvSpPr/>
          <p:nvPr/>
        </p:nvSpPr>
        <p:spPr>
          <a:xfrm>
            <a:off x="4252495" y="2063718"/>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7" name="Google Shape;696;p16">
            <a:extLst>
              <a:ext uri="{FF2B5EF4-FFF2-40B4-BE49-F238E27FC236}">
                <a16:creationId xmlns:a16="http://schemas.microsoft.com/office/drawing/2014/main" id="{D2BD05E0-D79D-42DB-1932-6D40EFA0E2A0}"/>
              </a:ext>
            </a:extLst>
          </p:cNvPr>
          <p:cNvSpPr/>
          <p:nvPr/>
        </p:nvSpPr>
        <p:spPr>
          <a:xfrm>
            <a:off x="4318542" y="2063718"/>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8" name="Google Shape;697;p16">
            <a:extLst>
              <a:ext uri="{FF2B5EF4-FFF2-40B4-BE49-F238E27FC236}">
                <a16:creationId xmlns:a16="http://schemas.microsoft.com/office/drawing/2014/main" id="{14030270-0B30-1476-F85F-6ED961ED7359}"/>
              </a:ext>
            </a:extLst>
          </p:cNvPr>
          <p:cNvSpPr/>
          <p:nvPr/>
        </p:nvSpPr>
        <p:spPr>
          <a:xfrm>
            <a:off x="4378625" y="2063718"/>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9" name="Google Shape;698;p16">
            <a:extLst>
              <a:ext uri="{FF2B5EF4-FFF2-40B4-BE49-F238E27FC236}">
                <a16:creationId xmlns:a16="http://schemas.microsoft.com/office/drawing/2014/main" id="{4F6A9D90-10BB-5A1A-C4CA-5B8305F3EBAB}"/>
              </a:ext>
            </a:extLst>
          </p:cNvPr>
          <p:cNvSpPr/>
          <p:nvPr/>
        </p:nvSpPr>
        <p:spPr>
          <a:xfrm>
            <a:off x="4192412" y="2135875"/>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0" name="Google Shape;699;p16">
            <a:extLst>
              <a:ext uri="{FF2B5EF4-FFF2-40B4-BE49-F238E27FC236}">
                <a16:creationId xmlns:a16="http://schemas.microsoft.com/office/drawing/2014/main" id="{16EA395D-545D-C044-0021-B4D90204E811}"/>
              </a:ext>
            </a:extLst>
          </p:cNvPr>
          <p:cNvSpPr/>
          <p:nvPr/>
        </p:nvSpPr>
        <p:spPr>
          <a:xfrm>
            <a:off x="4252495" y="2135875"/>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1" name="Google Shape;700;p16">
            <a:extLst>
              <a:ext uri="{FF2B5EF4-FFF2-40B4-BE49-F238E27FC236}">
                <a16:creationId xmlns:a16="http://schemas.microsoft.com/office/drawing/2014/main" id="{58060A71-0276-03FC-7981-E3E1540F0A1B}"/>
              </a:ext>
            </a:extLst>
          </p:cNvPr>
          <p:cNvSpPr/>
          <p:nvPr/>
        </p:nvSpPr>
        <p:spPr>
          <a:xfrm>
            <a:off x="4318542" y="2135875"/>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2" name="Google Shape;701;p16">
            <a:extLst>
              <a:ext uri="{FF2B5EF4-FFF2-40B4-BE49-F238E27FC236}">
                <a16:creationId xmlns:a16="http://schemas.microsoft.com/office/drawing/2014/main" id="{33147258-A732-DB46-F0A5-AA1A99E6FFCF}"/>
              </a:ext>
            </a:extLst>
          </p:cNvPr>
          <p:cNvSpPr/>
          <p:nvPr/>
        </p:nvSpPr>
        <p:spPr>
          <a:xfrm>
            <a:off x="4378625" y="2135875"/>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3" name="Google Shape;702;p16">
            <a:extLst>
              <a:ext uri="{FF2B5EF4-FFF2-40B4-BE49-F238E27FC236}">
                <a16:creationId xmlns:a16="http://schemas.microsoft.com/office/drawing/2014/main" id="{242F1664-7B77-CC36-78FF-6CFB0FA82D3D}"/>
              </a:ext>
            </a:extLst>
          </p:cNvPr>
          <p:cNvSpPr/>
          <p:nvPr/>
        </p:nvSpPr>
        <p:spPr>
          <a:xfrm>
            <a:off x="4192412" y="2208032"/>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4" name="Google Shape;703;p16">
            <a:extLst>
              <a:ext uri="{FF2B5EF4-FFF2-40B4-BE49-F238E27FC236}">
                <a16:creationId xmlns:a16="http://schemas.microsoft.com/office/drawing/2014/main" id="{9E2FF6D1-BD63-0C00-AE18-A52707F94729}"/>
              </a:ext>
            </a:extLst>
          </p:cNvPr>
          <p:cNvSpPr/>
          <p:nvPr/>
        </p:nvSpPr>
        <p:spPr>
          <a:xfrm>
            <a:off x="4252495" y="2208032"/>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5" name="Google Shape;704;p16">
            <a:extLst>
              <a:ext uri="{FF2B5EF4-FFF2-40B4-BE49-F238E27FC236}">
                <a16:creationId xmlns:a16="http://schemas.microsoft.com/office/drawing/2014/main" id="{8F405D14-BC55-9E82-4B8D-545F9B91CDFD}"/>
              </a:ext>
            </a:extLst>
          </p:cNvPr>
          <p:cNvSpPr/>
          <p:nvPr/>
        </p:nvSpPr>
        <p:spPr>
          <a:xfrm>
            <a:off x="4318542" y="2208032"/>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6" name="Google Shape;705;p16">
            <a:extLst>
              <a:ext uri="{FF2B5EF4-FFF2-40B4-BE49-F238E27FC236}">
                <a16:creationId xmlns:a16="http://schemas.microsoft.com/office/drawing/2014/main" id="{0EF11596-A361-D710-EC12-031C4AEF8C9E}"/>
              </a:ext>
            </a:extLst>
          </p:cNvPr>
          <p:cNvSpPr/>
          <p:nvPr/>
        </p:nvSpPr>
        <p:spPr>
          <a:xfrm>
            <a:off x="4378625" y="2208032"/>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7" name="Google Shape;706;p16">
            <a:extLst>
              <a:ext uri="{FF2B5EF4-FFF2-40B4-BE49-F238E27FC236}">
                <a16:creationId xmlns:a16="http://schemas.microsoft.com/office/drawing/2014/main" id="{554C0220-2F84-23B5-6E0C-B339576B7A65}"/>
              </a:ext>
            </a:extLst>
          </p:cNvPr>
          <p:cNvSpPr/>
          <p:nvPr/>
        </p:nvSpPr>
        <p:spPr>
          <a:xfrm>
            <a:off x="4192412" y="2274081"/>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8" name="Google Shape;707;p16">
            <a:extLst>
              <a:ext uri="{FF2B5EF4-FFF2-40B4-BE49-F238E27FC236}">
                <a16:creationId xmlns:a16="http://schemas.microsoft.com/office/drawing/2014/main" id="{12C07D3D-2712-9D84-BA75-CC695514F4F1}"/>
              </a:ext>
            </a:extLst>
          </p:cNvPr>
          <p:cNvSpPr/>
          <p:nvPr/>
        </p:nvSpPr>
        <p:spPr>
          <a:xfrm>
            <a:off x="4252495" y="2274081"/>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9" name="Google Shape;708;p16">
            <a:extLst>
              <a:ext uri="{FF2B5EF4-FFF2-40B4-BE49-F238E27FC236}">
                <a16:creationId xmlns:a16="http://schemas.microsoft.com/office/drawing/2014/main" id="{B3BFFAAA-4492-EC43-1D89-84484A10006B}"/>
              </a:ext>
            </a:extLst>
          </p:cNvPr>
          <p:cNvSpPr/>
          <p:nvPr/>
        </p:nvSpPr>
        <p:spPr>
          <a:xfrm>
            <a:off x="4318542" y="2274081"/>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0" name="Google Shape;709;p16">
            <a:extLst>
              <a:ext uri="{FF2B5EF4-FFF2-40B4-BE49-F238E27FC236}">
                <a16:creationId xmlns:a16="http://schemas.microsoft.com/office/drawing/2014/main" id="{FD0AB327-439C-2769-DA55-07F09049F682}"/>
              </a:ext>
            </a:extLst>
          </p:cNvPr>
          <p:cNvSpPr/>
          <p:nvPr/>
        </p:nvSpPr>
        <p:spPr>
          <a:xfrm>
            <a:off x="4378625" y="2274081"/>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1" name="Google Shape;710;p16">
            <a:extLst>
              <a:ext uri="{FF2B5EF4-FFF2-40B4-BE49-F238E27FC236}">
                <a16:creationId xmlns:a16="http://schemas.microsoft.com/office/drawing/2014/main" id="{9C985D3B-BB84-B788-0382-DF4729249790}"/>
              </a:ext>
            </a:extLst>
          </p:cNvPr>
          <p:cNvSpPr/>
          <p:nvPr/>
        </p:nvSpPr>
        <p:spPr>
          <a:xfrm>
            <a:off x="4192412" y="2346092"/>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2" name="Google Shape;711;p16">
            <a:extLst>
              <a:ext uri="{FF2B5EF4-FFF2-40B4-BE49-F238E27FC236}">
                <a16:creationId xmlns:a16="http://schemas.microsoft.com/office/drawing/2014/main" id="{B83A4EA7-C9BE-C553-EF8E-3030271CB465}"/>
              </a:ext>
            </a:extLst>
          </p:cNvPr>
          <p:cNvSpPr/>
          <p:nvPr/>
        </p:nvSpPr>
        <p:spPr>
          <a:xfrm>
            <a:off x="4252495" y="2346092"/>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3" name="Google Shape;712;p16">
            <a:extLst>
              <a:ext uri="{FF2B5EF4-FFF2-40B4-BE49-F238E27FC236}">
                <a16:creationId xmlns:a16="http://schemas.microsoft.com/office/drawing/2014/main" id="{CB68BF87-738C-62D6-4E1F-A158DAEA35F7}"/>
              </a:ext>
            </a:extLst>
          </p:cNvPr>
          <p:cNvSpPr/>
          <p:nvPr/>
        </p:nvSpPr>
        <p:spPr>
          <a:xfrm>
            <a:off x="4318542" y="2346092"/>
            <a:ext cx="36224" cy="42189"/>
          </a:xfrm>
          <a:custGeom>
            <a:avLst/>
            <a:gdLst/>
            <a:ahLst/>
            <a:cxnLst/>
            <a:rect l="l" t="t" r="r" b="b"/>
            <a:pathLst>
              <a:path w="249" h="290" extrusionOk="0">
                <a:moveTo>
                  <a:pt x="1" y="1"/>
                </a:moveTo>
                <a:lnTo>
                  <a:pt x="1"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4" name="Google Shape;713;p16">
            <a:extLst>
              <a:ext uri="{FF2B5EF4-FFF2-40B4-BE49-F238E27FC236}">
                <a16:creationId xmlns:a16="http://schemas.microsoft.com/office/drawing/2014/main" id="{386ABF73-DE04-8ECC-88E1-E786406DA31D}"/>
              </a:ext>
            </a:extLst>
          </p:cNvPr>
          <p:cNvSpPr/>
          <p:nvPr/>
        </p:nvSpPr>
        <p:spPr>
          <a:xfrm>
            <a:off x="4378625" y="2346092"/>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5" name="Google Shape;714;p16">
            <a:extLst>
              <a:ext uri="{FF2B5EF4-FFF2-40B4-BE49-F238E27FC236}">
                <a16:creationId xmlns:a16="http://schemas.microsoft.com/office/drawing/2014/main" id="{FDE36B56-3D05-0D08-2935-788224854C99}"/>
              </a:ext>
            </a:extLst>
          </p:cNvPr>
          <p:cNvSpPr/>
          <p:nvPr/>
        </p:nvSpPr>
        <p:spPr>
          <a:xfrm>
            <a:off x="4192412" y="2412431"/>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6" name="Google Shape;715;p16">
            <a:extLst>
              <a:ext uri="{FF2B5EF4-FFF2-40B4-BE49-F238E27FC236}">
                <a16:creationId xmlns:a16="http://schemas.microsoft.com/office/drawing/2014/main" id="{C8F3F06A-EEAF-8879-9949-9D07CFE776AB}"/>
              </a:ext>
            </a:extLst>
          </p:cNvPr>
          <p:cNvSpPr/>
          <p:nvPr/>
        </p:nvSpPr>
        <p:spPr>
          <a:xfrm>
            <a:off x="4252495" y="2412431"/>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7" name="Google Shape;716;p16">
            <a:extLst>
              <a:ext uri="{FF2B5EF4-FFF2-40B4-BE49-F238E27FC236}">
                <a16:creationId xmlns:a16="http://schemas.microsoft.com/office/drawing/2014/main" id="{4206CBA5-A547-BA1E-73DA-F07B9038D166}"/>
              </a:ext>
            </a:extLst>
          </p:cNvPr>
          <p:cNvSpPr/>
          <p:nvPr/>
        </p:nvSpPr>
        <p:spPr>
          <a:xfrm>
            <a:off x="4318542" y="2412431"/>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8" name="Google Shape;717;p16">
            <a:extLst>
              <a:ext uri="{FF2B5EF4-FFF2-40B4-BE49-F238E27FC236}">
                <a16:creationId xmlns:a16="http://schemas.microsoft.com/office/drawing/2014/main" id="{1AC0CC3A-74CB-B89F-F9CB-4006490318BA}"/>
              </a:ext>
            </a:extLst>
          </p:cNvPr>
          <p:cNvSpPr/>
          <p:nvPr/>
        </p:nvSpPr>
        <p:spPr>
          <a:xfrm>
            <a:off x="4378625" y="2412431"/>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9" name="Google Shape;718;p16">
            <a:extLst>
              <a:ext uri="{FF2B5EF4-FFF2-40B4-BE49-F238E27FC236}">
                <a16:creationId xmlns:a16="http://schemas.microsoft.com/office/drawing/2014/main" id="{7A21E49B-FA41-99D5-9133-26A640D6482B}"/>
              </a:ext>
            </a:extLst>
          </p:cNvPr>
          <p:cNvSpPr/>
          <p:nvPr/>
        </p:nvSpPr>
        <p:spPr>
          <a:xfrm>
            <a:off x="4192412" y="2484298"/>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0" name="Google Shape;719;p16">
            <a:extLst>
              <a:ext uri="{FF2B5EF4-FFF2-40B4-BE49-F238E27FC236}">
                <a16:creationId xmlns:a16="http://schemas.microsoft.com/office/drawing/2014/main" id="{E7C8AB63-1C2B-263B-AC82-B10788A0A978}"/>
              </a:ext>
            </a:extLst>
          </p:cNvPr>
          <p:cNvSpPr/>
          <p:nvPr/>
        </p:nvSpPr>
        <p:spPr>
          <a:xfrm>
            <a:off x="4252495" y="2484298"/>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1" name="Google Shape;720;p16">
            <a:extLst>
              <a:ext uri="{FF2B5EF4-FFF2-40B4-BE49-F238E27FC236}">
                <a16:creationId xmlns:a16="http://schemas.microsoft.com/office/drawing/2014/main" id="{7FD83F03-9BF9-AEF6-E5C4-882484B85E14}"/>
              </a:ext>
            </a:extLst>
          </p:cNvPr>
          <p:cNvSpPr/>
          <p:nvPr/>
        </p:nvSpPr>
        <p:spPr>
          <a:xfrm>
            <a:off x="4318542" y="2484298"/>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2" name="Google Shape;721;p16">
            <a:extLst>
              <a:ext uri="{FF2B5EF4-FFF2-40B4-BE49-F238E27FC236}">
                <a16:creationId xmlns:a16="http://schemas.microsoft.com/office/drawing/2014/main" id="{F538B375-8821-B984-0880-A060622A26E4}"/>
              </a:ext>
            </a:extLst>
          </p:cNvPr>
          <p:cNvSpPr/>
          <p:nvPr/>
        </p:nvSpPr>
        <p:spPr>
          <a:xfrm>
            <a:off x="4378625" y="2484298"/>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3" name="Google Shape;722;p16">
            <a:extLst>
              <a:ext uri="{FF2B5EF4-FFF2-40B4-BE49-F238E27FC236}">
                <a16:creationId xmlns:a16="http://schemas.microsoft.com/office/drawing/2014/main" id="{56BC1A0D-DB1A-7EFB-ACEC-F45F44529E39}"/>
              </a:ext>
            </a:extLst>
          </p:cNvPr>
          <p:cNvSpPr/>
          <p:nvPr/>
        </p:nvSpPr>
        <p:spPr>
          <a:xfrm>
            <a:off x="4192412" y="2556455"/>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4" name="Google Shape;723;p16">
            <a:extLst>
              <a:ext uri="{FF2B5EF4-FFF2-40B4-BE49-F238E27FC236}">
                <a16:creationId xmlns:a16="http://schemas.microsoft.com/office/drawing/2014/main" id="{CCA2C7E9-A70A-CD18-ABDA-8EAC0826AC49}"/>
              </a:ext>
            </a:extLst>
          </p:cNvPr>
          <p:cNvSpPr/>
          <p:nvPr/>
        </p:nvSpPr>
        <p:spPr>
          <a:xfrm>
            <a:off x="4252495" y="2556455"/>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5" name="Google Shape;724;p16">
            <a:extLst>
              <a:ext uri="{FF2B5EF4-FFF2-40B4-BE49-F238E27FC236}">
                <a16:creationId xmlns:a16="http://schemas.microsoft.com/office/drawing/2014/main" id="{7A36FCF8-4610-F4EF-85FF-0410E9AA3FF8}"/>
              </a:ext>
            </a:extLst>
          </p:cNvPr>
          <p:cNvSpPr/>
          <p:nvPr/>
        </p:nvSpPr>
        <p:spPr>
          <a:xfrm>
            <a:off x="4318542" y="2556455"/>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6" name="Google Shape;725;p16">
            <a:extLst>
              <a:ext uri="{FF2B5EF4-FFF2-40B4-BE49-F238E27FC236}">
                <a16:creationId xmlns:a16="http://schemas.microsoft.com/office/drawing/2014/main" id="{AFE11378-ECED-FFC7-4F28-6D7CC597D34D}"/>
              </a:ext>
            </a:extLst>
          </p:cNvPr>
          <p:cNvSpPr/>
          <p:nvPr/>
        </p:nvSpPr>
        <p:spPr>
          <a:xfrm>
            <a:off x="4378625" y="2556455"/>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7" name="Google Shape;726;p16">
            <a:extLst>
              <a:ext uri="{FF2B5EF4-FFF2-40B4-BE49-F238E27FC236}">
                <a16:creationId xmlns:a16="http://schemas.microsoft.com/office/drawing/2014/main" id="{B3C2455E-C4DA-F449-301D-8972420565F6}"/>
              </a:ext>
            </a:extLst>
          </p:cNvPr>
          <p:cNvSpPr/>
          <p:nvPr/>
        </p:nvSpPr>
        <p:spPr>
          <a:xfrm>
            <a:off x="4192412" y="2622504"/>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8" name="Google Shape;727;p16">
            <a:extLst>
              <a:ext uri="{FF2B5EF4-FFF2-40B4-BE49-F238E27FC236}">
                <a16:creationId xmlns:a16="http://schemas.microsoft.com/office/drawing/2014/main" id="{90615145-2441-2C0E-ED21-A57CE118D112}"/>
              </a:ext>
            </a:extLst>
          </p:cNvPr>
          <p:cNvSpPr/>
          <p:nvPr/>
        </p:nvSpPr>
        <p:spPr>
          <a:xfrm>
            <a:off x="4252495" y="2622504"/>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9" name="Google Shape;728;p16">
            <a:extLst>
              <a:ext uri="{FF2B5EF4-FFF2-40B4-BE49-F238E27FC236}">
                <a16:creationId xmlns:a16="http://schemas.microsoft.com/office/drawing/2014/main" id="{7C99309B-EFA5-532A-9B99-7E0B7CE7DE58}"/>
              </a:ext>
            </a:extLst>
          </p:cNvPr>
          <p:cNvSpPr/>
          <p:nvPr/>
        </p:nvSpPr>
        <p:spPr>
          <a:xfrm>
            <a:off x="4318542" y="2622504"/>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0" name="Google Shape;729;p16">
            <a:extLst>
              <a:ext uri="{FF2B5EF4-FFF2-40B4-BE49-F238E27FC236}">
                <a16:creationId xmlns:a16="http://schemas.microsoft.com/office/drawing/2014/main" id="{27C50903-9761-EC4E-BE4A-8AE6267879BF}"/>
              </a:ext>
            </a:extLst>
          </p:cNvPr>
          <p:cNvSpPr/>
          <p:nvPr/>
        </p:nvSpPr>
        <p:spPr>
          <a:xfrm>
            <a:off x="4378625" y="2622504"/>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1" name="Google Shape;730;p16">
            <a:extLst>
              <a:ext uri="{FF2B5EF4-FFF2-40B4-BE49-F238E27FC236}">
                <a16:creationId xmlns:a16="http://schemas.microsoft.com/office/drawing/2014/main" id="{A0334C06-814B-843B-2B49-FFFCEE43CA9F}"/>
              </a:ext>
            </a:extLst>
          </p:cNvPr>
          <p:cNvSpPr/>
          <p:nvPr/>
        </p:nvSpPr>
        <p:spPr>
          <a:xfrm>
            <a:off x="3845010" y="2275971"/>
            <a:ext cx="115365" cy="472664"/>
          </a:xfrm>
          <a:custGeom>
            <a:avLst/>
            <a:gdLst/>
            <a:ahLst/>
            <a:cxnLst/>
            <a:rect l="l" t="t" r="r" b="b"/>
            <a:pathLst>
              <a:path w="793" h="3249" extrusionOk="0">
                <a:moveTo>
                  <a:pt x="0" y="1"/>
                </a:moveTo>
                <a:lnTo>
                  <a:pt x="0" y="3249"/>
                </a:lnTo>
                <a:lnTo>
                  <a:pt x="792" y="3249"/>
                </a:lnTo>
                <a:lnTo>
                  <a:pt x="792"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2" name="Google Shape;731;p16">
            <a:extLst>
              <a:ext uri="{FF2B5EF4-FFF2-40B4-BE49-F238E27FC236}">
                <a16:creationId xmlns:a16="http://schemas.microsoft.com/office/drawing/2014/main" id="{96E3ED5C-1843-7BEE-2910-7091EB7A7AA2}"/>
              </a:ext>
            </a:extLst>
          </p:cNvPr>
          <p:cNvSpPr/>
          <p:nvPr/>
        </p:nvSpPr>
        <p:spPr>
          <a:xfrm>
            <a:off x="3775325" y="2339546"/>
            <a:ext cx="254591" cy="409381"/>
          </a:xfrm>
          <a:custGeom>
            <a:avLst/>
            <a:gdLst/>
            <a:ahLst/>
            <a:cxnLst/>
            <a:rect l="l" t="t" r="r" b="b"/>
            <a:pathLst>
              <a:path w="1750" h="2814" extrusionOk="0">
                <a:moveTo>
                  <a:pt x="0" y="1"/>
                </a:moveTo>
                <a:lnTo>
                  <a:pt x="0" y="2814"/>
                </a:lnTo>
                <a:lnTo>
                  <a:pt x="1750" y="2814"/>
                </a:lnTo>
                <a:lnTo>
                  <a:pt x="1750"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63" name="Google Shape;732;p16">
            <a:extLst>
              <a:ext uri="{FF2B5EF4-FFF2-40B4-BE49-F238E27FC236}">
                <a16:creationId xmlns:a16="http://schemas.microsoft.com/office/drawing/2014/main" id="{B6E8AAB9-94A4-E3E0-326C-07BDBA915FEE}"/>
              </a:ext>
            </a:extLst>
          </p:cNvPr>
          <p:cNvSpPr/>
          <p:nvPr/>
        </p:nvSpPr>
        <p:spPr>
          <a:xfrm>
            <a:off x="3509828" y="2438473"/>
            <a:ext cx="555297" cy="310164"/>
          </a:xfrm>
          <a:custGeom>
            <a:avLst/>
            <a:gdLst/>
            <a:ahLst/>
            <a:cxnLst/>
            <a:rect l="l" t="t" r="r" b="b"/>
            <a:pathLst>
              <a:path w="3817" h="2132" extrusionOk="0">
                <a:moveTo>
                  <a:pt x="1" y="0"/>
                </a:moveTo>
                <a:lnTo>
                  <a:pt x="1" y="2132"/>
                </a:lnTo>
                <a:lnTo>
                  <a:pt x="3816" y="2132"/>
                </a:lnTo>
                <a:lnTo>
                  <a:pt x="3816"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4" name="Google Shape;733;p16">
            <a:extLst>
              <a:ext uri="{FF2B5EF4-FFF2-40B4-BE49-F238E27FC236}">
                <a16:creationId xmlns:a16="http://schemas.microsoft.com/office/drawing/2014/main" id="{141AC343-A0C7-9D39-0C21-4347A8D6B7BA}"/>
              </a:ext>
            </a:extLst>
          </p:cNvPr>
          <p:cNvSpPr/>
          <p:nvPr/>
        </p:nvSpPr>
        <p:spPr>
          <a:xfrm>
            <a:off x="3988015"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5" name="Google Shape;734;p16">
            <a:extLst>
              <a:ext uri="{FF2B5EF4-FFF2-40B4-BE49-F238E27FC236}">
                <a16:creationId xmlns:a16="http://schemas.microsoft.com/office/drawing/2014/main" id="{85242551-C39E-2A5E-E4AD-11DEBEF74BA2}"/>
              </a:ext>
            </a:extLst>
          </p:cNvPr>
          <p:cNvSpPr/>
          <p:nvPr/>
        </p:nvSpPr>
        <p:spPr>
          <a:xfrm>
            <a:off x="3922113" y="2610574"/>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66" name="Google Shape;735;p16">
            <a:extLst>
              <a:ext uri="{FF2B5EF4-FFF2-40B4-BE49-F238E27FC236}">
                <a16:creationId xmlns:a16="http://schemas.microsoft.com/office/drawing/2014/main" id="{DA88BEAD-7412-77FF-6390-441450849353}"/>
              </a:ext>
            </a:extLst>
          </p:cNvPr>
          <p:cNvSpPr/>
          <p:nvPr/>
        </p:nvSpPr>
        <p:spPr>
          <a:xfrm>
            <a:off x="3861884"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7" name="Google Shape;736;p16">
            <a:extLst>
              <a:ext uri="{FF2B5EF4-FFF2-40B4-BE49-F238E27FC236}">
                <a16:creationId xmlns:a16="http://schemas.microsoft.com/office/drawing/2014/main" id="{3AA3FE6F-5583-5D9B-C7A7-45097205139E}"/>
              </a:ext>
            </a:extLst>
          </p:cNvPr>
          <p:cNvSpPr/>
          <p:nvPr/>
        </p:nvSpPr>
        <p:spPr>
          <a:xfrm>
            <a:off x="3795838" y="26105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8" name="Google Shape;737;p16">
            <a:extLst>
              <a:ext uri="{FF2B5EF4-FFF2-40B4-BE49-F238E27FC236}">
                <a16:creationId xmlns:a16="http://schemas.microsoft.com/office/drawing/2014/main" id="{917644FD-48E0-5804-7582-F9D5A5662791}"/>
              </a:ext>
            </a:extLst>
          </p:cNvPr>
          <p:cNvSpPr/>
          <p:nvPr/>
        </p:nvSpPr>
        <p:spPr>
          <a:xfrm>
            <a:off x="3988015"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9" name="Google Shape;738;p16">
            <a:extLst>
              <a:ext uri="{FF2B5EF4-FFF2-40B4-BE49-F238E27FC236}">
                <a16:creationId xmlns:a16="http://schemas.microsoft.com/office/drawing/2014/main" id="{76E2C919-F044-59D6-E883-909029C500D5}"/>
              </a:ext>
            </a:extLst>
          </p:cNvPr>
          <p:cNvSpPr/>
          <p:nvPr/>
        </p:nvSpPr>
        <p:spPr>
          <a:xfrm>
            <a:off x="3922113" y="2538417"/>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0" name="Google Shape;739;p16">
            <a:extLst>
              <a:ext uri="{FF2B5EF4-FFF2-40B4-BE49-F238E27FC236}">
                <a16:creationId xmlns:a16="http://schemas.microsoft.com/office/drawing/2014/main" id="{7626F231-EC26-493B-E166-53E9660D9048}"/>
              </a:ext>
            </a:extLst>
          </p:cNvPr>
          <p:cNvSpPr/>
          <p:nvPr/>
        </p:nvSpPr>
        <p:spPr>
          <a:xfrm>
            <a:off x="3861884"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1" name="Google Shape;740;p16">
            <a:extLst>
              <a:ext uri="{FF2B5EF4-FFF2-40B4-BE49-F238E27FC236}">
                <a16:creationId xmlns:a16="http://schemas.microsoft.com/office/drawing/2014/main" id="{2C5A1444-3615-BA54-7D0E-0D75415B6C51}"/>
              </a:ext>
            </a:extLst>
          </p:cNvPr>
          <p:cNvSpPr/>
          <p:nvPr/>
        </p:nvSpPr>
        <p:spPr>
          <a:xfrm>
            <a:off x="3795838" y="2538417"/>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2" name="Google Shape;741;p16">
            <a:extLst>
              <a:ext uri="{FF2B5EF4-FFF2-40B4-BE49-F238E27FC236}">
                <a16:creationId xmlns:a16="http://schemas.microsoft.com/office/drawing/2014/main" id="{06A8296C-2A10-D3BC-6698-6981140E9C30}"/>
              </a:ext>
            </a:extLst>
          </p:cNvPr>
          <p:cNvSpPr/>
          <p:nvPr/>
        </p:nvSpPr>
        <p:spPr>
          <a:xfrm>
            <a:off x="3988015"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3" name="Google Shape;742;p16">
            <a:extLst>
              <a:ext uri="{FF2B5EF4-FFF2-40B4-BE49-F238E27FC236}">
                <a16:creationId xmlns:a16="http://schemas.microsoft.com/office/drawing/2014/main" id="{2A40AA01-26EE-4AF0-E2D1-CE5EE36A2973}"/>
              </a:ext>
            </a:extLst>
          </p:cNvPr>
          <p:cNvSpPr/>
          <p:nvPr/>
        </p:nvSpPr>
        <p:spPr>
          <a:xfrm>
            <a:off x="3922113" y="247236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4" name="Google Shape;743;p16">
            <a:extLst>
              <a:ext uri="{FF2B5EF4-FFF2-40B4-BE49-F238E27FC236}">
                <a16:creationId xmlns:a16="http://schemas.microsoft.com/office/drawing/2014/main" id="{2F8415B1-3C40-AE2B-3921-6C8C4DC8C4E3}"/>
              </a:ext>
            </a:extLst>
          </p:cNvPr>
          <p:cNvSpPr/>
          <p:nvPr/>
        </p:nvSpPr>
        <p:spPr>
          <a:xfrm>
            <a:off x="3861884"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5" name="Google Shape;744;p16">
            <a:extLst>
              <a:ext uri="{FF2B5EF4-FFF2-40B4-BE49-F238E27FC236}">
                <a16:creationId xmlns:a16="http://schemas.microsoft.com/office/drawing/2014/main" id="{7EE8BD7E-C995-D587-89D1-E55255904398}"/>
              </a:ext>
            </a:extLst>
          </p:cNvPr>
          <p:cNvSpPr/>
          <p:nvPr/>
        </p:nvSpPr>
        <p:spPr>
          <a:xfrm>
            <a:off x="3795838" y="247236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6" name="Google Shape;745;p16">
            <a:extLst>
              <a:ext uri="{FF2B5EF4-FFF2-40B4-BE49-F238E27FC236}">
                <a16:creationId xmlns:a16="http://schemas.microsoft.com/office/drawing/2014/main" id="{99207804-D203-CD38-7DE9-8634741B4B3F}"/>
              </a:ext>
            </a:extLst>
          </p:cNvPr>
          <p:cNvSpPr/>
          <p:nvPr/>
        </p:nvSpPr>
        <p:spPr>
          <a:xfrm>
            <a:off x="3735901" y="26105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7" name="Google Shape;746;p16">
            <a:extLst>
              <a:ext uri="{FF2B5EF4-FFF2-40B4-BE49-F238E27FC236}">
                <a16:creationId xmlns:a16="http://schemas.microsoft.com/office/drawing/2014/main" id="{C2F74D35-5B9A-95F7-6BFD-87FEE1E290F1}"/>
              </a:ext>
            </a:extLst>
          </p:cNvPr>
          <p:cNvSpPr/>
          <p:nvPr/>
        </p:nvSpPr>
        <p:spPr>
          <a:xfrm>
            <a:off x="3669707"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8" name="Google Shape;747;p16">
            <a:extLst>
              <a:ext uri="{FF2B5EF4-FFF2-40B4-BE49-F238E27FC236}">
                <a16:creationId xmlns:a16="http://schemas.microsoft.com/office/drawing/2014/main" id="{2DC40BB0-6CC1-4696-1107-74376C2AD810}"/>
              </a:ext>
            </a:extLst>
          </p:cNvPr>
          <p:cNvSpPr/>
          <p:nvPr/>
        </p:nvSpPr>
        <p:spPr>
          <a:xfrm>
            <a:off x="3609624" y="2610574"/>
            <a:ext cx="36371" cy="42044"/>
          </a:xfrm>
          <a:custGeom>
            <a:avLst/>
            <a:gdLst/>
            <a:ahLst/>
            <a:cxnLst/>
            <a:rect l="l" t="t" r="r" b="b"/>
            <a:pathLst>
              <a:path w="250"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9" name="Google Shape;748;p16">
            <a:extLst>
              <a:ext uri="{FF2B5EF4-FFF2-40B4-BE49-F238E27FC236}">
                <a16:creationId xmlns:a16="http://schemas.microsoft.com/office/drawing/2014/main" id="{BBF09CAD-9415-FEE4-370A-414B30A4E5C1}"/>
              </a:ext>
            </a:extLst>
          </p:cNvPr>
          <p:cNvSpPr/>
          <p:nvPr/>
        </p:nvSpPr>
        <p:spPr>
          <a:xfrm>
            <a:off x="3543578"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0" name="Google Shape;749;p16">
            <a:extLst>
              <a:ext uri="{FF2B5EF4-FFF2-40B4-BE49-F238E27FC236}">
                <a16:creationId xmlns:a16="http://schemas.microsoft.com/office/drawing/2014/main" id="{CF905095-0687-03E3-9B78-3BA4CE7526ED}"/>
              </a:ext>
            </a:extLst>
          </p:cNvPr>
          <p:cNvSpPr/>
          <p:nvPr/>
        </p:nvSpPr>
        <p:spPr>
          <a:xfrm>
            <a:off x="3735901" y="2538417"/>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1" name="Google Shape;750;p16">
            <a:extLst>
              <a:ext uri="{FF2B5EF4-FFF2-40B4-BE49-F238E27FC236}">
                <a16:creationId xmlns:a16="http://schemas.microsoft.com/office/drawing/2014/main" id="{35F4B83D-677A-B23B-F5C7-7D85F2ECE842}"/>
              </a:ext>
            </a:extLst>
          </p:cNvPr>
          <p:cNvSpPr/>
          <p:nvPr/>
        </p:nvSpPr>
        <p:spPr>
          <a:xfrm>
            <a:off x="3669707"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2" name="Google Shape;751;p16">
            <a:extLst>
              <a:ext uri="{FF2B5EF4-FFF2-40B4-BE49-F238E27FC236}">
                <a16:creationId xmlns:a16="http://schemas.microsoft.com/office/drawing/2014/main" id="{DEDDD1E3-3061-07F1-C1EB-A324723D77F9}"/>
              </a:ext>
            </a:extLst>
          </p:cNvPr>
          <p:cNvSpPr/>
          <p:nvPr/>
        </p:nvSpPr>
        <p:spPr>
          <a:xfrm>
            <a:off x="3609624" y="2538417"/>
            <a:ext cx="36371" cy="48153"/>
          </a:xfrm>
          <a:custGeom>
            <a:avLst/>
            <a:gdLst/>
            <a:ahLst/>
            <a:cxnLst/>
            <a:rect l="l" t="t" r="r" b="b"/>
            <a:pathLst>
              <a:path w="250"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3" name="Google Shape;752;p16">
            <a:extLst>
              <a:ext uri="{FF2B5EF4-FFF2-40B4-BE49-F238E27FC236}">
                <a16:creationId xmlns:a16="http://schemas.microsoft.com/office/drawing/2014/main" id="{E3FC19DB-33AF-74B6-4FFF-F3FBA70969DD}"/>
              </a:ext>
            </a:extLst>
          </p:cNvPr>
          <p:cNvSpPr/>
          <p:nvPr/>
        </p:nvSpPr>
        <p:spPr>
          <a:xfrm>
            <a:off x="3543578"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4" name="Google Shape;753;p16">
            <a:extLst>
              <a:ext uri="{FF2B5EF4-FFF2-40B4-BE49-F238E27FC236}">
                <a16:creationId xmlns:a16="http://schemas.microsoft.com/office/drawing/2014/main" id="{EA9F625D-9BB8-EDC5-5D37-2B87E25AD9EF}"/>
              </a:ext>
            </a:extLst>
          </p:cNvPr>
          <p:cNvSpPr/>
          <p:nvPr/>
        </p:nvSpPr>
        <p:spPr>
          <a:xfrm>
            <a:off x="3735901" y="247236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5" name="Google Shape;754;p16">
            <a:extLst>
              <a:ext uri="{FF2B5EF4-FFF2-40B4-BE49-F238E27FC236}">
                <a16:creationId xmlns:a16="http://schemas.microsoft.com/office/drawing/2014/main" id="{589BCEA9-C82C-BDB1-5441-9658B5F2ABBB}"/>
              </a:ext>
            </a:extLst>
          </p:cNvPr>
          <p:cNvSpPr/>
          <p:nvPr/>
        </p:nvSpPr>
        <p:spPr>
          <a:xfrm>
            <a:off x="3669707"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6" name="Google Shape;755;p16">
            <a:extLst>
              <a:ext uri="{FF2B5EF4-FFF2-40B4-BE49-F238E27FC236}">
                <a16:creationId xmlns:a16="http://schemas.microsoft.com/office/drawing/2014/main" id="{C319A255-ACFF-8902-2C62-4D0F8835D620}"/>
              </a:ext>
            </a:extLst>
          </p:cNvPr>
          <p:cNvSpPr/>
          <p:nvPr/>
        </p:nvSpPr>
        <p:spPr>
          <a:xfrm>
            <a:off x="3609624" y="2472369"/>
            <a:ext cx="36371" cy="42335"/>
          </a:xfrm>
          <a:custGeom>
            <a:avLst/>
            <a:gdLst/>
            <a:ahLst/>
            <a:cxnLst/>
            <a:rect l="l" t="t" r="r" b="b"/>
            <a:pathLst>
              <a:path w="250"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7" name="Google Shape;756;p16">
            <a:extLst>
              <a:ext uri="{FF2B5EF4-FFF2-40B4-BE49-F238E27FC236}">
                <a16:creationId xmlns:a16="http://schemas.microsoft.com/office/drawing/2014/main" id="{96DCE220-BB55-5B83-13F4-0EEE79D20DA9}"/>
              </a:ext>
            </a:extLst>
          </p:cNvPr>
          <p:cNvSpPr/>
          <p:nvPr/>
        </p:nvSpPr>
        <p:spPr>
          <a:xfrm>
            <a:off x="3543578"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8" name="Google Shape;757;p16">
            <a:extLst>
              <a:ext uri="{FF2B5EF4-FFF2-40B4-BE49-F238E27FC236}">
                <a16:creationId xmlns:a16="http://schemas.microsoft.com/office/drawing/2014/main" id="{4069476D-9F3A-BC8A-FC23-11799C84E632}"/>
              </a:ext>
            </a:extLst>
          </p:cNvPr>
          <p:cNvSpPr/>
          <p:nvPr/>
        </p:nvSpPr>
        <p:spPr>
          <a:xfrm>
            <a:off x="3919495" y="3863441"/>
            <a:ext cx="555297" cy="450407"/>
          </a:xfrm>
          <a:custGeom>
            <a:avLst/>
            <a:gdLst/>
            <a:ahLst/>
            <a:cxnLst/>
            <a:rect l="l" t="t" r="r" b="b"/>
            <a:pathLst>
              <a:path w="3817" h="3096" extrusionOk="0">
                <a:moveTo>
                  <a:pt x="1" y="0"/>
                </a:moveTo>
                <a:lnTo>
                  <a:pt x="1" y="3095"/>
                </a:lnTo>
                <a:lnTo>
                  <a:pt x="3816" y="3095"/>
                </a:lnTo>
                <a:lnTo>
                  <a:pt x="381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489" name="Google Shape;758;p16">
            <a:extLst>
              <a:ext uri="{FF2B5EF4-FFF2-40B4-BE49-F238E27FC236}">
                <a16:creationId xmlns:a16="http://schemas.microsoft.com/office/drawing/2014/main" id="{B277E7F9-69D0-20EF-9B67-9272BB187E6A}"/>
              </a:ext>
            </a:extLst>
          </p:cNvPr>
          <p:cNvSpPr/>
          <p:nvPr/>
        </p:nvSpPr>
        <p:spPr>
          <a:xfrm>
            <a:off x="4156334" y="4118320"/>
            <a:ext cx="36224" cy="42189"/>
          </a:xfrm>
          <a:custGeom>
            <a:avLst/>
            <a:gdLst/>
            <a:ahLst/>
            <a:cxnLst/>
            <a:rect l="l" t="t" r="r" b="b"/>
            <a:pathLst>
              <a:path w="249" h="290"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0" name="Google Shape;759;p16">
            <a:extLst>
              <a:ext uri="{FF2B5EF4-FFF2-40B4-BE49-F238E27FC236}">
                <a16:creationId xmlns:a16="http://schemas.microsoft.com/office/drawing/2014/main" id="{3137787E-FEF7-8934-D726-CE70B46DE848}"/>
              </a:ext>
            </a:extLst>
          </p:cNvPr>
          <p:cNvSpPr/>
          <p:nvPr/>
        </p:nvSpPr>
        <p:spPr>
          <a:xfrm>
            <a:off x="4090286" y="4118320"/>
            <a:ext cx="36079" cy="42189"/>
          </a:xfrm>
          <a:custGeom>
            <a:avLst/>
            <a:gdLst/>
            <a:ahLst/>
            <a:cxnLst/>
            <a:rect l="l" t="t" r="r" b="b"/>
            <a:pathLst>
              <a:path w="248" h="290" extrusionOk="0">
                <a:moveTo>
                  <a:pt x="0" y="1"/>
                </a:moveTo>
                <a:lnTo>
                  <a:pt x="0"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1" name="Google Shape;760;p16">
            <a:extLst>
              <a:ext uri="{FF2B5EF4-FFF2-40B4-BE49-F238E27FC236}">
                <a16:creationId xmlns:a16="http://schemas.microsoft.com/office/drawing/2014/main" id="{9FECE1B1-AC79-6F24-4E8E-33543AA738AD}"/>
              </a:ext>
            </a:extLst>
          </p:cNvPr>
          <p:cNvSpPr/>
          <p:nvPr/>
        </p:nvSpPr>
        <p:spPr>
          <a:xfrm>
            <a:off x="4030058" y="4118320"/>
            <a:ext cx="36371" cy="42189"/>
          </a:xfrm>
          <a:custGeom>
            <a:avLst/>
            <a:gdLst/>
            <a:ahLst/>
            <a:cxnLst/>
            <a:rect l="l" t="t" r="r" b="b"/>
            <a:pathLst>
              <a:path w="250" h="290"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2" name="Google Shape;761;p16">
            <a:extLst>
              <a:ext uri="{FF2B5EF4-FFF2-40B4-BE49-F238E27FC236}">
                <a16:creationId xmlns:a16="http://schemas.microsoft.com/office/drawing/2014/main" id="{7D0413CF-0C7C-1D49-1D6E-53D0D6D11363}"/>
              </a:ext>
            </a:extLst>
          </p:cNvPr>
          <p:cNvSpPr/>
          <p:nvPr/>
        </p:nvSpPr>
        <p:spPr>
          <a:xfrm>
            <a:off x="3964011" y="4118320"/>
            <a:ext cx="36371" cy="42189"/>
          </a:xfrm>
          <a:custGeom>
            <a:avLst/>
            <a:gdLst/>
            <a:ahLst/>
            <a:cxnLst/>
            <a:rect l="l" t="t" r="r" b="b"/>
            <a:pathLst>
              <a:path w="250" h="290"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3" name="Google Shape;762;p16">
            <a:extLst>
              <a:ext uri="{FF2B5EF4-FFF2-40B4-BE49-F238E27FC236}">
                <a16:creationId xmlns:a16="http://schemas.microsoft.com/office/drawing/2014/main" id="{33525F4D-2BC6-939E-E396-A021A6B052C0}"/>
              </a:ext>
            </a:extLst>
          </p:cNvPr>
          <p:cNvSpPr/>
          <p:nvPr/>
        </p:nvSpPr>
        <p:spPr>
          <a:xfrm>
            <a:off x="4156334" y="404630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4" name="Google Shape;763;p16">
            <a:extLst>
              <a:ext uri="{FF2B5EF4-FFF2-40B4-BE49-F238E27FC236}">
                <a16:creationId xmlns:a16="http://schemas.microsoft.com/office/drawing/2014/main" id="{F6B588AC-BE73-350D-C825-A0DE3F98C3EE}"/>
              </a:ext>
            </a:extLst>
          </p:cNvPr>
          <p:cNvSpPr/>
          <p:nvPr/>
        </p:nvSpPr>
        <p:spPr>
          <a:xfrm>
            <a:off x="4090286" y="404630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5" name="Google Shape;764;p16">
            <a:extLst>
              <a:ext uri="{FF2B5EF4-FFF2-40B4-BE49-F238E27FC236}">
                <a16:creationId xmlns:a16="http://schemas.microsoft.com/office/drawing/2014/main" id="{C3AF9222-38DF-F58F-368D-53B46F27AB33}"/>
              </a:ext>
            </a:extLst>
          </p:cNvPr>
          <p:cNvSpPr/>
          <p:nvPr/>
        </p:nvSpPr>
        <p:spPr>
          <a:xfrm>
            <a:off x="4030058" y="4046309"/>
            <a:ext cx="36371" cy="42335"/>
          </a:xfrm>
          <a:custGeom>
            <a:avLst/>
            <a:gdLst/>
            <a:ahLst/>
            <a:cxnLst/>
            <a:rect l="l" t="t" r="r" b="b"/>
            <a:pathLst>
              <a:path w="250" h="291"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6" name="Google Shape;765;p16">
            <a:extLst>
              <a:ext uri="{FF2B5EF4-FFF2-40B4-BE49-F238E27FC236}">
                <a16:creationId xmlns:a16="http://schemas.microsoft.com/office/drawing/2014/main" id="{F32BBC26-C9D6-4D14-1B27-0E0C514E6CF3}"/>
              </a:ext>
            </a:extLst>
          </p:cNvPr>
          <p:cNvSpPr/>
          <p:nvPr/>
        </p:nvSpPr>
        <p:spPr>
          <a:xfrm>
            <a:off x="3964011" y="404630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7" name="Google Shape;766;p16">
            <a:extLst>
              <a:ext uri="{FF2B5EF4-FFF2-40B4-BE49-F238E27FC236}">
                <a16:creationId xmlns:a16="http://schemas.microsoft.com/office/drawing/2014/main" id="{FE5FAE62-372E-793E-AFD6-960159388BB9}"/>
              </a:ext>
            </a:extLst>
          </p:cNvPr>
          <p:cNvSpPr/>
          <p:nvPr/>
        </p:nvSpPr>
        <p:spPr>
          <a:xfrm>
            <a:off x="4156334" y="3974152"/>
            <a:ext cx="36224" cy="48153"/>
          </a:xfrm>
          <a:custGeom>
            <a:avLst/>
            <a:gdLst/>
            <a:ahLst/>
            <a:cxnLst/>
            <a:rect l="l" t="t" r="r" b="b"/>
            <a:pathLst>
              <a:path w="249" h="331" extrusionOk="0">
                <a:moveTo>
                  <a:pt x="1" y="1"/>
                </a:moveTo>
                <a:lnTo>
                  <a:pt x="1"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8" name="Google Shape;767;p16">
            <a:extLst>
              <a:ext uri="{FF2B5EF4-FFF2-40B4-BE49-F238E27FC236}">
                <a16:creationId xmlns:a16="http://schemas.microsoft.com/office/drawing/2014/main" id="{95DC1DA0-C02F-6107-BF1E-16FF14406D45}"/>
              </a:ext>
            </a:extLst>
          </p:cNvPr>
          <p:cNvSpPr/>
          <p:nvPr/>
        </p:nvSpPr>
        <p:spPr>
          <a:xfrm>
            <a:off x="4090286" y="3974152"/>
            <a:ext cx="36079" cy="48153"/>
          </a:xfrm>
          <a:custGeom>
            <a:avLst/>
            <a:gdLst/>
            <a:ahLst/>
            <a:cxnLst/>
            <a:rect l="l" t="t" r="r" b="b"/>
            <a:pathLst>
              <a:path w="248" h="331" extrusionOk="0">
                <a:moveTo>
                  <a:pt x="0" y="1"/>
                </a:moveTo>
                <a:lnTo>
                  <a:pt x="0"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9" name="Google Shape;768;p16">
            <a:extLst>
              <a:ext uri="{FF2B5EF4-FFF2-40B4-BE49-F238E27FC236}">
                <a16:creationId xmlns:a16="http://schemas.microsoft.com/office/drawing/2014/main" id="{FD04C674-EAC0-31C1-BFF6-47F54257BFBB}"/>
              </a:ext>
            </a:extLst>
          </p:cNvPr>
          <p:cNvSpPr/>
          <p:nvPr/>
        </p:nvSpPr>
        <p:spPr>
          <a:xfrm>
            <a:off x="4030058" y="3974152"/>
            <a:ext cx="36371" cy="48153"/>
          </a:xfrm>
          <a:custGeom>
            <a:avLst/>
            <a:gdLst/>
            <a:ahLst/>
            <a:cxnLst/>
            <a:rect l="l" t="t" r="r" b="b"/>
            <a:pathLst>
              <a:path w="250" h="331" extrusionOk="0">
                <a:moveTo>
                  <a:pt x="1" y="1"/>
                </a:moveTo>
                <a:lnTo>
                  <a:pt x="1" y="331"/>
                </a:lnTo>
                <a:lnTo>
                  <a:pt x="250" y="331"/>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0" name="Google Shape;769;p16">
            <a:extLst>
              <a:ext uri="{FF2B5EF4-FFF2-40B4-BE49-F238E27FC236}">
                <a16:creationId xmlns:a16="http://schemas.microsoft.com/office/drawing/2014/main" id="{6424BE89-5324-E5AC-B96D-DBA420C780EB}"/>
              </a:ext>
            </a:extLst>
          </p:cNvPr>
          <p:cNvSpPr/>
          <p:nvPr/>
        </p:nvSpPr>
        <p:spPr>
          <a:xfrm>
            <a:off x="3964011" y="3974152"/>
            <a:ext cx="36371" cy="48153"/>
          </a:xfrm>
          <a:custGeom>
            <a:avLst/>
            <a:gdLst/>
            <a:ahLst/>
            <a:cxnLst/>
            <a:rect l="l" t="t" r="r" b="b"/>
            <a:pathLst>
              <a:path w="250" h="331"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1" name="Google Shape;770;p16">
            <a:extLst>
              <a:ext uri="{FF2B5EF4-FFF2-40B4-BE49-F238E27FC236}">
                <a16:creationId xmlns:a16="http://schemas.microsoft.com/office/drawing/2014/main" id="{30F83C64-4433-7B75-C47B-C7930457CD67}"/>
              </a:ext>
            </a:extLst>
          </p:cNvPr>
          <p:cNvSpPr/>
          <p:nvPr/>
        </p:nvSpPr>
        <p:spPr>
          <a:xfrm>
            <a:off x="4156334" y="3908103"/>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2" name="Google Shape;771;p16">
            <a:extLst>
              <a:ext uri="{FF2B5EF4-FFF2-40B4-BE49-F238E27FC236}">
                <a16:creationId xmlns:a16="http://schemas.microsoft.com/office/drawing/2014/main" id="{6131AAD5-6447-E655-FA28-47B1E9C012F9}"/>
              </a:ext>
            </a:extLst>
          </p:cNvPr>
          <p:cNvSpPr/>
          <p:nvPr/>
        </p:nvSpPr>
        <p:spPr>
          <a:xfrm>
            <a:off x="4090286" y="3908103"/>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3" name="Google Shape;772;p16">
            <a:extLst>
              <a:ext uri="{FF2B5EF4-FFF2-40B4-BE49-F238E27FC236}">
                <a16:creationId xmlns:a16="http://schemas.microsoft.com/office/drawing/2014/main" id="{8FFFF67F-7F8A-CBE1-C43B-651FB4C95487}"/>
              </a:ext>
            </a:extLst>
          </p:cNvPr>
          <p:cNvSpPr/>
          <p:nvPr/>
        </p:nvSpPr>
        <p:spPr>
          <a:xfrm>
            <a:off x="4030058" y="3908103"/>
            <a:ext cx="36371" cy="42189"/>
          </a:xfrm>
          <a:custGeom>
            <a:avLst/>
            <a:gdLst/>
            <a:ahLst/>
            <a:cxnLst/>
            <a:rect l="l" t="t" r="r" b="b"/>
            <a:pathLst>
              <a:path w="250" h="290" extrusionOk="0">
                <a:moveTo>
                  <a:pt x="1" y="0"/>
                </a:moveTo>
                <a:lnTo>
                  <a:pt x="1" y="290"/>
                </a:lnTo>
                <a:lnTo>
                  <a:pt x="250" y="290"/>
                </a:lnTo>
                <a:lnTo>
                  <a:pt x="25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4" name="Google Shape;773;p16">
            <a:extLst>
              <a:ext uri="{FF2B5EF4-FFF2-40B4-BE49-F238E27FC236}">
                <a16:creationId xmlns:a16="http://schemas.microsoft.com/office/drawing/2014/main" id="{A80A1356-E0A3-4D83-187D-C4A4CA6EBBF0}"/>
              </a:ext>
            </a:extLst>
          </p:cNvPr>
          <p:cNvSpPr/>
          <p:nvPr/>
        </p:nvSpPr>
        <p:spPr>
          <a:xfrm>
            <a:off x="3964011" y="3908103"/>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5" name="Google Shape;774;p16">
            <a:extLst>
              <a:ext uri="{FF2B5EF4-FFF2-40B4-BE49-F238E27FC236}">
                <a16:creationId xmlns:a16="http://schemas.microsoft.com/office/drawing/2014/main" id="{09AB3308-7B2F-90B0-8489-B0622C0A5F15}"/>
              </a:ext>
            </a:extLst>
          </p:cNvPr>
          <p:cNvSpPr/>
          <p:nvPr/>
        </p:nvSpPr>
        <p:spPr>
          <a:xfrm>
            <a:off x="203245" y="4190623"/>
            <a:ext cx="342605" cy="1105503"/>
          </a:xfrm>
          <a:custGeom>
            <a:avLst/>
            <a:gdLst/>
            <a:ahLst/>
            <a:cxnLst/>
            <a:rect l="l" t="t" r="r" b="b"/>
            <a:pathLst>
              <a:path w="2355" h="7599" extrusionOk="0">
                <a:moveTo>
                  <a:pt x="1" y="0"/>
                </a:moveTo>
                <a:lnTo>
                  <a:pt x="1" y="7598"/>
                </a:lnTo>
                <a:lnTo>
                  <a:pt x="2354" y="759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06" name="Google Shape;775;p16">
            <a:extLst>
              <a:ext uri="{FF2B5EF4-FFF2-40B4-BE49-F238E27FC236}">
                <a16:creationId xmlns:a16="http://schemas.microsoft.com/office/drawing/2014/main" id="{D652E5E0-945E-E57C-F450-6487C6D6C920}"/>
              </a:ext>
            </a:extLst>
          </p:cNvPr>
          <p:cNvSpPr/>
          <p:nvPr/>
        </p:nvSpPr>
        <p:spPr>
          <a:xfrm>
            <a:off x="449685" y="5169554"/>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7" name="Google Shape;776;p16">
            <a:extLst>
              <a:ext uri="{FF2B5EF4-FFF2-40B4-BE49-F238E27FC236}">
                <a16:creationId xmlns:a16="http://schemas.microsoft.com/office/drawing/2014/main" id="{377CB524-B9FF-175E-292C-E34A91F89C32}"/>
              </a:ext>
            </a:extLst>
          </p:cNvPr>
          <p:cNvSpPr/>
          <p:nvPr/>
        </p:nvSpPr>
        <p:spPr>
          <a:xfrm>
            <a:off x="389456" y="5169554"/>
            <a:ext cx="36371" cy="48300"/>
          </a:xfrm>
          <a:custGeom>
            <a:avLst/>
            <a:gdLst/>
            <a:ahLst/>
            <a:cxnLst/>
            <a:rect l="l" t="t" r="r" b="b"/>
            <a:pathLst>
              <a:path w="250" h="332"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8" name="Google Shape;777;p16">
            <a:extLst>
              <a:ext uri="{FF2B5EF4-FFF2-40B4-BE49-F238E27FC236}">
                <a16:creationId xmlns:a16="http://schemas.microsoft.com/office/drawing/2014/main" id="{19B75316-4EB2-2DA8-5586-08C841C929D4}"/>
              </a:ext>
            </a:extLst>
          </p:cNvPr>
          <p:cNvSpPr/>
          <p:nvPr/>
        </p:nvSpPr>
        <p:spPr>
          <a:xfrm>
            <a:off x="323555" y="5169554"/>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9" name="Google Shape;778;p16">
            <a:extLst>
              <a:ext uri="{FF2B5EF4-FFF2-40B4-BE49-F238E27FC236}">
                <a16:creationId xmlns:a16="http://schemas.microsoft.com/office/drawing/2014/main" id="{C85CC430-D737-64CE-6FC0-605D70F8BB5E}"/>
              </a:ext>
            </a:extLst>
          </p:cNvPr>
          <p:cNvSpPr/>
          <p:nvPr/>
        </p:nvSpPr>
        <p:spPr>
          <a:xfrm>
            <a:off x="263473"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0" name="Google Shape;779;p16">
            <a:extLst>
              <a:ext uri="{FF2B5EF4-FFF2-40B4-BE49-F238E27FC236}">
                <a16:creationId xmlns:a16="http://schemas.microsoft.com/office/drawing/2014/main" id="{B26F6256-E759-902F-CFC7-DF8FD51FF075}"/>
              </a:ext>
            </a:extLst>
          </p:cNvPr>
          <p:cNvSpPr/>
          <p:nvPr/>
        </p:nvSpPr>
        <p:spPr>
          <a:xfrm>
            <a:off x="449685" y="5103651"/>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1" name="Google Shape;780;p16">
            <a:extLst>
              <a:ext uri="{FF2B5EF4-FFF2-40B4-BE49-F238E27FC236}">
                <a16:creationId xmlns:a16="http://schemas.microsoft.com/office/drawing/2014/main" id="{0CAAEDD6-1173-E4D9-A5B4-5EB4220C50F5}"/>
              </a:ext>
            </a:extLst>
          </p:cNvPr>
          <p:cNvSpPr/>
          <p:nvPr/>
        </p:nvSpPr>
        <p:spPr>
          <a:xfrm>
            <a:off x="389456" y="5103651"/>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2" name="Google Shape;781;p16">
            <a:extLst>
              <a:ext uri="{FF2B5EF4-FFF2-40B4-BE49-F238E27FC236}">
                <a16:creationId xmlns:a16="http://schemas.microsoft.com/office/drawing/2014/main" id="{86085E8D-7DE6-1E63-D0FC-E49F7069C429}"/>
              </a:ext>
            </a:extLst>
          </p:cNvPr>
          <p:cNvSpPr/>
          <p:nvPr/>
        </p:nvSpPr>
        <p:spPr>
          <a:xfrm>
            <a:off x="323555" y="5103651"/>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3" name="Google Shape;782;p16">
            <a:extLst>
              <a:ext uri="{FF2B5EF4-FFF2-40B4-BE49-F238E27FC236}">
                <a16:creationId xmlns:a16="http://schemas.microsoft.com/office/drawing/2014/main" id="{34F90644-8F64-21A9-34EE-0CE0779076A4}"/>
              </a:ext>
            </a:extLst>
          </p:cNvPr>
          <p:cNvSpPr/>
          <p:nvPr/>
        </p:nvSpPr>
        <p:spPr>
          <a:xfrm>
            <a:off x="263473"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4" name="Google Shape;783;p16">
            <a:extLst>
              <a:ext uri="{FF2B5EF4-FFF2-40B4-BE49-F238E27FC236}">
                <a16:creationId xmlns:a16="http://schemas.microsoft.com/office/drawing/2014/main" id="{F0ED7469-E835-D264-CF04-E5C3C90A0238}"/>
              </a:ext>
            </a:extLst>
          </p:cNvPr>
          <p:cNvSpPr/>
          <p:nvPr/>
        </p:nvSpPr>
        <p:spPr>
          <a:xfrm>
            <a:off x="449685" y="5031639"/>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5" name="Google Shape;784;p16">
            <a:extLst>
              <a:ext uri="{FF2B5EF4-FFF2-40B4-BE49-F238E27FC236}">
                <a16:creationId xmlns:a16="http://schemas.microsoft.com/office/drawing/2014/main" id="{7CCCA46E-B954-4DC8-FEFD-23109B7BAAD0}"/>
              </a:ext>
            </a:extLst>
          </p:cNvPr>
          <p:cNvSpPr/>
          <p:nvPr/>
        </p:nvSpPr>
        <p:spPr>
          <a:xfrm>
            <a:off x="389456" y="5031639"/>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6" name="Google Shape;785;p16">
            <a:extLst>
              <a:ext uri="{FF2B5EF4-FFF2-40B4-BE49-F238E27FC236}">
                <a16:creationId xmlns:a16="http://schemas.microsoft.com/office/drawing/2014/main" id="{9589D7E6-9359-BE24-8205-BA8AD08503B3}"/>
              </a:ext>
            </a:extLst>
          </p:cNvPr>
          <p:cNvSpPr/>
          <p:nvPr/>
        </p:nvSpPr>
        <p:spPr>
          <a:xfrm>
            <a:off x="323555" y="5031639"/>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7" name="Google Shape;786;p16">
            <a:extLst>
              <a:ext uri="{FF2B5EF4-FFF2-40B4-BE49-F238E27FC236}">
                <a16:creationId xmlns:a16="http://schemas.microsoft.com/office/drawing/2014/main" id="{E3D787DC-DA23-BD93-FD82-028C61CCE1BC}"/>
              </a:ext>
            </a:extLst>
          </p:cNvPr>
          <p:cNvSpPr/>
          <p:nvPr/>
        </p:nvSpPr>
        <p:spPr>
          <a:xfrm>
            <a:off x="263473"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8" name="Google Shape;787;p16">
            <a:extLst>
              <a:ext uri="{FF2B5EF4-FFF2-40B4-BE49-F238E27FC236}">
                <a16:creationId xmlns:a16="http://schemas.microsoft.com/office/drawing/2014/main" id="{69015060-2DA7-EC3C-77A9-227695570627}"/>
              </a:ext>
            </a:extLst>
          </p:cNvPr>
          <p:cNvSpPr/>
          <p:nvPr/>
        </p:nvSpPr>
        <p:spPr>
          <a:xfrm>
            <a:off x="449685" y="4959336"/>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9" name="Google Shape;788;p16">
            <a:extLst>
              <a:ext uri="{FF2B5EF4-FFF2-40B4-BE49-F238E27FC236}">
                <a16:creationId xmlns:a16="http://schemas.microsoft.com/office/drawing/2014/main" id="{83719B77-5F48-0D55-F7A5-7397D2DDB9CD}"/>
              </a:ext>
            </a:extLst>
          </p:cNvPr>
          <p:cNvSpPr/>
          <p:nvPr/>
        </p:nvSpPr>
        <p:spPr>
          <a:xfrm>
            <a:off x="389456" y="4959336"/>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0" name="Google Shape;789;p16">
            <a:extLst>
              <a:ext uri="{FF2B5EF4-FFF2-40B4-BE49-F238E27FC236}">
                <a16:creationId xmlns:a16="http://schemas.microsoft.com/office/drawing/2014/main" id="{BC02B9D9-5A4A-130C-736C-4305F1B57C53}"/>
              </a:ext>
            </a:extLst>
          </p:cNvPr>
          <p:cNvSpPr/>
          <p:nvPr/>
        </p:nvSpPr>
        <p:spPr>
          <a:xfrm>
            <a:off x="323555" y="4959336"/>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1" name="Google Shape;790;p16">
            <a:extLst>
              <a:ext uri="{FF2B5EF4-FFF2-40B4-BE49-F238E27FC236}">
                <a16:creationId xmlns:a16="http://schemas.microsoft.com/office/drawing/2014/main" id="{064CD937-533F-F0F6-44F7-9A0054405F9B}"/>
              </a:ext>
            </a:extLst>
          </p:cNvPr>
          <p:cNvSpPr/>
          <p:nvPr/>
        </p:nvSpPr>
        <p:spPr>
          <a:xfrm>
            <a:off x="263473"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2" name="Google Shape;791;p16">
            <a:extLst>
              <a:ext uri="{FF2B5EF4-FFF2-40B4-BE49-F238E27FC236}">
                <a16:creationId xmlns:a16="http://schemas.microsoft.com/office/drawing/2014/main" id="{0B563704-48DF-3099-020D-2AB47424FA21}"/>
              </a:ext>
            </a:extLst>
          </p:cNvPr>
          <p:cNvSpPr/>
          <p:nvPr/>
        </p:nvSpPr>
        <p:spPr>
          <a:xfrm>
            <a:off x="449685" y="489328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3" name="Google Shape;792;p16">
            <a:extLst>
              <a:ext uri="{FF2B5EF4-FFF2-40B4-BE49-F238E27FC236}">
                <a16:creationId xmlns:a16="http://schemas.microsoft.com/office/drawing/2014/main" id="{CCDF3405-9A86-0973-01EC-0EE8D951C518}"/>
              </a:ext>
            </a:extLst>
          </p:cNvPr>
          <p:cNvSpPr/>
          <p:nvPr/>
        </p:nvSpPr>
        <p:spPr>
          <a:xfrm>
            <a:off x="389456" y="489328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4" name="Google Shape;793;p16">
            <a:extLst>
              <a:ext uri="{FF2B5EF4-FFF2-40B4-BE49-F238E27FC236}">
                <a16:creationId xmlns:a16="http://schemas.microsoft.com/office/drawing/2014/main" id="{CD035D57-208C-48B5-FFAA-B30406732FB1}"/>
              </a:ext>
            </a:extLst>
          </p:cNvPr>
          <p:cNvSpPr/>
          <p:nvPr/>
        </p:nvSpPr>
        <p:spPr>
          <a:xfrm>
            <a:off x="323555" y="4893289"/>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5" name="Google Shape;794;p16">
            <a:extLst>
              <a:ext uri="{FF2B5EF4-FFF2-40B4-BE49-F238E27FC236}">
                <a16:creationId xmlns:a16="http://schemas.microsoft.com/office/drawing/2014/main" id="{72B92089-DD40-D377-8558-9321BE59628E}"/>
              </a:ext>
            </a:extLst>
          </p:cNvPr>
          <p:cNvSpPr/>
          <p:nvPr/>
        </p:nvSpPr>
        <p:spPr>
          <a:xfrm>
            <a:off x="263473"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6" name="Google Shape;795;p16">
            <a:extLst>
              <a:ext uri="{FF2B5EF4-FFF2-40B4-BE49-F238E27FC236}">
                <a16:creationId xmlns:a16="http://schemas.microsoft.com/office/drawing/2014/main" id="{DD1C2700-9FCE-9B31-7675-024596F16A12}"/>
              </a:ext>
            </a:extLst>
          </p:cNvPr>
          <p:cNvSpPr/>
          <p:nvPr/>
        </p:nvSpPr>
        <p:spPr>
          <a:xfrm>
            <a:off x="449685" y="4821277"/>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7" name="Google Shape;796;p16">
            <a:extLst>
              <a:ext uri="{FF2B5EF4-FFF2-40B4-BE49-F238E27FC236}">
                <a16:creationId xmlns:a16="http://schemas.microsoft.com/office/drawing/2014/main" id="{6F73F992-607E-B9AF-40A4-92A22546DF21}"/>
              </a:ext>
            </a:extLst>
          </p:cNvPr>
          <p:cNvSpPr/>
          <p:nvPr/>
        </p:nvSpPr>
        <p:spPr>
          <a:xfrm>
            <a:off x="389456" y="4821277"/>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8" name="Google Shape;797;p16">
            <a:extLst>
              <a:ext uri="{FF2B5EF4-FFF2-40B4-BE49-F238E27FC236}">
                <a16:creationId xmlns:a16="http://schemas.microsoft.com/office/drawing/2014/main" id="{67F5F325-5AD8-F0ED-C6D9-5C2AC435480C}"/>
              </a:ext>
            </a:extLst>
          </p:cNvPr>
          <p:cNvSpPr/>
          <p:nvPr/>
        </p:nvSpPr>
        <p:spPr>
          <a:xfrm>
            <a:off x="323555" y="4821277"/>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9" name="Google Shape;798;p16">
            <a:extLst>
              <a:ext uri="{FF2B5EF4-FFF2-40B4-BE49-F238E27FC236}">
                <a16:creationId xmlns:a16="http://schemas.microsoft.com/office/drawing/2014/main" id="{11015E0A-29A2-2EC7-58E3-398D4FBADCDF}"/>
              </a:ext>
            </a:extLst>
          </p:cNvPr>
          <p:cNvSpPr/>
          <p:nvPr/>
        </p:nvSpPr>
        <p:spPr>
          <a:xfrm>
            <a:off x="263473"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0" name="Google Shape;799;p16">
            <a:extLst>
              <a:ext uri="{FF2B5EF4-FFF2-40B4-BE49-F238E27FC236}">
                <a16:creationId xmlns:a16="http://schemas.microsoft.com/office/drawing/2014/main" id="{51045A4A-5DCB-7EB9-C363-85C59E4D3866}"/>
              </a:ext>
            </a:extLst>
          </p:cNvPr>
          <p:cNvSpPr/>
          <p:nvPr/>
        </p:nvSpPr>
        <p:spPr>
          <a:xfrm>
            <a:off x="449685" y="47553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1" name="Google Shape;800;p16">
            <a:extLst>
              <a:ext uri="{FF2B5EF4-FFF2-40B4-BE49-F238E27FC236}">
                <a16:creationId xmlns:a16="http://schemas.microsoft.com/office/drawing/2014/main" id="{0D028BF3-6353-791B-9529-6E39602B424F}"/>
              </a:ext>
            </a:extLst>
          </p:cNvPr>
          <p:cNvSpPr/>
          <p:nvPr/>
        </p:nvSpPr>
        <p:spPr>
          <a:xfrm>
            <a:off x="389456" y="4755374"/>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2" name="Google Shape;801;p16">
            <a:extLst>
              <a:ext uri="{FF2B5EF4-FFF2-40B4-BE49-F238E27FC236}">
                <a16:creationId xmlns:a16="http://schemas.microsoft.com/office/drawing/2014/main" id="{41EB1245-3141-4057-0604-87285B6109A8}"/>
              </a:ext>
            </a:extLst>
          </p:cNvPr>
          <p:cNvSpPr/>
          <p:nvPr/>
        </p:nvSpPr>
        <p:spPr>
          <a:xfrm>
            <a:off x="323555" y="4755374"/>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3" name="Google Shape;802;p16">
            <a:extLst>
              <a:ext uri="{FF2B5EF4-FFF2-40B4-BE49-F238E27FC236}">
                <a16:creationId xmlns:a16="http://schemas.microsoft.com/office/drawing/2014/main" id="{66B36765-39F4-8A94-A446-4F18752BF162}"/>
              </a:ext>
            </a:extLst>
          </p:cNvPr>
          <p:cNvSpPr/>
          <p:nvPr/>
        </p:nvSpPr>
        <p:spPr>
          <a:xfrm>
            <a:off x="263473" y="47553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4" name="Google Shape;803;p16">
            <a:extLst>
              <a:ext uri="{FF2B5EF4-FFF2-40B4-BE49-F238E27FC236}">
                <a16:creationId xmlns:a16="http://schemas.microsoft.com/office/drawing/2014/main" id="{CD0157C3-B36E-B0F9-CDC3-84BC4CFC4BE1}"/>
              </a:ext>
            </a:extLst>
          </p:cNvPr>
          <p:cNvSpPr/>
          <p:nvPr/>
        </p:nvSpPr>
        <p:spPr>
          <a:xfrm>
            <a:off x="449685" y="4683071"/>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5" name="Google Shape;804;p16">
            <a:extLst>
              <a:ext uri="{FF2B5EF4-FFF2-40B4-BE49-F238E27FC236}">
                <a16:creationId xmlns:a16="http://schemas.microsoft.com/office/drawing/2014/main" id="{90EDC303-D5F1-BFAA-DEDD-9D6E2B339113}"/>
              </a:ext>
            </a:extLst>
          </p:cNvPr>
          <p:cNvSpPr/>
          <p:nvPr/>
        </p:nvSpPr>
        <p:spPr>
          <a:xfrm>
            <a:off x="389456" y="4683071"/>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6" name="Google Shape;805;p16">
            <a:extLst>
              <a:ext uri="{FF2B5EF4-FFF2-40B4-BE49-F238E27FC236}">
                <a16:creationId xmlns:a16="http://schemas.microsoft.com/office/drawing/2014/main" id="{166D5241-63C2-4591-2436-C273A8076B92}"/>
              </a:ext>
            </a:extLst>
          </p:cNvPr>
          <p:cNvSpPr/>
          <p:nvPr/>
        </p:nvSpPr>
        <p:spPr>
          <a:xfrm>
            <a:off x="323555" y="4683071"/>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7" name="Google Shape;806;p16">
            <a:extLst>
              <a:ext uri="{FF2B5EF4-FFF2-40B4-BE49-F238E27FC236}">
                <a16:creationId xmlns:a16="http://schemas.microsoft.com/office/drawing/2014/main" id="{23B90DB0-6810-3983-5080-887B4C0289AF}"/>
              </a:ext>
            </a:extLst>
          </p:cNvPr>
          <p:cNvSpPr/>
          <p:nvPr/>
        </p:nvSpPr>
        <p:spPr>
          <a:xfrm>
            <a:off x="263473" y="4683071"/>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8" name="Google Shape;807;p16">
            <a:extLst>
              <a:ext uri="{FF2B5EF4-FFF2-40B4-BE49-F238E27FC236}">
                <a16:creationId xmlns:a16="http://schemas.microsoft.com/office/drawing/2014/main" id="{E9CA9033-3F95-9A65-C09B-543115283156}"/>
              </a:ext>
            </a:extLst>
          </p:cNvPr>
          <p:cNvSpPr/>
          <p:nvPr/>
        </p:nvSpPr>
        <p:spPr>
          <a:xfrm>
            <a:off x="449685" y="4611060"/>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9" name="Google Shape;808;p16">
            <a:extLst>
              <a:ext uri="{FF2B5EF4-FFF2-40B4-BE49-F238E27FC236}">
                <a16:creationId xmlns:a16="http://schemas.microsoft.com/office/drawing/2014/main" id="{F4BFF779-4962-0A83-DD38-AC4DAEF02057}"/>
              </a:ext>
            </a:extLst>
          </p:cNvPr>
          <p:cNvSpPr/>
          <p:nvPr/>
        </p:nvSpPr>
        <p:spPr>
          <a:xfrm>
            <a:off x="389456" y="4611060"/>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0" name="Google Shape;809;p16">
            <a:extLst>
              <a:ext uri="{FF2B5EF4-FFF2-40B4-BE49-F238E27FC236}">
                <a16:creationId xmlns:a16="http://schemas.microsoft.com/office/drawing/2014/main" id="{3F901BAF-E5B0-EFD1-7300-5FA43B6CEF3D}"/>
              </a:ext>
            </a:extLst>
          </p:cNvPr>
          <p:cNvSpPr/>
          <p:nvPr/>
        </p:nvSpPr>
        <p:spPr>
          <a:xfrm>
            <a:off x="323555" y="4611060"/>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1" name="Google Shape;810;p16">
            <a:extLst>
              <a:ext uri="{FF2B5EF4-FFF2-40B4-BE49-F238E27FC236}">
                <a16:creationId xmlns:a16="http://schemas.microsoft.com/office/drawing/2014/main" id="{60E5D969-C9CB-386A-5159-EE13F9F66187}"/>
              </a:ext>
            </a:extLst>
          </p:cNvPr>
          <p:cNvSpPr/>
          <p:nvPr/>
        </p:nvSpPr>
        <p:spPr>
          <a:xfrm>
            <a:off x="263473" y="4611060"/>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2" name="Google Shape;811;p16">
            <a:extLst>
              <a:ext uri="{FF2B5EF4-FFF2-40B4-BE49-F238E27FC236}">
                <a16:creationId xmlns:a16="http://schemas.microsoft.com/office/drawing/2014/main" id="{313A1FDF-4FF5-939B-4E48-F9EDD1A41570}"/>
              </a:ext>
            </a:extLst>
          </p:cNvPr>
          <p:cNvSpPr/>
          <p:nvPr/>
        </p:nvSpPr>
        <p:spPr>
          <a:xfrm>
            <a:off x="449685" y="4545011"/>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3" name="Google Shape;812;p16">
            <a:extLst>
              <a:ext uri="{FF2B5EF4-FFF2-40B4-BE49-F238E27FC236}">
                <a16:creationId xmlns:a16="http://schemas.microsoft.com/office/drawing/2014/main" id="{00209F0D-7E68-B6D8-77BA-D451BFACBFCC}"/>
              </a:ext>
            </a:extLst>
          </p:cNvPr>
          <p:cNvSpPr/>
          <p:nvPr/>
        </p:nvSpPr>
        <p:spPr>
          <a:xfrm>
            <a:off x="389456" y="4545011"/>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44" name="Google Shape;813;p16">
            <a:extLst>
              <a:ext uri="{FF2B5EF4-FFF2-40B4-BE49-F238E27FC236}">
                <a16:creationId xmlns:a16="http://schemas.microsoft.com/office/drawing/2014/main" id="{646E66E7-B0E0-B1B3-7AEB-7869A18E54EB}"/>
              </a:ext>
            </a:extLst>
          </p:cNvPr>
          <p:cNvSpPr/>
          <p:nvPr/>
        </p:nvSpPr>
        <p:spPr>
          <a:xfrm>
            <a:off x="323555" y="4545011"/>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5" name="Google Shape;814;p16">
            <a:extLst>
              <a:ext uri="{FF2B5EF4-FFF2-40B4-BE49-F238E27FC236}">
                <a16:creationId xmlns:a16="http://schemas.microsoft.com/office/drawing/2014/main" id="{A5BFC2DB-2FC5-5305-78A7-437034A60316}"/>
              </a:ext>
            </a:extLst>
          </p:cNvPr>
          <p:cNvSpPr/>
          <p:nvPr/>
        </p:nvSpPr>
        <p:spPr>
          <a:xfrm>
            <a:off x="263473" y="4545011"/>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6" name="Google Shape;815;p16">
            <a:extLst>
              <a:ext uri="{FF2B5EF4-FFF2-40B4-BE49-F238E27FC236}">
                <a16:creationId xmlns:a16="http://schemas.microsoft.com/office/drawing/2014/main" id="{DAF41DF7-13EE-0EF4-9827-C6F95F193D22}"/>
              </a:ext>
            </a:extLst>
          </p:cNvPr>
          <p:cNvSpPr/>
          <p:nvPr/>
        </p:nvSpPr>
        <p:spPr>
          <a:xfrm>
            <a:off x="449685" y="4472854"/>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7" name="Google Shape;816;p16">
            <a:extLst>
              <a:ext uri="{FF2B5EF4-FFF2-40B4-BE49-F238E27FC236}">
                <a16:creationId xmlns:a16="http://schemas.microsoft.com/office/drawing/2014/main" id="{C6DB1D55-3DD2-656F-378B-66724668FBC8}"/>
              </a:ext>
            </a:extLst>
          </p:cNvPr>
          <p:cNvSpPr/>
          <p:nvPr/>
        </p:nvSpPr>
        <p:spPr>
          <a:xfrm>
            <a:off x="389456" y="4472854"/>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8" name="Google Shape;817;p16">
            <a:extLst>
              <a:ext uri="{FF2B5EF4-FFF2-40B4-BE49-F238E27FC236}">
                <a16:creationId xmlns:a16="http://schemas.microsoft.com/office/drawing/2014/main" id="{1F090F51-5AEE-E0A4-C2F9-3EE6BDB1216C}"/>
              </a:ext>
            </a:extLst>
          </p:cNvPr>
          <p:cNvSpPr/>
          <p:nvPr/>
        </p:nvSpPr>
        <p:spPr>
          <a:xfrm>
            <a:off x="323555" y="4472854"/>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9" name="Google Shape;818;p16">
            <a:extLst>
              <a:ext uri="{FF2B5EF4-FFF2-40B4-BE49-F238E27FC236}">
                <a16:creationId xmlns:a16="http://schemas.microsoft.com/office/drawing/2014/main" id="{1D852F77-2AFB-ED2E-FD52-3C750FC8777A}"/>
              </a:ext>
            </a:extLst>
          </p:cNvPr>
          <p:cNvSpPr/>
          <p:nvPr/>
        </p:nvSpPr>
        <p:spPr>
          <a:xfrm>
            <a:off x="263473" y="4472854"/>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0" name="Google Shape;819;p16">
            <a:extLst>
              <a:ext uri="{FF2B5EF4-FFF2-40B4-BE49-F238E27FC236}">
                <a16:creationId xmlns:a16="http://schemas.microsoft.com/office/drawing/2014/main" id="{6410F64C-1098-F018-5204-5398D254528B}"/>
              </a:ext>
            </a:extLst>
          </p:cNvPr>
          <p:cNvSpPr/>
          <p:nvPr/>
        </p:nvSpPr>
        <p:spPr>
          <a:xfrm>
            <a:off x="449685" y="4406661"/>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1" name="Google Shape;820;p16">
            <a:extLst>
              <a:ext uri="{FF2B5EF4-FFF2-40B4-BE49-F238E27FC236}">
                <a16:creationId xmlns:a16="http://schemas.microsoft.com/office/drawing/2014/main" id="{BB2652FD-4875-1BE7-01BE-7A6758568A3F}"/>
              </a:ext>
            </a:extLst>
          </p:cNvPr>
          <p:cNvSpPr/>
          <p:nvPr/>
        </p:nvSpPr>
        <p:spPr>
          <a:xfrm>
            <a:off x="389456" y="4406661"/>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2" name="Google Shape;821;p16">
            <a:extLst>
              <a:ext uri="{FF2B5EF4-FFF2-40B4-BE49-F238E27FC236}">
                <a16:creationId xmlns:a16="http://schemas.microsoft.com/office/drawing/2014/main" id="{08EE3C24-1508-B460-4653-9D6FC2E5853F}"/>
              </a:ext>
            </a:extLst>
          </p:cNvPr>
          <p:cNvSpPr/>
          <p:nvPr/>
        </p:nvSpPr>
        <p:spPr>
          <a:xfrm>
            <a:off x="323555" y="4406661"/>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3" name="Google Shape;822;p16">
            <a:extLst>
              <a:ext uri="{FF2B5EF4-FFF2-40B4-BE49-F238E27FC236}">
                <a16:creationId xmlns:a16="http://schemas.microsoft.com/office/drawing/2014/main" id="{98CC608A-1432-B394-E3B3-EF914A5636F2}"/>
              </a:ext>
            </a:extLst>
          </p:cNvPr>
          <p:cNvSpPr/>
          <p:nvPr/>
        </p:nvSpPr>
        <p:spPr>
          <a:xfrm>
            <a:off x="263473" y="4406661"/>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4" name="Google Shape;823;p16">
            <a:extLst>
              <a:ext uri="{FF2B5EF4-FFF2-40B4-BE49-F238E27FC236}">
                <a16:creationId xmlns:a16="http://schemas.microsoft.com/office/drawing/2014/main" id="{AE5C086A-1605-A05E-3235-EF469BCA7D41}"/>
              </a:ext>
            </a:extLst>
          </p:cNvPr>
          <p:cNvSpPr/>
          <p:nvPr/>
        </p:nvSpPr>
        <p:spPr>
          <a:xfrm>
            <a:off x="449685" y="4334794"/>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5" name="Google Shape;824;p16">
            <a:extLst>
              <a:ext uri="{FF2B5EF4-FFF2-40B4-BE49-F238E27FC236}">
                <a16:creationId xmlns:a16="http://schemas.microsoft.com/office/drawing/2014/main" id="{DE9C9801-90D6-191F-4DBD-BC4ECB72D873}"/>
              </a:ext>
            </a:extLst>
          </p:cNvPr>
          <p:cNvSpPr/>
          <p:nvPr/>
        </p:nvSpPr>
        <p:spPr>
          <a:xfrm>
            <a:off x="389456" y="4334794"/>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6" name="Google Shape;825;p16">
            <a:extLst>
              <a:ext uri="{FF2B5EF4-FFF2-40B4-BE49-F238E27FC236}">
                <a16:creationId xmlns:a16="http://schemas.microsoft.com/office/drawing/2014/main" id="{4C6E07E0-16EF-4073-D218-CF50925A9841}"/>
              </a:ext>
            </a:extLst>
          </p:cNvPr>
          <p:cNvSpPr/>
          <p:nvPr/>
        </p:nvSpPr>
        <p:spPr>
          <a:xfrm>
            <a:off x="323555" y="4334794"/>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7" name="Google Shape;826;p16">
            <a:extLst>
              <a:ext uri="{FF2B5EF4-FFF2-40B4-BE49-F238E27FC236}">
                <a16:creationId xmlns:a16="http://schemas.microsoft.com/office/drawing/2014/main" id="{CF414298-FFC2-0C06-F06F-60D181682F3F}"/>
              </a:ext>
            </a:extLst>
          </p:cNvPr>
          <p:cNvSpPr/>
          <p:nvPr/>
        </p:nvSpPr>
        <p:spPr>
          <a:xfrm>
            <a:off x="263473" y="4334794"/>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8" name="Google Shape;827;p16">
            <a:extLst>
              <a:ext uri="{FF2B5EF4-FFF2-40B4-BE49-F238E27FC236}">
                <a16:creationId xmlns:a16="http://schemas.microsoft.com/office/drawing/2014/main" id="{D9ADB19C-7172-9AA9-9787-6A53F7F4CA65}"/>
              </a:ext>
            </a:extLst>
          </p:cNvPr>
          <p:cNvSpPr/>
          <p:nvPr/>
        </p:nvSpPr>
        <p:spPr>
          <a:xfrm>
            <a:off x="449685" y="4262635"/>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9" name="Google Shape;828;p16">
            <a:extLst>
              <a:ext uri="{FF2B5EF4-FFF2-40B4-BE49-F238E27FC236}">
                <a16:creationId xmlns:a16="http://schemas.microsoft.com/office/drawing/2014/main" id="{EE91E133-3351-FBDB-1E64-AFD8834871FF}"/>
              </a:ext>
            </a:extLst>
          </p:cNvPr>
          <p:cNvSpPr/>
          <p:nvPr/>
        </p:nvSpPr>
        <p:spPr>
          <a:xfrm>
            <a:off x="389456" y="4262635"/>
            <a:ext cx="36371" cy="48008"/>
          </a:xfrm>
          <a:custGeom>
            <a:avLst/>
            <a:gdLst/>
            <a:ahLst/>
            <a:cxnLst/>
            <a:rect l="l" t="t" r="r" b="b"/>
            <a:pathLst>
              <a:path w="250" h="330" extrusionOk="0">
                <a:moveTo>
                  <a:pt x="1" y="0"/>
                </a:moveTo>
                <a:lnTo>
                  <a:pt x="1"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0" name="Google Shape;829;p16">
            <a:extLst>
              <a:ext uri="{FF2B5EF4-FFF2-40B4-BE49-F238E27FC236}">
                <a16:creationId xmlns:a16="http://schemas.microsoft.com/office/drawing/2014/main" id="{28C3F422-253C-931A-732E-C1AC3FB6B0ED}"/>
              </a:ext>
            </a:extLst>
          </p:cNvPr>
          <p:cNvSpPr/>
          <p:nvPr/>
        </p:nvSpPr>
        <p:spPr>
          <a:xfrm>
            <a:off x="323555" y="4262635"/>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1" name="Google Shape;830;p16">
            <a:extLst>
              <a:ext uri="{FF2B5EF4-FFF2-40B4-BE49-F238E27FC236}">
                <a16:creationId xmlns:a16="http://schemas.microsoft.com/office/drawing/2014/main" id="{E867C194-55DE-CA94-687D-7C5136F06617}"/>
              </a:ext>
            </a:extLst>
          </p:cNvPr>
          <p:cNvSpPr/>
          <p:nvPr/>
        </p:nvSpPr>
        <p:spPr>
          <a:xfrm>
            <a:off x="263473" y="4262635"/>
            <a:ext cx="36079" cy="48008"/>
          </a:xfrm>
          <a:custGeom>
            <a:avLst/>
            <a:gdLst/>
            <a:ahLst/>
            <a:cxnLst/>
            <a:rect l="l" t="t" r="r" b="b"/>
            <a:pathLst>
              <a:path w="248" h="330" extrusionOk="0">
                <a:moveTo>
                  <a:pt x="0" y="0"/>
                </a:moveTo>
                <a:lnTo>
                  <a:pt x="0"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2" name="Google Shape;831;p16">
            <a:extLst>
              <a:ext uri="{FF2B5EF4-FFF2-40B4-BE49-F238E27FC236}">
                <a16:creationId xmlns:a16="http://schemas.microsoft.com/office/drawing/2014/main" id="{5DF99EB6-0503-1702-D84B-49C72AF5BC6F}"/>
              </a:ext>
            </a:extLst>
          </p:cNvPr>
          <p:cNvSpPr/>
          <p:nvPr/>
        </p:nvSpPr>
        <p:spPr>
          <a:xfrm>
            <a:off x="575815" y="4717113"/>
            <a:ext cx="342605" cy="578865"/>
          </a:xfrm>
          <a:custGeom>
            <a:avLst/>
            <a:gdLst/>
            <a:ahLst/>
            <a:cxnLst/>
            <a:rect l="l" t="t" r="r" b="b"/>
            <a:pathLst>
              <a:path w="2355" h="3979" extrusionOk="0">
                <a:moveTo>
                  <a:pt x="1" y="0"/>
                </a:moveTo>
                <a:lnTo>
                  <a:pt x="1" y="3978"/>
                </a:lnTo>
                <a:lnTo>
                  <a:pt x="2354" y="3978"/>
                </a:lnTo>
                <a:lnTo>
                  <a:pt x="2354"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563" name="Google Shape;832;p16">
            <a:extLst>
              <a:ext uri="{FF2B5EF4-FFF2-40B4-BE49-F238E27FC236}">
                <a16:creationId xmlns:a16="http://schemas.microsoft.com/office/drawing/2014/main" id="{07566FB8-F697-F949-C3ED-DCA067D0D9DF}"/>
              </a:ext>
            </a:extLst>
          </p:cNvPr>
          <p:cNvSpPr/>
          <p:nvPr/>
        </p:nvSpPr>
        <p:spPr>
          <a:xfrm>
            <a:off x="822110" y="5169554"/>
            <a:ext cx="42044" cy="48300"/>
          </a:xfrm>
          <a:custGeom>
            <a:avLst/>
            <a:gdLst/>
            <a:ahLst/>
            <a:cxnLst/>
            <a:rect l="l" t="t" r="r" b="b"/>
            <a:pathLst>
              <a:path w="289" h="332" extrusionOk="0">
                <a:moveTo>
                  <a:pt x="0" y="1"/>
                </a:moveTo>
                <a:lnTo>
                  <a:pt x="0"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4" name="Google Shape;833;p16">
            <a:extLst>
              <a:ext uri="{FF2B5EF4-FFF2-40B4-BE49-F238E27FC236}">
                <a16:creationId xmlns:a16="http://schemas.microsoft.com/office/drawing/2014/main" id="{B46CD295-BEC5-E84B-632E-7311B475BE83}"/>
              </a:ext>
            </a:extLst>
          </p:cNvPr>
          <p:cNvSpPr/>
          <p:nvPr/>
        </p:nvSpPr>
        <p:spPr>
          <a:xfrm>
            <a:off x="762027" y="5169554"/>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5" name="Google Shape;834;p16">
            <a:extLst>
              <a:ext uri="{FF2B5EF4-FFF2-40B4-BE49-F238E27FC236}">
                <a16:creationId xmlns:a16="http://schemas.microsoft.com/office/drawing/2014/main" id="{AA768D05-8159-924F-04A8-7613876B54AC}"/>
              </a:ext>
            </a:extLst>
          </p:cNvPr>
          <p:cNvSpPr/>
          <p:nvPr/>
        </p:nvSpPr>
        <p:spPr>
          <a:xfrm>
            <a:off x="695836" y="5169554"/>
            <a:ext cx="42335" cy="48300"/>
          </a:xfrm>
          <a:custGeom>
            <a:avLst/>
            <a:gdLst/>
            <a:ahLst/>
            <a:cxnLst/>
            <a:rect l="l" t="t" r="r" b="b"/>
            <a:pathLst>
              <a:path w="291" h="332" extrusionOk="0">
                <a:moveTo>
                  <a:pt x="1" y="1"/>
                </a:moveTo>
                <a:lnTo>
                  <a:pt x="1"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6" name="Google Shape;835;p16">
            <a:extLst>
              <a:ext uri="{FF2B5EF4-FFF2-40B4-BE49-F238E27FC236}">
                <a16:creationId xmlns:a16="http://schemas.microsoft.com/office/drawing/2014/main" id="{0CE7F7E0-3917-7B74-601C-438166C20A19}"/>
              </a:ext>
            </a:extLst>
          </p:cNvPr>
          <p:cNvSpPr/>
          <p:nvPr/>
        </p:nvSpPr>
        <p:spPr>
          <a:xfrm>
            <a:off x="636044"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7" name="Google Shape;836;p16">
            <a:extLst>
              <a:ext uri="{FF2B5EF4-FFF2-40B4-BE49-F238E27FC236}">
                <a16:creationId xmlns:a16="http://schemas.microsoft.com/office/drawing/2014/main" id="{C8284B05-11ED-F4B9-5FC5-9AC75EF6C1BA}"/>
              </a:ext>
            </a:extLst>
          </p:cNvPr>
          <p:cNvSpPr/>
          <p:nvPr/>
        </p:nvSpPr>
        <p:spPr>
          <a:xfrm>
            <a:off x="822110" y="5103651"/>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8" name="Google Shape;837;p16">
            <a:extLst>
              <a:ext uri="{FF2B5EF4-FFF2-40B4-BE49-F238E27FC236}">
                <a16:creationId xmlns:a16="http://schemas.microsoft.com/office/drawing/2014/main" id="{0910D6B5-ECEB-A68F-D864-56DA97D4B6E8}"/>
              </a:ext>
            </a:extLst>
          </p:cNvPr>
          <p:cNvSpPr/>
          <p:nvPr/>
        </p:nvSpPr>
        <p:spPr>
          <a:xfrm>
            <a:off x="762027" y="5103651"/>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69" name="Google Shape;838;p16">
            <a:extLst>
              <a:ext uri="{FF2B5EF4-FFF2-40B4-BE49-F238E27FC236}">
                <a16:creationId xmlns:a16="http://schemas.microsoft.com/office/drawing/2014/main" id="{9651CBB9-0DF6-DDF6-E65C-5160CE894C30}"/>
              </a:ext>
            </a:extLst>
          </p:cNvPr>
          <p:cNvSpPr/>
          <p:nvPr/>
        </p:nvSpPr>
        <p:spPr>
          <a:xfrm>
            <a:off x="695836" y="5103651"/>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0" name="Google Shape;839;p16">
            <a:extLst>
              <a:ext uri="{FF2B5EF4-FFF2-40B4-BE49-F238E27FC236}">
                <a16:creationId xmlns:a16="http://schemas.microsoft.com/office/drawing/2014/main" id="{DB5819A6-ED5F-6A0B-7119-5AB1CD5E06B4}"/>
              </a:ext>
            </a:extLst>
          </p:cNvPr>
          <p:cNvSpPr/>
          <p:nvPr/>
        </p:nvSpPr>
        <p:spPr>
          <a:xfrm>
            <a:off x="636044"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1" name="Google Shape;840;p16">
            <a:extLst>
              <a:ext uri="{FF2B5EF4-FFF2-40B4-BE49-F238E27FC236}">
                <a16:creationId xmlns:a16="http://schemas.microsoft.com/office/drawing/2014/main" id="{F9EB304B-0AAC-4086-9CE5-FED77B8C8DBD}"/>
              </a:ext>
            </a:extLst>
          </p:cNvPr>
          <p:cNvSpPr/>
          <p:nvPr/>
        </p:nvSpPr>
        <p:spPr>
          <a:xfrm>
            <a:off x="822110" y="5031639"/>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2" name="Google Shape;841;p16">
            <a:extLst>
              <a:ext uri="{FF2B5EF4-FFF2-40B4-BE49-F238E27FC236}">
                <a16:creationId xmlns:a16="http://schemas.microsoft.com/office/drawing/2014/main" id="{CD5A2E13-098F-A389-41E1-8F0C7822D329}"/>
              </a:ext>
            </a:extLst>
          </p:cNvPr>
          <p:cNvSpPr/>
          <p:nvPr/>
        </p:nvSpPr>
        <p:spPr>
          <a:xfrm>
            <a:off x="762027" y="5031639"/>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3" name="Google Shape;842;p16">
            <a:extLst>
              <a:ext uri="{FF2B5EF4-FFF2-40B4-BE49-F238E27FC236}">
                <a16:creationId xmlns:a16="http://schemas.microsoft.com/office/drawing/2014/main" id="{D0FA4217-0526-1B79-44DC-705C7F252F75}"/>
              </a:ext>
            </a:extLst>
          </p:cNvPr>
          <p:cNvSpPr/>
          <p:nvPr/>
        </p:nvSpPr>
        <p:spPr>
          <a:xfrm>
            <a:off x="695836" y="5031639"/>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4" name="Google Shape;843;p16">
            <a:extLst>
              <a:ext uri="{FF2B5EF4-FFF2-40B4-BE49-F238E27FC236}">
                <a16:creationId xmlns:a16="http://schemas.microsoft.com/office/drawing/2014/main" id="{6326B8E9-D974-5F32-6A40-C8A3C3C8E299}"/>
              </a:ext>
            </a:extLst>
          </p:cNvPr>
          <p:cNvSpPr/>
          <p:nvPr/>
        </p:nvSpPr>
        <p:spPr>
          <a:xfrm>
            <a:off x="636044"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5" name="Google Shape;844;p16">
            <a:extLst>
              <a:ext uri="{FF2B5EF4-FFF2-40B4-BE49-F238E27FC236}">
                <a16:creationId xmlns:a16="http://schemas.microsoft.com/office/drawing/2014/main" id="{A7BA17DB-AEAA-5457-8B1C-0ED174FDF355}"/>
              </a:ext>
            </a:extLst>
          </p:cNvPr>
          <p:cNvSpPr/>
          <p:nvPr/>
        </p:nvSpPr>
        <p:spPr>
          <a:xfrm>
            <a:off x="822110" y="4959336"/>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6" name="Google Shape;845;p16">
            <a:extLst>
              <a:ext uri="{FF2B5EF4-FFF2-40B4-BE49-F238E27FC236}">
                <a16:creationId xmlns:a16="http://schemas.microsoft.com/office/drawing/2014/main" id="{3811A1B0-EAF4-4430-6F76-A2D5EFD35685}"/>
              </a:ext>
            </a:extLst>
          </p:cNvPr>
          <p:cNvSpPr/>
          <p:nvPr/>
        </p:nvSpPr>
        <p:spPr>
          <a:xfrm>
            <a:off x="762027" y="4959336"/>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7" name="Google Shape;846;p16">
            <a:extLst>
              <a:ext uri="{FF2B5EF4-FFF2-40B4-BE49-F238E27FC236}">
                <a16:creationId xmlns:a16="http://schemas.microsoft.com/office/drawing/2014/main" id="{005566CB-4089-ACAC-A0BE-62C031EB3932}"/>
              </a:ext>
            </a:extLst>
          </p:cNvPr>
          <p:cNvSpPr/>
          <p:nvPr/>
        </p:nvSpPr>
        <p:spPr>
          <a:xfrm>
            <a:off x="695836" y="4959336"/>
            <a:ext cx="42335" cy="48153"/>
          </a:xfrm>
          <a:custGeom>
            <a:avLst/>
            <a:gdLst/>
            <a:ahLst/>
            <a:cxnLst/>
            <a:rect l="l" t="t" r="r" b="b"/>
            <a:pathLst>
              <a:path w="291" h="331" extrusionOk="0">
                <a:moveTo>
                  <a:pt x="1" y="1"/>
                </a:moveTo>
                <a:lnTo>
                  <a:pt x="1"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8" name="Google Shape;847;p16">
            <a:extLst>
              <a:ext uri="{FF2B5EF4-FFF2-40B4-BE49-F238E27FC236}">
                <a16:creationId xmlns:a16="http://schemas.microsoft.com/office/drawing/2014/main" id="{C216D272-1A8F-523E-1A7E-059A034B8F0D}"/>
              </a:ext>
            </a:extLst>
          </p:cNvPr>
          <p:cNvSpPr/>
          <p:nvPr/>
        </p:nvSpPr>
        <p:spPr>
          <a:xfrm>
            <a:off x="636044"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9" name="Google Shape;848;p16">
            <a:extLst>
              <a:ext uri="{FF2B5EF4-FFF2-40B4-BE49-F238E27FC236}">
                <a16:creationId xmlns:a16="http://schemas.microsoft.com/office/drawing/2014/main" id="{C9DF25AF-3578-BEC0-C4DB-3534CC3CB689}"/>
              </a:ext>
            </a:extLst>
          </p:cNvPr>
          <p:cNvSpPr/>
          <p:nvPr/>
        </p:nvSpPr>
        <p:spPr>
          <a:xfrm>
            <a:off x="822110" y="489328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0" name="Google Shape;849;p16">
            <a:extLst>
              <a:ext uri="{FF2B5EF4-FFF2-40B4-BE49-F238E27FC236}">
                <a16:creationId xmlns:a16="http://schemas.microsoft.com/office/drawing/2014/main" id="{DD959D38-0264-A70C-B77F-D6B789E105A6}"/>
              </a:ext>
            </a:extLst>
          </p:cNvPr>
          <p:cNvSpPr/>
          <p:nvPr/>
        </p:nvSpPr>
        <p:spPr>
          <a:xfrm>
            <a:off x="762027" y="489328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1" name="Google Shape;850;p16">
            <a:extLst>
              <a:ext uri="{FF2B5EF4-FFF2-40B4-BE49-F238E27FC236}">
                <a16:creationId xmlns:a16="http://schemas.microsoft.com/office/drawing/2014/main" id="{C5CC8AA6-32E3-D9B6-CEBC-CF084484B4AC}"/>
              </a:ext>
            </a:extLst>
          </p:cNvPr>
          <p:cNvSpPr/>
          <p:nvPr/>
        </p:nvSpPr>
        <p:spPr>
          <a:xfrm>
            <a:off x="695836" y="4893289"/>
            <a:ext cx="42335" cy="42335"/>
          </a:xfrm>
          <a:custGeom>
            <a:avLst/>
            <a:gdLst/>
            <a:ahLst/>
            <a:cxnLst/>
            <a:rect l="l" t="t" r="r" b="b"/>
            <a:pathLst>
              <a:path w="291" h="291" extrusionOk="0">
                <a:moveTo>
                  <a:pt x="1" y="1"/>
                </a:moveTo>
                <a:lnTo>
                  <a:pt x="1"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2" name="Google Shape;851;p16">
            <a:extLst>
              <a:ext uri="{FF2B5EF4-FFF2-40B4-BE49-F238E27FC236}">
                <a16:creationId xmlns:a16="http://schemas.microsoft.com/office/drawing/2014/main" id="{F8FE637C-9566-893B-D6FE-38D5BFEBE881}"/>
              </a:ext>
            </a:extLst>
          </p:cNvPr>
          <p:cNvSpPr/>
          <p:nvPr/>
        </p:nvSpPr>
        <p:spPr>
          <a:xfrm>
            <a:off x="636044"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3" name="Google Shape;852;p16">
            <a:extLst>
              <a:ext uri="{FF2B5EF4-FFF2-40B4-BE49-F238E27FC236}">
                <a16:creationId xmlns:a16="http://schemas.microsoft.com/office/drawing/2014/main" id="{F3679534-F34E-837A-31C4-4043D64F8BB9}"/>
              </a:ext>
            </a:extLst>
          </p:cNvPr>
          <p:cNvSpPr/>
          <p:nvPr/>
        </p:nvSpPr>
        <p:spPr>
          <a:xfrm>
            <a:off x="822110" y="4821277"/>
            <a:ext cx="42044" cy="48153"/>
          </a:xfrm>
          <a:custGeom>
            <a:avLst/>
            <a:gdLst/>
            <a:ahLst/>
            <a:cxnLst/>
            <a:rect l="l" t="t" r="r" b="b"/>
            <a:pathLst>
              <a:path w="289" h="331" extrusionOk="0">
                <a:moveTo>
                  <a:pt x="0" y="0"/>
                </a:moveTo>
                <a:lnTo>
                  <a:pt x="0"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4" name="Google Shape;853;p16">
            <a:extLst>
              <a:ext uri="{FF2B5EF4-FFF2-40B4-BE49-F238E27FC236}">
                <a16:creationId xmlns:a16="http://schemas.microsoft.com/office/drawing/2014/main" id="{30FF9454-8508-00B1-6BF7-5776E5622F21}"/>
              </a:ext>
            </a:extLst>
          </p:cNvPr>
          <p:cNvSpPr/>
          <p:nvPr/>
        </p:nvSpPr>
        <p:spPr>
          <a:xfrm>
            <a:off x="762027" y="4821277"/>
            <a:ext cx="36224" cy="48153"/>
          </a:xfrm>
          <a:custGeom>
            <a:avLst/>
            <a:gdLst/>
            <a:ahLst/>
            <a:cxnLst/>
            <a:rect l="l" t="t" r="r" b="b"/>
            <a:pathLst>
              <a:path w="249" h="331" extrusionOk="0">
                <a:moveTo>
                  <a:pt x="1" y="0"/>
                </a:moveTo>
                <a:lnTo>
                  <a:pt x="1"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5" name="Google Shape;854;p16">
            <a:extLst>
              <a:ext uri="{FF2B5EF4-FFF2-40B4-BE49-F238E27FC236}">
                <a16:creationId xmlns:a16="http://schemas.microsoft.com/office/drawing/2014/main" id="{A01DC89F-0477-2775-EB95-11BEEC227A5D}"/>
              </a:ext>
            </a:extLst>
          </p:cNvPr>
          <p:cNvSpPr/>
          <p:nvPr/>
        </p:nvSpPr>
        <p:spPr>
          <a:xfrm>
            <a:off x="695836" y="4821277"/>
            <a:ext cx="42335" cy="48153"/>
          </a:xfrm>
          <a:custGeom>
            <a:avLst/>
            <a:gdLst/>
            <a:ahLst/>
            <a:cxnLst/>
            <a:rect l="l" t="t" r="r" b="b"/>
            <a:pathLst>
              <a:path w="291" h="331" extrusionOk="0">
                <a:moveTo>
                  <a:pt x="1" y="0"/>
                </a:moveTo>
                <a:lnTo>
                  <a:pt x="1"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6" name="Google Shape;855;p16">
            <a:extLst>
              <a:ext uri="{FF2B5EF4-FFF2-40B4-BE49-F238E27FC236}">
                <a16:creationId xmlns:a16="http://schemas.microsoft.com/office/drawing/2014/main" id="{E5A2BEC0-08A2-1C29-52B9-C6D452FFF0EC}"/>
              </a:ext>
            </a:extLst>
          </p:cNvPr>
          <p:cNvSpPr/>
          <p:nvPr/>
        </p:nvSpPr>
        <p:spPr>
          <a:xfrm>
            <a:off x="636044"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7" name="Google Shape;856;p16">
            <a:extLst>
              <a:ext uri="{FF2B5EF4-FFF2-40B4-BE49-F238E27FC236}">
                <a16:creationId xmlns:a16="http://schemas.microsoft.com/office/drawing/2014/main" id="{A588A0F5-11BA-4672-8E58-5E3B9CA7C611}"/>
              </a:ext>
            </a:extLst>
          </p:cNvPr>
          <p:cNvSpPr/>
          <p:nvPr/>
        </p:nvSpPr>
        <p:spPr>
          <a:xfrm>
            <a:off x="858189" y="385427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8" name="Google Shape;857;p16">
            <a:extLst>
              <a:ext uri="{FF2B5EF4-FFF2-40B4-BE49-F238E27FC236}">
                <a16:creationId xmlns:a16="http://schemas.microsoft.com/office/drawing/2014/main" id="{ABE443E8-0AC0-7785-0676-82DC7773B35A}"/>
              </a:ext>
            </a:extLst>
          </p:cNvPr>
          <p:cNvSpPr/>
          <p:nvPr/>
        </p:nvSpPr>
        <p:spPr>
          <a:xfrm>
            <a:off x="960461" y="3854275"/>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9" name="Google Shape;858;p16">
            <a:extLst>
              <a:ext uri="{FF2B5EF4-FFF2-40B4-BE49-F238E27FC236}">
                <a16:creationId xmlns:a16="http://schemas.microsoft.com/office/drawing/2014/main" id="{B6132A2D-6CAE-6873-98FB-FFF21DB0E2F0}"/>
              </a:ext>
            </a:extLst>
          </p:cNvPr>
          <p:cNvSpPr/>
          <p:nvPr/>
        </p:nvSpPr>
        <p:spPr>
          <a:xfrm>
            <a:off x="1062586" y="385427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0" name="Google Shape;859;p16">
            <a:extLst>
              <a:ext uri="{FF2B5EF4-FFF2-40B4-BE49-F238E27FC236}">
                <a16:creationId xmlns:a16="http://schemas.microsoft.com/office/drawing/2014/main" id="{131FAD96-F7F8-9E8C-F9DC-1226DA2B8D9B}"/>
              </a:ext>
            </a:extLst>
          </p:cNvPr>
          <p:cNvSpPr/>
          <p:nvPr/>
        </p:nvSpPr>
        <p:spPr>
          <a:xfrm>
            <a:off x="1170676" y="3854275"/>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1" name="Google Shape;860;p16">
            <a:extLst>
              <a:ext uri="{FF2B5EF4-FFF2-40B4-BE49-F238E27FC236}">
                <a16:creationId xmlns:a16="http://schemas.microsoft.com/office/drawing/2014/main" id="{B2385B58-3840-A7D2-514E-C50CF44AFB73}"/>
              </a:ext>
            </a:extLst>
          </p:cNvPr>
          <p:cNvSpPr/>
          <p:nvPr/>
        </p:nvSpPr>
        <p:spPr>
          <a:xfrm>
            <a:off x="1272804" y="3854275"/>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2" name="Google Shape;861;p16">
            <a:extLst>
              <a:ext uri="{FF2B5EF4-FFF2-40B4-BE49-F238E27FC236}">
                <a16:creationId xmlns:a16="http://schemas.microsoft.com/office/drawing/2014/main" id="{4E4E816C-7EDB-BC4B-D3CF-0515BF99EB62}"/>
              </a:ext>
            </a:extLst>
          </p:cNvPr>
          <p:cNvSpPr/>
          <p:nvPr/>
        </p:nvSpPr>
        <p:spPr>
          <a:xfrm>
            <a:off x="1375074" y="3854275"/>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3" name="Google Shape;862;p16">
            <a:extLst>
              <a:ext uri="{FF2B5EF4-FFF2-40B4-BE49-F238E27FC236}">
                <a16:creationId xmlns:a16="http://schemas.microsoft.com/office/drawing/2014/main" id="{934E5E93-F0C9-F5EC-9C8D-628C3E868CB4}"/>
              </a:ext>
            </a:extLst>
          </p:cNvPr>
          <p:cNvSpPr/>
          <p:nvPr/>
        </p:nvSpPr>
        <p:spPr>
          <a:xfrm>
            <a:off x="858189" y="3950293"/>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4" name="Google Shape;863;p16">
            <a:extLst>
              <a:ext uri="{FF2B5EF4-FFF2-40B4-BE49-F238E27FC236}">
                <a16:creationId xmlns:a16="http://schemas.microsoft.com/office/drawing/2014/main" id="{01741BFF-B49C-DE13-4D78-402B40E09107}"/>
              </a:ext>
            </a:extLst>
          </p:cNvPr>
          <p:cNvSpPr/>
          <p:nvPr/>
        </p:nvSpPr>
        <p:spPr>
          <a:xfrm>
            <a:off x="960461" y="3950293"/>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5" name="Google Shape;864;p16">
            <a:extLst>
              <a:ext uri="{FF2B5EF4-FFF2-40B4-BE49-F238E27FC236}">
                <a16:creationId xmlns:a16="http://schemas.microsoft.com/office/drawing/2014/main" id="{38BA9BE5-9E39-B041-8C8D-C9EB0542F38B}"/>
              </a:ext>
            </a:extLst>
          </p:cNvPr>
          <p:cNvSpPr/>
          <p:nvPr/>
        </p:nvSpPr>
        <p:spPr>
          <a:xfrm>
            <a:off x="1062586" y="3950293"/>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6" name="Google Shape;865;p16">
            <a:extLst>
              <a:ext uri="{FF2B5EF4-FFF2-40B4-BE49-F238E27FC236}">
                <a16:creationId xmlns:a16="http://schemas.microsoft.com/office/drawing/2014/main" id="{0B44AACC-8F9D-9A8D-20C9-3C5C997736AF}"/>
              </a:ext>
            </a:extLst>
          </p:cNvPr>
          <p:cNvSpPr/>
          <p:nvPr/>
        </p:nvSpPr>
        <p:spPr>
          <a:xfrm>
            <a:off x="1170676" y="3950293"/>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7"/>
                  <a:pt x="288" y="285"/>
                </a:cubicBezTo>
                <a:lnTo>
                  <a:pt x="288" y="5"/>
                </a:lnTo>
                <a:cubicBezTo>
                  <a:pt x="288"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7" name="Google Shape;866;p16">
            <a:extLst>
              <a:ext uri="{FF2B5EF4-FFF2-40B4-BE49-F238E27FC236}">
                <a16:creationId xmlns:a16="http://schemas.microsoft.com/office/drawing/2014/main" id="{FA5B25CB-879A-116B-6AB2-3FF02C24C2B2}"/>
              </a:ext>
            </a:extLst>
          </p:cNvPr>
          <p:cNvSpPr/>
          <p:nvPr/>
        </p:nvSpPr>
        <p:spPr>
          <a:xfrm>
            <a:off x="1272804" y="3950293"/>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8" name="Google Shape;867;p16">
            <a:extLst>
              <a:ext uri="{FF2B5EF4-FFF2-40B4-BE49-F238E27FC236}">
                <a16:creationId xmlns:a16="http://schemas.microsoft.com/office/drawing/2014/main" id="{2DC408A7-31A5-8B5E-9CDC-E058DC62697A}"/>
              </a:ext>
            </a:extLst>
          </p:cNvPr>
          <p:cNvSpPr/>
          <p:nvPr/>
        </p:nvSpPr>
        <p:spPr>
          <a:xfrm>
            <a:off x="1375074" y="3950293"/>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9" name="Google Shape;868;p16">
            <a:extLst>
              <a:ext uri="{FF2B5EF4-FFF2-40B4-BE49-F238E27FC236}">
                <a16:creationId xmlns:a16="http://schemas.microsoft.com/office/drawing/2014/main" id="{7ABD4B5B-0828-6853-56B5-BC6675BB0D33}"/>
              </a:ext>
            </a:extLst>
          </p:cNvPr>
          <p:cNvSpPr/>
          <p:nvPr/>
        </p:nvSpPr>
        <p:spPr>
          <a:xfrm>
            <a:off x="858189" y="4046454"/>
            <a:ext cx="42189" cy="42189"/>
          </a:xfrm>
          <a:custGeom>
            <a:avLst/>
            <a:gdLst/>
            <a:ahLst/>
            <a:cxnLst/>
            <a:rect l="l" t="t" r="r" b="b"/>
            <a:pathLst>
              <a:path w="290" h="290" extrusionOk="0">
                <a:moveTo>
                  <a:pt x="5" y="1"/>
                </a:moveTo>
                <a:cubicBezTo>
                  <a:pt x="3" y="1"/>
                  <a:pt x="1" y="3"/>
                  <a:pt x="1" y="5"/>
                </a:cubicBezTo>
                <a:lnTo>
                  <a:pt x="1" y="285"/>
                </a:lnTo>
                <a:cubicBezTo>
                  <a:pt x="1" y="287"/>
                  <a:pt x="3" y="289"/>
                  <a:pt x="5"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0" name="Google Shape;869;p16">
            <a:extLst>
              <a:ext uri="{FF2B5EF4-FFF2-40B4-BE49-F238E27FC236}">
                <a16:creationId xmlns:a16="http://schemas.microsoft.com/office/drawing/2014/main" id="{4AC9312A-1D9A-8BAD-651C-6FB3045E5873}"/>
              </a:ext>
            </a:extLst>
          </p:cNvPr>
          <p:cNvSpPr/>
          <p:nvPr/>
        </p:nvSpPr>
        <p:spPr>
          <a:xfrm>
            <a:off x="960461" y="4046454"/>
            <a:ext cx="42044" cy="42189"/>
          </a:xfrm>
          <a:custGeom>
            <a:avLst/>
            <a:gdLst/>
            <a:ahLst/>
            <a:cxnLst/>
            <a:rect l="l" t="t" r="r" b="b"/>
            <a:pathLst>
              <a:path w="289" h="290" extrusionOk="0">
                <a:moveTo>
                  <a:pt x="4" y="1"/>
                </a:moveTo>
                <a:cubicBezTo>
                  <a:pt x="2" y="1"/>
                  <a:pt x="1" y="3"/>
                  <a:pt x="1" y="5"/>
                </a:cubicBezTo>
                <a:lnTo>
                  <a:pt x="1" y="285"/>
                </a:lnTo>
                <a:cubicBezTo>
                  <a:pt x="1" y="287"/>
                  <a:pt x="2" y="289"/>
                  <a:pt x="4"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1" name="Google Shape;870;p16">
            <a:extLst>
              <a:ext uri="{FF2B5EF4-FFF2-40B4-BE49-F238E27FC236}">
                <a16:creationId xmlns:a16="http://schemas.microsoft.com/office/drawing/2014/main" id="{B1DA887A-2516-BCF9-0F12-3DE5D9CEC98C}"/>
              </a:ext>
            </a:extLst>
          </p:cNvPr>
          <p:cNvSpPr/>
          <p:nvPr/>
        </p:nvSpPr>
        <p:spPr>
          <a:xfrm>
            <a:off x="1062586" y="4046454"/>
            <a:ext cx="42044" cy="42189"/>
          </a:xfrm>
          <a:custGeom>
            <a:avLst/>
            <a:gdLst/>
            <a:ahLst/>
            <a:cxnLst/>
            <a:rect l="l" t="t" r="r" b="b"/>
            <a:pathLst>
              <a:path w="289" h="290" extrusionOk="0">
                <a:moveTo>
                  <a:pt x="5" y="1"/>
                </a:moveTo>
                <a:cubicBezTo>
                  <a:pt x="2" y="1"/>
                  <a:pt x="1" y="3"/>
                  <a:pt x="1" y="5"/>
                </a:cubicBezTo>
                <a:lnTo>
                  <a:pt x="1" y="285"/>
                </a:lnTo>
                <a:cubicBezTo>
                  <a:pt x="1" y="287"/>
                  <a:pt x="2" y="289"/>
                  <a:pt x="5"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2" name="Google Shape;871;p16">
            <a:extLst>
              <a:ext uri="{FF2B5EF4-FFF2-40B4-BE49-F238E27FC236}">
                <a16:creationId xmlns:a16="http://schemas.microsoft.com/office/drawing/2014/main" id="{AAFD8CD2-4FD8-FB15-FC82-53781DEAB0C8}"/>
              </a:ext>
            </a:extLst>
          </p:cNvPr>
          <p:cNvSpPr/>
          <p:nvPr/>
        </p:nvSpPr>
        <p:spPr>
          <a:xfrm>
            <a:off x="1170676" y="4046454"/>
            <a:ext cx="41899" cy="42189"/>
          </a:xfrm>
          <a:custGeom>
            <a:avLst/>
            <a:gdLst/>
            <a:ahLst/>
            <a:cxnLst/>
            <a:rect l="l" t="t" r="r" b="b"/>
            <a:pathLst>
              <a:path w="288" h="290" extrusionOk="0">
                <a:moveTo>
                  <a:pt x="5" y="1"/>
                </a:moveTo>
                <a:cubicBezTo>
                  <a:pt x="2" y="1"/>
                  <a:pt x="0" y="3"/>
                  <a:pt x="0" y="5"/>
                </a:cubicBezTo>
                <a:lnTo>
                  <a:pt x="0" y="285"/>
                </a:lnTo>
                <a:cubicBezTo>
                  <a:pt x="0" y="287"/>
                  <a:pt x="2" y="289"/>
                  <a:pt x="5" y="289"/>
                </a:cubicBezTo>
                <a:lnTo>
                  <a:pt x="285" y="289"/>
                </a:lnTo>
                <a:cubicBezTo>
                  <a:pt x="287" y="289"/>
                  <a:pt x="288" y="286"/>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3" name="Google Shape;872;p16">
            <a:extLst>
              <a:ext uri="{FF2B5EF4-FFF2-40B4-BE49-F238E27FC236}">
                <a16:creationId xmlns:a16="http://schemas.microsoft.com/office/drawing/2014/main" id="{B3609283-D30A-9136-87D9-889DB2DD404D}"/>
              </a:ext>
            </a:extLst>
          </p:cNvPr>
          <p:cNvSpPr/>
          <p:nvPr/>
        </p:nvSpPr>
        <p:spPr>
          <a:xfrm>
            <a:off x="1272804" y="4046454"/>
            <a:ext cx="42044" cy="42189"/>
          </a:xfrm>
          <a:custGeom>
            <a:avLst/>
            <a:gdLst/>
            <a:ahLst/>
            <a:cxnLst/>
            <a:rect l="l" t="t" r="r" b="b"/>
            <a:pathLst>
              <a:path w="289" h="290" extrusionOk="0">
                <a:moveTo>
                  <a:pt x="4" y="1"/>
                </a:moveTo>
                <a:cubicBezTo>
                  <a:pt x="2" y="1"/>
                  <a:pt x="0" y="3"/>
                  <a:pt x="0" y="5"/>
                </a:cubicBezTo>
                <a:lnTo>
                  <a:pt x="0" y="285"/>
                </a:lnTo>
                <a:cubicBezTo>
                  <a:pt x="0" y="287"/>
                  <a:pt x="2" y="289"/>
                  <a:pt x="4"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4" name="Google Shape;873;p16">
            <a:extLst>
              <a:ext uri="{FF2B5EF4-FFF2-40B4-BE49-F238E27FC236}">
                <a16:creationId xmlns:a16="http://schemas.microsoft.com/office/drawing/2014/main" id="{87325E36-3D62-07E1-EC05-FCB7D2083413}"/>
              </a:ext>
            </a:extLst>
          </p:cNvPr>
          <p:cNvSpPr/>
          <p:nvPr/>
        </p:nvSpPr>
        <p:spPr>
          <a:xfrm>
            <a:off x="1375074" y="4046454"/>
            <a:ext cx="41899" cy="42189"/>
          </a:xfrm>
          <a:custGeom>
            <a:avLst/>
            <a:gdLst/>
            <a:ahLst/>
            <a:cxnLst/>
            <a:rect l="l" t="t" r="r" b="b"/>
            <a:pathLst>
              <a:path w="288" h="290" extrusionOk="0">
                <a:moveTo>
                  <a:pt x="3" y="1"/>
                </a:moveTo>
                <a:cubicBezTo>
                  <a:pt x="1" y="1"/>
                  <a:pt x="0" y="3"/>
                  <a:pt x="0" y="5"/>
                </a:cubicBezTo>
                <a:lnTo>
                  <a:pt x="0" y="285"/>
                </a:lnTo>
                <a:cubicBezTo>
                  <a:pt x="0" y="287"/>
                  <a:pt x="1" y="289"/>
                  <a:pt x="3" y="289"/>
                </a:cubicBezTo>
                <a:lnTo>
                  <a:pt x="284" y="289"/>
                </a:lnTo>
                <a:cubicBezTo>
                  <a:pt x="285"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5" name="Google Shape;874;p16">
            <a:extLst>
              <a:ext uri="{FF2B5EF4-FFF2-40B4-BE49-F238E27FC236}">
                <a16:creationId xmlns:a16="http://schemas.microsoft.com/office/drawing/2014/main" id="{129479D9-C004-685E-09A2-14700B3BA91A}"/>
              </a:ext>
            </a:extLst>
          </p:cNvPr>
          <p:cNvSpPr/>
          <p:nvPr/>
        </p:nvSpPr>
        <p:spPr>
          <a:xfrm>
            <a:off x="3736046" y="1216738"/>
            <a:ext cx="41899" cy="42189"/>
          </a:xfrm>
          <a:custGeom>
            <a:avLst/>
            <a:gdLst/>
            <a:ahLst/>
            <a:cxnLst/>
            <a:rect l="l" t="t" r="r" b="b"/>
            <a:pathLst>
              <a:path w="288" h="290" extrusionOk="0">
                <a:moveTo>
                  <a:pt x="4" y="1"/>
                </a:moveTo>
                <a:cubicBezTo>
                  <a:pt x="1" y="1"/>
                  <a:pt x="0" y="3"/>
                  <a:pt x="0" y="5"/>
                </a:cubicBezTo>
                <a:lnTo>
                  <a:pt x="0" y="285"/>
                </a:lnTo>
                <a:cubicBezTo>
                  <a:pt x="0" y="287"/>
                  <a:pt x="1" y="290"/>
                  <a:pt x="4" y="290"/>
                </a:cubicBezTo>
                <a:lnTo>
                  <a:pt x="284" y="290"/>
                </a:lnTo>
                <a:cubicBezTo>
                  <a:pt x="286" y="290"/>
                  <a:pt x="288"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6" name="Google Shape;875;p16">
            <a:extLst>
              <a:ext uri="{FF2B5EF4-FFF2-40B4-BE49-F238E27FC236}">
                <a16:creationId xmlns:a16="http://schemas.microsoft.com/office/drawing/2014/main" id="{70182698-4C29-F937-289B-244145DD63FB}"/>
              </a:ext>
            </a:extLst>
          </p:cNvPr>
          <p:cNvSpPr/>
          <p:nvPr/>
        </p:nvSpPr>
        <p:spPr>
          <a:xfrm>
            <a:off x="3837881"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90" y="287"/>
                  <a:pt x="289" y="285"/>
                </a:cubicBezTo>
                <a:lnTo>
                  <a:pt x="289" y="5"/>
                </a:lnTo>
                <a:cubicBezTo>
                  <a:pt x="289"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7" name="Google Shape;876;p16">
            <a:extLst>
              <a:ext uri="{FF2B5EF4-FFF2-40B4-BE49-F238E27FC236}">
                <a16:creationId xmlns:a16="http://schemas.microsoft.com/office/drawing/2014/main" id="{9B07DFEF-F927-74E5-F320-4CE5A898C4F9}"/>
              </a:ext>
            </a:extLst>
          </p:cNvPr>
          <p:cNvSpPr/>
          <p:nvPr/>
        </p:nvSpPr>
        <p:spPr>
          <a:xfrm>
            <a:off x="3940008" y="1216738"/>
            <a:ext cx="42335" cy="42189"/>
          </a:xfrm>
          <a:custGeom>
            <a:avLst/>
            <a:gdLst/>
            <a:ahLst/>
            <a:cxnLst/>
            <a:rect l="l" t="t" r="r" b="b"/>
            <a:pathLst>
              <a:path w="291" h="290" extrusionOk="0">
                <a:moveTo>
                  <a:pt x="5" y="1"/>
                </a:moveTo>
                <a:cubicBezTo>
                  <a:pt x="2" y="1"/>
                  <a:pt x="1" y="3"/>
                  <a:pt x="1" y="5"/>
                </a:cubicBezTo>
                <a:lnTo>
                  <a:pt x="1" y="285"/>
                </a:lnTo>
                <a:cubicBezTo>
                  <a:pt x="1" y="287"/>
                  <a:pt x="2" y="290"/>
                  <a:pt x="5" y="290"/>
                </a:cubicBezTo>
                <a:lnTo>
                  <a:pt x="285" y="290"/>
                </a:lnTo>
                <a:cubicBezTo>
                  <a:pt x="287" y="290"/>
                  <a:pt x="290" y="287"/>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8" name="Google Shape;877;p16">
            <a:extLst>
              <a:ext uri="{FF2B5EF4-FFF2-40B4-BE49-F238E27FC236}">
                <a16:creationId xmlns:a16="http://schemas.microsoft.com/office/drawing/2014/main" id="{7B94E388-8D4F-3663-FEB6-47FC0A665940}"/>
              </a:ext>
            </a:extLst>
          </p:cNvPr>
          <p:cNvSpPr/>
          <p:nvPr/>
        </p:nvSpPr>
        <p:spPr>
          <a:xfrm>
            <a:off x="4048098" y="1216738"/>
            <a:ext cx="42335" cy="42189"/>
          </a:xfrm>
          <a:custGeom>
            <a:avLst/>
            <a:gdLst/>
            <a:ahLst/>
            <a:cxnLst/>
            <a:rect l="l" t="t" r="r" b="b"/>
            <a:pathLst>
              <a:path w="291" h="290" extrusionOk="0">
                <a:moveTo>
                  <a:pt x="5" y="1"/>
                </a:moveTo>
                <a:cubicBezTo>
                  <a:pt x="3" y="1"/>
                  <a:pt x="1" y="3"/>
                  <a:pt x="1" y="5"/>
                </a:cubicBezTo>
                <a:lnTo>
                  <a:pt x="1" y="285"/>
                </a:lnTo>
                <a:cubicBezTo>
                  <a:pt x="1" y="287"/>
                  <a:pt x="3" y="290"/>
                  <a:pt x="5" y="290"/>
                </a:cubicBezTo>
                <a:lnTo>
                  <a:pt x="285" y="290"/>
                </a:lnTo>
                <a:cubicBezTo>
                  <a:pt x="287" y="290"/>
                  <a:pt x="290" y="287"/>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9" name="Google Shape;878;p16">
            <a:extLst>
              <a:ext uri="{FF2B5EF4-FFF2-40B4-BE49-F238E27FC236}">
                <a16:creationId xmlns:a16="http://schemas.microsoft.com/office/drawing/2014/main" id="{5E4FAED7-6B14-B74F-9163-D1F4CD8419D2}"/>
              </a:ext>
            </a:extLst>
          </p:cNvPr>
          <p:cNvSpPr/>
          <p:nvPr/>
        </p:nvSpPr>
        <p:spPr>
          <a:xfrm>
            <a:off x="4150369" y="1216738"/>
            <a:ext cx="42189" cy="42189"/>
          </a:xfrm>
          <a:custGeom>
            <a:avLst/>
            <a:gdLst/>
            <a:ahLst/>
            <a:cxnLst/>
            <a:rect l="l" t="t" r="r" b="b"/>
            <a:pathLst>
              <a:path w="290" h="290" extrusionOk="0">
                <a:moveTo>
                  <a:pt x="4" y="1"/>
                </a:moveTo>
                <a:cubicBezTo>
                  <a:pt x="2" y="1"/>
                  <a:pt x="1" y="3"/>
                  <a:pt x="1" y="5"/>
                </a:cubicBezTo>
                <a:lnTo>
                  <a:pt x="1" y="285"/>
                </a:lnTo>
                <a:cubicBezTo>
                  <a:pt x="1" y="287"/>
                  <a:pt x="2" y="290"/>
                  <a:pt x="4"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0" name="Google Shape;879;p16">
            <a:extLst>
              <a:ext uri="{FF2B5EF4-FFF2-40B4-BE49-F238E27FC236}">
                <a16:creationId xmlns:a16="http://schemas.microsoft.com/office/drawing/2014/main" id="{9F41DF4F-EEF2-AB4F-5834-4515E51FD1A7}"/>
              </a:ext>
            </a:extLst>
          </p:cNvPr>
          <p:cNvSpPr/>
          <p:nvPr/>
        </p:nvSpPr>
        <p:spPr>
          <a:xfrm>
            <a:off x="4252495"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1" name="Google Shape;880;p16">
            <a:extLst>
              <a:ext uri="{FF2B5EF4-FFF2-40B4-BE49-F238E27FC236}">
                <a16:creationId xmlns:a16="http://schemas.microsoft.com/office/drawing/2014/main" id="{01D810BD-37E0-BE11-81F9-868615A27BD4}"/>
              </a:ext>
            </a:extLst>
          </p:cNvPr>
          <p:cNvSpPr/>
          <p:nvPr/>
        </p:nvSpPr>
        <p:spPr>
          <a:xfrm>
            <a:off x="3736046" y="1313045"/>
            <a:ext cx="41899" cy="42044"/>
          </a:xfrm>
          <a:custGeom>
            <a:avLst/>
            <a:gdLst/>
            <a:ahLst/>
            <a:cxnLst/>
            <a:rect l="l" t="t" r="r" b="b"/>
            <a:pathLst>
              <a:path w="288" h="289" extrusionOk="0">
                <a:moveTo>
                  <a:pt x="4" y="1"/>
                </a:moveTo>
                <a:cubicBezTo>
                  <a:pt x="1" y="1"/>
                  <a:pt x="0" y="2"/>
                  <a:pt x="0" y="4"/>
                </a:cubicBezTo>
                <a:lnTo>
                  <a:pt x="0" y="284"/>
                </a:lnTo>
                <a:cubicBezTo>
                  <a:pt x="0" y="287"/>
                  <a:pt x="1" y="288"/>
                  <a:pt x="4" y="288"/>
                </a:cubicBezTo>
                <a:lnTo>
                  <a:pt x="284" y="288"/>
                </a:lnTo>
                <a:cubicBezTo>
                  <a:pt x="286" y="288"/>
                  <a:pt x="288"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2" name="Google Shape;881;p16">
            <a:extLst>
              <a:ext uri="{FF2B5EF4-FFF2-40B4-BE49-F238E27FC236}">
                <a16:creationId xmlns:a16="http://schemas.microsoft.com/office/drawing/2014/main" id="{4EAA408F-D1B4-0C37-DED6-7C9A5B179A0B}"/>
              </a:ext>
            </a:extLst>
          </p:cNvPr>
          <p:cNvSpPr/>
          <p:nvPr/>
        </p:nvSpPr>
        <p:spPr>
          <a:xfrm>
            <a:off x="3837881"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90" y="287"/>
                  <a:pt x="289" y="284"/>
                </a:cubicBezTo>
                <a:lnTo>
                  <a:pt x="289" y="4"/>
                </a:lnTo>
                <a:cubicBezTo>
                  <a:pt x="289"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3" name="Google Shape;882;p16">
            <a:extLst>
              <a:ext uri="{FF2B5EF4-FFF2-40B4-BE49-F238E27FC236}">
                <a16:creationId xmlns:a16="http://schemas.microsoft.com/office/drawing/2014/main" id="{9FFAB219-2CC9-DC25-7D2B-A9FBF3504C14}"/>
              </a:ext>
            </a:extLst>
          </p:cNvPr>
          <p:cNvSpPr/>
          <p:nvPr/>
        </p:nvSpPr>
        <p:spPr>
          <a:xfrm>
            <a:off x="3940008" y="1313045"/>
            <a:ext cx="42335" cy="42044"/>
          </a:xfrm>
          <a:custGeom>
            <a:avLst/>
            <a:gdLst/>
            <a:ahLst/>
            <a:cxnLst/>
            <a:rect l="l" t="t" r="r" b="b"/>
            <a:pathLst>
              <a:path w="291" h="289" extrusionOk="0">
                <a:moveTo>
                  <a:pt x="5" y="1"/>
                </a:moveTo>
                <a:cubicBezTo>
                  <a:pt x="2" y="1"/>
                  <a:pt x="1" y="2"/>
                  <a:pt x="1" y="4"/>
                </a:cubicBezTo>
                <a:lnTo>
                  <a:pt x="1" y="284"/>
                </a:lnTo>
                <a:cubicBezTo>
                  <a:pt x="1" y="287"/>
                  <a:pt x="2" y="288"/>
                  <a:pt x="5" y="288"/>
                </a:cubicBezTo>
                <a:lnTo>
                  <a:pt x="285" y="288"/>
                </a:lnTo>
                <a:cubicBezTo>
                  <a:pt x="287" y="288"/>
                  <a:pt x="290" y="287"/>
                  <a:pt x="288" y="284"/>
                </a:cubicBezTo>
                <a:lnTo>
                  <a:pt x="288" y="4"/>
                </a:lnTo>
                <a:cubicBezTo>
                  <a:pt x="288"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4" name="Google Shape;883;p16">
            <a:extLst>
              <a:ext uri="{FF2B5EF4-FFF2-40B4-BE49-F238E27FC236}">
                <a16:creationId xmlns:a16="http://schemas.microsoft.com/office/drawing/2014/main" id="{B9729BBB-3282-9913-51BF-788D819E1B2E}"/>
              </a:ext>
            </a:extLst>
          </p:cNvPr>
          <p:cNvSpPr/>
          <p:nvPr/>
        </p:nvSpPr>
        <p:spPr>
          <a:xfrm>
            <a:off x="4048098" y="1313045"/>
            <a:ext cx="42335" cy="42044"/>
          </a:xfrm>
          <a:custGeom>
            <a:avLst/>
            <a:gdLst/>
            <a:ahLst/>
            <a:cxnLst/>
            <a:rect l="l" t="t" r="r" b="b"/>
            <a:pathLst>
              <a:path w="291" h="289" extrusionOk="0">
                <a:moveTo>
                  <a:pt x="5" y="1"/>
                </a:moveTo>
                <a:cubicBezTo>
                  <a:pt x="3" y="1"/>
                  <a:pt x="1" y="2"/>
                  <a:pt x="1" y="4"/>
                </a:cubicBezTo>
                <a:lnTo>
                  <a:pt x="1" y="284"/>
                </a:lnTo>
                <a:cubicBezTo>
                  <a:pt x="1" y="287"/>
                  <a:pt x="3" y="288"/>
                  <a:pt x="5" y="288"/>
                </a:cubicBezTo>
                <a:lnTo>
                  <a:pt x="285" y="288"/>
                </a:lnTo>
                <a:cubicBezTo>
                  <a:pt x="287" y="288"/>
                  <a:pt x="290" y="287"/>
                  <a:pt x="289" y="284"/>
                </a:cubicBezTo>
                <a:lnTo>
                  <a:pt x="289" y="4"/>
                </a:lnTo>
                <a:cubicBezTo>
                  <a:pt x="289"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5" name="Google Shape;884;p16">
            <a:extLst>
              <a:ext uri="{FF2B5EF4-FFF2-40B4-BE49-F238E27FC236}">
                <a16:creationId xmlns:a16="http://schemas.microsoft.com/office/drawing/2014/main" id="{2D4CF412-B05E-6518-5F45-06E8666E49FB}"/>
              </a:ext>
            </a:extLst>
          </p:cNvPr>
          <p:cNvSpPr/>
          <p:nvPr/>
        </p:nvSpPr>
        <p:spPr>
          <a:xfrm>
            <a:off x="4150369" y="1313045"/>
            <a:ext cx="42189" cy="42044"/>
          </a:xfrm>
          <a:custGeom>
            <a:avLst/>
            <a:gdLst/>
            <a:ahLst/>
            <a:cxnLst/>
            <a:rect l="l" t="t" r="r" b="b"/>
            <a:pathLst>
              <a:path w="290" h="289" extrusionOk="0">
                <a:moveTo>
                  <a:pt x="4" y="1"/>
                </a:moveTo>
                <a:cubicBezTo>
                  <a:pt x="2" y="1"/>
                  <a:pt x="1" y="2"/>
                  <a:pt x="1" y="4"/>
                </a:cubicBezTo>
                <a:lnTo>
                  <a:pt x="1" y="284"/>
                </a:lnTo>
                <a:cubicBezTo>
                  <a:pt x="1" y="287"/>
                  <a:pt x="2" y="288"/>
                  <a:pt x="4"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6" name="Google Shape;885;p16">
            <a:extLst>
              <a:ext uri="{FF2B5EF4-FFF2-40B4-BE49-F238E27FC236}">
                <a16:creationId xmlns:a16="http://schemas.microsoft.com/office/drawing/2014/main" id="{AE7DB5B9-9A70-8629-AC99-1C286C5D661A}"/>
              </a:ext>
            </a:extLst>
          </p:cNvPr>
          <p:cNvSpPr/>
          <p:nvPr/>
        </p:nvSpPr>
        <p:spPr>
          <a:xfrm>
            <a:off x="4252495"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7" name="Google Shape;886;p16">
            <a:extLst>
              <a:ext uri="{FF2B5EF4-FFF2-40B4-BE49-F238E27FC236}">
                <a16:creationId xmlns:a16="http://schemas.microsoft.com/office/drawing/2014/main" id="{7C09A3A0-1032-7A66-0444-D9EF17366B96}"/>
              </a:ext>
            </a:extLst>
          </p:cNvPr>
          <p:cNvSpPr/>
          <p:nvPr/>
        </p:nvSpPr>
        <p:spPr>
          <a:xfrm>
            <a:off x="3736046" y="1409206"/>
            <a:ext cx="41899" cy="42044"/>
          </a:xfrm>
          <a:custGeom>
            <a:avLst/>
            <a:gdLst/>
            <a:ahLst/>
            <a:cxnLst/>
            <a:rect l="l" t="t" r="r" b="b"/>
            <a:pathLst>
              <a:path w="288" h="289" extrusionOk="0">
                <a:moveTo>
                  <a:pt x="4" y="1"/>
                </a:moveTo>
                <a:cubicBezTo>
                  <a:pt x="1" y="1"/>
                  <a:pt x="0" y="2"/>
                  <a:pt x="0" y="5"/>
                </a:cubicBezTo>
                <a:lnTo>
                  <a:pt x="0" y="284"/>
                </a:lnTo>
                <a:cubicBezTo>
                  <a:pt x="0" y="287"/>
                  <a:pt x="1" y="288"/>
                  <a:pt x="4" y="288"/>
                </a:cubicBezTo>
                <a:lnTo>
                  <a:pt x="284" y="288"/>
                </a:lnTo>
                <a:cubicBezTo>
                  <a:pt x="286" y="288"/>
                  <a:pt x="288"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8" name="Google Shape;887;p16">
            <a:extLst>
              <a:ext uri="{FF2B5EF4-FFF2-40B4-BE49-F238E27FC236}">
                <a16:creationId xmlns:a16="http://schemas.microsoft.com/office/drawing/2014/main" id="{8517F0FF-69D4-789C-AAB4-EC09F791E647}"/>
              </a:ext>
            </a:extLst>
          </p:cNvPr>
          <p:cNvSpPr/>
          <p:nvPr/>
        </p:nvSpPr>
        <p:spPr>
          <a:xfrm>
            <a:off x="3837881"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90" y="286"/>
                  <a:pt x="289" y="284"/>
                </a:cubicBezTo>
                <a:lnTo>
                  <a:pt x="289" y="5"/>
                </a:lnTo>
                <a:cubicBezTo>
                  <a:pt x="289"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9" name="Google Shape;888;p16">
            <a:extLst>
              <a:ext uri="{FF2B5EF4-FFF2-40B4-BE49-F238E27FC236}">
                <a16:creationId xmlns:a16="http://schemas.microsoft.com/office/drawing/2014/main" id="{2DF1726E-54A8-6225-91CC-1AE2EEBD8316}"/>
              </a:ext>
            </a:extLst>
          </p:cNvPr>
          <p:cNvSpPr/>
          <p:nvPr/>
        </p:nvSpPr>
        <p:spPr>
          <a:xfrm>
            <a:off x="3940008" y="1409206"/>
            <a:ext cx="42335" cy="42044"/>
          </a:xfrm>
          <a:custGeom>
            <a:avLst/>
            <a:gdLst/>
            <a:ahLst/>
            <a:cxnLst/>
            <a:rect l="l" t="t" r="r" b="b"/>
            <a:pathLst>
              <a:path w="291" h="289" extrusionOk="0">
                <a:moveTo>
                  <a:pt x="5" y="1"/>
                </a:moveTo>
                <a:cubicBezTo>
                  <a:pt x="2" y="1"/>
                  <a:pt x="1" y="2"/>
                  <a:pt x="1" y="5"/>
                </a:cubicBezTo>
                <a:lnTo>
                  <a:pt x="1" y="284"/>
                </a:lnTo>
                <a:cubicBezTo>
                  <a:pt x="1" y="287"/>
                  <a:pt x="2" y="288"/>
                  <a:pt x="5" y="288"/>
                </a:cubicBezTo>
                <a:lnTo>
                  <a:pt x="285" y="288"/>
                </a:lnTo>
                <a:cubicBezTo>
                  <a:pt x="287" y="288"/>
                  <a:pt x="290" y="286"/>
                  <a:pt x="288" y="284"/>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0" name="Google Shape;889;p16">
            <a:extLst>
              <a:ext uri="{FF2B5EF4-FFF2-40B4-BE49-F238E27FC236}">
                <a16:creationId xmlns:a16="http://schemas.microsoft.com/office/drawing/2014/main" id="{A3299582-7A49-412B-E8CF-BC84CC32D944}"/>
              </a:ext>
            </a:extLst>
          </p:cNvPr>
          <p:cNvSpPr/>
          <p:nvPr/>
        </p:nvSpPr>
        <p:spPr>
          <a:xfrm>
            <a:off x="4048098" y="1409206"/>
            <a:ext cx="42335" cy="42044"/>
          </a:xfrm>
          <a:custGeom>
            <a:avLst/>
            <a:gdLst/>
            <a:ahLst/>
            <a:cxnLst/>
            <a:rect l="l" t="t" r="r" b="b"/>
            <a:pathLst>
              <a:path w="291" h="289" extrusionOk="0">
                <a:moveTo>
                  <a:pt x="5" y="1"/>
                </a:moveTo>
                <a:cubicBezTo>
                  <a:pt x="3" y="1"/>
                  <a:pt x="1" y="2"/>
                  <a:pt x="1" y="5"/>
                </a:cubicBezTo>
                <a:lnTo>
                  <a:pt x="1" y="284"/>
                </a:lnTo>
                <a:cubicBezTo>
                  <a:pt x="1" y="287"/>
                  <a:pt x="3" y="288"/>
                  <a:pt x="5" y="288"/>
                </a:cubicBezTo>
                <a:lnTo>
                  <a:pt x="285" y="288"/>
                </a:lnTo>
                <a:cubicBezTo>
                  <a:pt x="287" y="288"/>
                  <a:pt x="290" y="286"/>
                  <a:pt x="289" y="284"/>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1" name="Google Shape;890;p16">
            <a:extLst>
              <a:ext uri="{FF2B5EF4-FFF2-40B4-BE49-F238E27FC236}">
                <a16:creationId xmlns:a16="http://schemas.microsoft.com/office/drawing/2014/main" id="{871C19C6-FD0D-75E2-7E94-385B899054E0}"/>
              </a:ext>
            </a:extLst>
          </p:cNvPr>
          <p:cNvSpPr/>
          <p:nvPr/>
        </p:nvSpPr>
        <p:spPr>
          <a:xfrm>
            <a:off x="4150369" y="1409206"/>
            <a:ext cx="42189" cy="42044"/>
          </a:xfrm>
          <a:custGeom>
            <a:avLst/>
            <a:gdLst/>
            <a:ahLst/>
            <a:cxnLst/>
            <a:rect l="l" t="t" r="r" b="b"/>
            <a:pathLst>
              <a:path w="290" h="289" extrusionOk="0">
                <a:moveTo>
                  <a:pt x="4" y="1"/>
                </a:moveTo>
                <a:cubicBezTo>
                  <a:pt x="2" y="1"/>
                  <a:pt x="1" y="2"/>
                  <a:pt x="1" y="5"/>
                </a:cubicBezTo>
                <a:lnTo>
                  <a:pt x="1" y="284"/>
                </a:lnTo>
                <a:cubicBezTo>
                  <a:pt x="1" y="287"/>
                  <a:pt x="2" y="288"/>
                  <a:pt x="4"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2" name="Google Shape;891;p16">
            <a:extLst>
              <a:ext uri="{FF2B5EF4-FFF2-40B4-BE49-F238E27FC236}">
                <a16:creationId xmlns:a16="http://schemas.microsoft.com/office/drawing/2014/main" id="{EF7BF785-9B7F-EED2-C07A-3F7C5A3597E3}"/>
              </a:ext>
            </a:extLst>
          </p:cNvPr>
          <p:cNvSpPr/>
          <p:nvPr/>
        </p:nvSpPr>
        <p:spPr>
          <a:xfrm>
            <a:off x="4252495"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3" name="Google Shape;892;p16">
            <a:extLst>
              <a:ext uri="{FF2B5EF4-FFF2-40B4-BE49-F238E27FC236}">
                <a16:creationId xmlns:a16="http://schemas.microsoft.com/office/drawing/2014/main" id="{47AA987D-F013-F1E0-F632-8E844870E3E4}"/>
              </a:ext>
            </a:extLst>
          </p:cNvPr>
          <p:cNvSpPr/>
          <p:nvPr/>
        </p:nvSpPr>
        <p:spPr>
          <a:xfrm>
            <a:off x="3922113" y="3409691"/>
            <a:ext cx="42044" cy="42044"/>
          </a:xfrm>
          <a:custGeom>
            <a:avLst/>
            <a:gdLst/>
            <a:ahLst/>
            <a:cxnLst/>
            <a:rect l="l" t="t" r="r" b="b"/>
            <a:pathLst>
              <a:path w="289" h="289" extrusionOk="0">
                <a:moveTo>
                  <a:pt x="4" y="1"/>
                </a:moveTo>
                <a:cubicBezTo>
                  <a:pt x="1" y="1"/>
                  <a:pt x="0" y="2"/>
                  <a:pt x="0" y="4"/>
                </a:cubicBezTo>
                <a:lnTo>
                  <a:pt x="0" y="284"/>
                </a:lnTo>
                <a:cubicBezTo>
                  <a:pt x="0" y="287"/>
                  <a:pt x="1" y="288"/>
                  <a:pt x="4" y="288"/>
                </a:cubicBezTo>
                <a:lnTo>
                  <a:pt x="284" y="288"/>
                </a:lnTo>
                <a:cubicBezTo>
                  <a:pt x="287" y="288"/>
                  <a:pt x="289" y="287"/>
                  <a:pt x="288" y="285"/>
                </a:cubicBezTo>
                <a:lnTo>
                  <a:pt x="288" y="4"/>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4" name="Google Shape;893;p16">
            <a:extLst>
              <a:ext uri="{FF2B5EF4-FFF2-40B4-BE49-F238E27FC236}">
                <a16:creationId xmlns:a16="http://schemas.microsoft.com/office/drawing/2014/main" id="{9BB90D3D-E850-16F4-ABBC-BA6DB336BCF8}"/>
              </a:ext>
            </a:extLst>
          </p:cNvPr>
          <p:cNvSpPr/>
          <p:nvPr/>
        </p:nvSpPr>
        <p:spPr>
          <a:xfrm>
            <a:off x="4024239" y="3409691"/>
            <a:ext cx="42189" cy="42044"/>
          </a:xfrm>
          <a:custGeom>
            <a:avLst/>
            <a:gdLst/>
            <a:ahLst/>
            <a:cxnLst/>
            <a:rect l="l" t="t" r="r" b="b"/>
            <a:pathLst>
              <a:path w="290" h="289" extrusionOk="0">
                <a:moveTo>
                  <a:pt x="4" y="1"/>
                </a:moveTo>
                <a:cubicBezTo>
                  <a:pt x="3" y="1"/>
                  <a:pt x="0" y="2"/>
                  <a:pt x="0" y="4"/>
                </a:cubicBezTo>
                <a:lnTo>
                  <a:pt x="0" y="284"/>
                </a:lnTo>
                <a:cubicBezTo>
                  <a:pt x="0" y="285"/>
                  <a:pt x="1" y="288"/>
                  <a:pt x="4" y="288"/>
                </a:cubicBezTo>
                <a:lnTo>
                  <a:pt x="284" y="288"/>
                </a:lnTo>
                <a:cubicBezTo>
                  <a:pt x="286" y="288"/>
                  <a:pt x="290" y="287"/>
                  <a:pt x="288" y="285"/>
                </a:cubicBezTo>
                <a:lnTo>
                  <a:pt x="288" y="4"/>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5" name="Google Shape;894;p16">
            <a:extLst>
              <a:ext uri="{FF2B5EF4-FFF2-40B4-BE49-F238E27FC236}">
                <a16:creationId xmlns:a16="http://schemas.microsoft.com/office/drawing/2014/main" id="{99AFE023-E02C-719F-49E3-20FBD7AF1D85}"/>
              </a:ext>
            </a:extLst>
          </p:cNvPr>
          <p:cNvSpPr/>
          <p:nvPr/>
        </p:nvSpPr>
        <p:spPr>
          <a:xfrm>
            <a:off x="4126219" y="3409691"/>
            <a:ext cx="42189" cy="42044"/>
          </a:xfrm>
          <a:custGeom>
            <a:avLst/>
            <a:gdLst/>
            <a:ahLst/>
            <a:cxnLst/>
            <a:rect l="l" t="t" r="r" b="b"/>
            <a:pathLst>
              <a:path w="290" h="289" extrusionOk="0">
                <a:moveTo>
                  <a:pt x="5" y="1"/>
                </a:moveTo>
                <a:cubicBezTo>
                  <a:pt x="4" y="1"/>
                  <a:pt x="1" y="2"/>
                  <a:pt x="1" y="4"/>
                </a:cubicBezTo>
                <a:lnTo>
                  <a:pt x="1" y="284"/>
                </a:lnTo>
                <a:cubicBezTo>
                  <a:pt x="1" y="285"/>
                  <a:pt x="3" y="288"/>
                  <a:pt x="5" y="288"/>
                </a:cubicBezTo>
                <a:lnTo>
                  <a:pt x="285" y="288"/>
                </a:lnTo>
                <a:cubicBezTo>
                  <a:pt x="287" y="288"/>
                  <a:pt x="289" y="287"/>
                  <a:pt x="289" y="285"/>
                </a:cubicBezTo>
                <a:lnTo>
                  <a:pt x="289" y="4"/>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6" name="Google Shape;895;p16">
            <a:extLst>
              <a:ext uri="{FF2B5EF4-FFF2-40B4-BE49-F238E27FC236}">
                <a16:creationId xmlns:a16="http://schemas.microsoft.com/office/drawing/2014/main" id="{9E58EE53-87A2-8D20-7828-0C1488CC2972}"/>
              </a:ext>
            </a:extLst>
          </p:cNvPr>
          <p:cNvSpPr/>
          <p:nvPr/>
        </p:nvSpPr>
        <p:spPr>
          <a:xfrm>
            <a:off x="4234455" y="3409401"/>
            <a:ext cx="42189" cy="42335"/>
          </a:xfrm>
          <a:custGeom>
            <a:avLst/>
            <a:gdLst/>
            <a:ahLst/>
            <a:cxnLst/>
            <a:rect l="l" t="t" r="r" b="b"/>
            <a:pathLst>
              <a:path w="290" h="291" extrusionOk="0">
                <a:moveTo>
                  <a:pt x="6" y="1"/>
                </a:moveTo>
                <a:cubicBezTo>
                  <a:pt x="3" y="1"/>
                  <a:pt x="1" y="4"/>
                  <a:pt x="1" y="6"/>
                </a:cubicBezTo>
                <a:lnTo>
                  <a:pt x="1" y="286"/>
                </a:lnTo>
                <a:cubicBezTo>
                  <a:pt x="1" y="287"/>
                  <a:pt x="2" y="290"/>
                  <a:pt x="4" y="290"/>
                </a:cubicBezTo>
                <a:lnTo>
                  <a:pt x="284" y="290"/>
                </a:lnTo>
                <a:cubicBezTo>
                  <a:pt x="287" y="290"/>
                  <a:pt x="289" y="289"/>
                  <a:pt x="289" y="286"/>
                </a:cubicBezTo>
                <a:lnTo>
                  <a:pt x="289" y="5"/>
                </a:lnTo>
                <a:cubicBezTo>
                  <a:pt x="289" y="3"/>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7" name="Google Shape;896;p16">
            <a:extLst>
              <a:ext uri="{FF2B5EF4-FFF2-40B4-BE49-F238E27FC236}">
                <a16:creationId xmlns:a16="http://schemas.microsoft.com/office/drawing/2014/main" id="{98A57E2C-AE1C-BAEB-04AF-C7C88F8CD427}"/>
              </a:ext>
            </a:extLst>
          </p:cNvPr>
          <p:cNvSpPr/>
          <p:nvPr/>
        </p:nvSpPr>
        <p:spPr>
          <a:xfrm>
            <a:off x="4336437" y="3409691"/>
            <a:ext cx="42335" cy="42044"/>
          </a:xfrm>
          <a:custGeom>
            <a:avLst/>
            <a:gdLst/>
            <a:ahLst/>
            <a:cxnLst/>
            <a:rect l="l" t="t" r="r" b="b"/>
            <a:pathLst>
              <a:path w="291" h="289" extrusionOk="0">
                <a:moveTo>
                  <a:pt x="4" y="1"/>
                </a:moveTo>
                <a:cubicBezTo>
                  <a:pt x="2" y="1"/>
                  <a:pt x="1" y="2"/>
                  <a:pt x="1" y="4"/>
                </a:cubicBezTo>
                <a:lnTo>
                  <a:pt x="1" y="284"/>
                </a:lnTo>
                <a:cubicBezTo>
                  <a:pt x="1" y="287"/>
                  <a:pt x="2" y="288"/>
                  <a:pt x="4" y="288"/>
                </a:cubicBezTo>
                <a:lnTo>
                  <a:pt x="285" y="288"/>
                </a:lnTo>
                <a:cubicBezTo>
                  <a:pt x="288" y="288"/>
                  <a:pt x="290" y="287"/>
                  <a:pt x="289" y="285"/>
                </a:cubicBezTo>
                <a:lnTo>
                  <a:pt x="289" y="4"/>
                </a:lnTo>
                <a:cubicBezTo>
                  <a:pt x="289" y="2"/>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8" name="Google Shape;897;p16">
            <a:extLst>
              <a:ext uri="{FF2B5EF4-FFF2-40B4-BE49-F238E27FC236}">
                <a16:creationId xmlns:a16="http://schemas.microsoft.com/office/drawing/2014/main" id="{A55F89FB-E5D8-A81D-DA64-1D83A589454D}"/>
              </a:ext>
            </a:extLst>
          </p:cNvPr>
          <p:cNvSpPr/>
          <p:nvPr/>
        </p:nvSpPr>
        <p:spPr>
          <a:xfrm>
            <a:off x="4438708" y="3409401"/>
            <a:ext cx="42335" cy="42335"/>
          </a:xfrm>
          <a:custGeom>
            <a:avLst/>
            <a:gdLst/>
            <a:ahLst/>
            <a:cxnLst/>
            <a:rect l="l" t="t" r="r" b="b"/>
            <a:pathLst>
              <a:path w="291" h="291" extrusionOk="0">
                <a:moveTo>
                  <a:pt x="6" y="1"/>
                </a:moveTo>
                <a:cubicBezTo>
                  <a:pt x="4" y="1"/>
                  <a:pt x="1" y="4"/>
                  <a:pt x="1" y="6"/>
                </a:cubicBezTo>
                <a:lnTo>
                  <a:pt x="1" y="286"/>
                </a:lnTo>
                <a:cubicBezTo>
                  <a:pt x="1" y="289"/>
                  <a:pt x="2" y="290"/>
                  <a:pt x="5" y="290"/>
                </a:cubicBezTo>
                <a:lnTo>
                  <a:pt x="285" y="290"/>
                </a:lnTo>
                <a:cubicBezTo>
                  <a:pt x="287" y="290"/>
                  <a:pt x="288" y="289"/>
                  <a:pt x="290" y="286"/>
                </a:cubicBezTo>
                <a:lnTo>
                  <a:pt x="290" y="5"/>
                </a:lnTo>
                <a:cubicBezTo>
                  <a:pt x="290" y="3"/>
                  <a:pt x="288" y="1"/>
                  <a:pt x="28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9" name="Google Shape;898;p16">
            <a:extLst>
              <a:ext uri="{FF2B5EF4-FFF2-40B4-BE49-F238E27FC236}">
                <a16:creationId xmlns:a16="http://schemas.microsoft.com/office/drawing/2014/main" id="{7CBC8CFB-36B7-24D3-68EC-D828A1314E80}"/>
              </a:ext>
            </a:extLst>
          </p:cNvPr>
          <p:cNvSpPr/>
          <p:nvPr/>
        </p:nvSpPr>
        <p:spPr>
          <a:xfrm>
            <a:off x="3922113" y="3505853"/>
            <a:ext cx="42044" cy="42044"/>
          </a:xfrm>
          <a:custGeom>
            <a:avLst/>
            <a:gdLst/>
            <a:ahLst/>
            <a:cxnLst/>
            <a:rect l="l" t="t" r="r" b="b"/>
            <a:pathLst>
              <a:path w="289" h="289" extrusionOk="0">
                <a:moveTo>
                  <a:pt x="4" y="1"/>
                </a:moveTo>
                <a:cubicBezTo>
                  <a:pt x="2" y="1"/>
                  <a:pt x="0" y="2"/>
                  <a:pt x="0" y="5"/>
                </a:cubicBezTo>
                <a:lnTo>
                  <a:pt x="0" y="284"/>
                </a:lnTo>
                <a:cubicBezTo>
                  <a:pt x="0" y="287"/>
                  <a:pt x="1" y="288"/>
                  <a:pt x="4" y="288"/>
                </a:cubicBezTo>
                <a:lnTo>
                  <a:pt x="286" y="288"/>
                </a:lnTo>
                <a:cubicBezTo>
                  <a:pt x="287" y="288"/>
                  <a:pt x="289"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0" name="Google Shape;899;p16">
            <a:extLst>
              <a:ext uri="{FF2B5EF4-FFF2-40B4-BE49-F238E27FC236}">
                <a16:creationId xmlns:a16="http://schemas.microsoft.com/office/drawing/2014/main" id="{E6D625B7-4F57-BE53-D2AB-75E51C9EBDF9}"/>
              </a:ext>
            </a:extLst>
          </p:cNvPr>
          <p:cNvSpPr/>
          <p:nvPr/>
        </p:nvSpPr>
        <p:spPr>
          <a:xfrm>
            <a:off x="4023948" y="3505853"/>
            <a:ext cx="42480" cy="42044"/>
          </a:xfrm>
          <a:custGeom>
            <a:avLst/>
            <a:gdLst/>
            <a:ahLst/>
            <a:cxnLst/>
            <a:rect l="l" t="t" r="r" b="b"/>
            <a:pathLst>
              <a:path w="292" h="289" extrusionOk="0">
                <a:moveTo>
                  <a:pt x="5" y="1"/>
                </a:moveTo>
                <a:cubicBezTo>
                  <a:pt x="3" y="1"/>
                  <a:pt x="1" y="2"/>
                  <a:pt x="1" y="5"/>
                </a:cubicBezTo>
                <a:lnTo>
                  <a:pt x="1" y="284"/>
                </a:lnTo>
                <a:cubicBezTo>
                  <a:pt x="1" y="287"/>
                  <a:pt x="2" y="288"/>
                  <a:pt x="5" y="288"/>
                </a:cubicBezTo>
                <a:lnTo>
                  <a:pt x="286" y="288"/>
                </a:lnTo>
                <a:cubicBezTo>
                  <a:pt x="288" y="288"/>
                  <a:pt x="292"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1" name="Google Shape;900;p16">
            <a:extLst>
              <a:ext uri="{FF2B5EF4-FFF2-40B4-BE49-F238E27FC236}">
                <a16:creationId xmlns:a16="http://schemas.microsoft.com/office/drawing/2014/main" id="{B28C5921-E8EF-67FF-7C69-53C0FEF31B8A}"/>
              </a:ext>
            </a:extLst>
          </p:cNvPr>
          <p:cNvSpPr/>
          <p:nvPr/>
        </p:nvSpPr>
        <p:spPr>
          <a:xfrm>
            <a:off x="4126219" y="3505853"/>
            <a:ext cx="42189" cy="42044"/>
          </a:xfrm>
          <a:custGeom>
            <a:avLst/>
            <a:gdLst/>
            <a:ahLst/>
            <a:cxnLst/>
            <a:rect l="l" t="t" r="r" b="b"/>
            <a:pathLst>
              <a:path w="290" h="289" extrusionOk="0">
                <a:moveTo>
                  <a:pt x="5" y="1"/>
                </a:moveTo>
                <a:cubicBezTo>
                  <a:pt x="4" y="1"/>
                  <a:pt x="1" y="2"/>
                  <a:pt x="1" y="5"/>
                </a:cubicBezTo>
                <a:lnTo>
                  <a:pt x="1" y="284"/>
                </a:lnTo>
                <a:cubicBezTo>
                  <a:pt x="1" y="286"/>
                  <a:pt x="3" y="288"/>
                  <a:pt x="5" y="288"/>
                </a:cubicBezTo>
                <a:lnTo>
                  <a:pt x="285" y="288"/>
                </a:lnTo>
                <a:cubicBezTo>
                  <a:pt x="287" y="288"/>
                  <a:pt x="289" y="287"/>
                  <a:pt x="289" y="284"/>
                </a:cubicBezTo>
                <a:lnTo>
                  <a:pt x="289" y="5"/>
                </a:lnTo>
                <a:cubicBezTo>
                  <a:pt x="289" y="3"/>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2" name="Google Shape;901;p16">
            <a:extLst>
              <a:ext uri="{FF2B5EF4-FFF2-40B4-BE49-F238E27FC236}">
                <a16:creationId xmlns:a16="http://schemas.microsoft.com/office/drawing/2014/main" id="{CCB68890-5543-3A55-DC32-6540C042230B}"/>
              </a:ext>
            </a:extLst>
          </p:cNvPr>
          <p:cNvSpPr/>
          <p:nvPr/>
        </p:nvSpPr>
        <p:spPr>
          <a:xfrm>
            <a:off x="4234601" y="3505707"/>
            <a:ext cx="42189" cy="42189"/>
          </a:xfrm>
          <a:custGeom>
            <a:avLst/>
            <a:gdLst/>
            <a:ahLst/>
            <a:cxnLst/>
            <a:rect l="l" t="t" r="r" b="b"/>
            <a:pathLst>
              <a:path w="290" h="290" extrusionOk="0">
                <a:moveTo>
                  <a:pt x="6" y="1"/>
                </a:moveTo>
                <a:cubicBezTo>
                  <a:pt x="3" y="1"/>
                  <a:pt x="1" y="3"/>
                  <a:pt x="1" y="6"/>
                </a:cubicBezTo>
                <a:lnTo>
                  <a:pt x="1" y="285"/>
                </a:lnTo>
                <a:cubicBezTo>
                  <a:pt x="1" y="287"/>
                  <a:pt x="2" y="289"/>
                  <a:pt x="5" y="289"/>
                </a:cubicBezTo>
                <a:lnTo>
                  <a:pt x="284" y="289"/>
                </a:lnTo>
                <a:cubicBezTo>
                  <a:pt x="286" y="289"/>
                  <a:pt x="288" y="288"/>
                  <a:pt x="289" y="285"/>
                </a:cubicBezTo>
                <a:lnTo>
                  <a:pt x="289" y="4"/>
                </a:lnTo>
                <a:cubicBezTo>
                  <a:pt x="289" y="2"/>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3" name="Google Shape;902;p16">
            <a:extLst>
              <a:ext uri="{FF2B5EF4-FFF2-40B4-BE49-F238E27FC236}">
                <a16:creationId xmlns:a16="http://schemas.microsoft.com/office/drawing/2014/main" id="{116A1F08-712D-08D8-625B-7CF9981EACE4}"/>
              </a:ext>
            </a:extLst>
          </p:cNvPr>
          <p:cNvSpPr/>
          <p:nvPr/>
        </p:nvSpPr>
        <p:spPr>
          <a:xfrm>
            <a:off x="4336437" y="3505853"/>
            <a:ext cx="42335" cy="42044"/>
          </a:xfrm>
          <a:custGeom>
            <a:avLst/>
            <a:gdLst/>
            <a:ahLst/>
            <a:cxnLst/>
            <a:rect l="l" t="t" r="r" b="b"/>
            <a:pathLst>
              <a:path w="291" h="289" extrusionOk="0">
                <a:moveTo>
                  <a:pt x="4" y="1"/>
                </a:moveTo>
                <a:cubicBezTo>
                  <a:pt x="3" y="1"/>
                  <a:pt x="1" y="2"/>
                  <a:pt x="1" y="5"/>
                </a:cubicBezTo>
                <a:lnTo>
                  <a:pt x="1" y="284"/>
                </a:lnTo>
                <a:cubicBezTo>
                  <a:pt x="1" y="287"/>
                  <a:pt x="2" y="288"/>
                  <a:pt x="4" y="288"/>
                </a:cubicBezTo>
                <a:lnTo>
                  <a:pt x="285" y="288"/>
                </a:lnTo>
                <a:cubicBezTo>
                  <a:pt x="288" y="288"/>
                  <a:pt x="290" y="287"/>
                  <a:pt x="288" y="284"/>
                </a:cubicBezTo>
                <a:lnTo>
                  <a:pt x="288" y="5"/>
                </a:lnTo>
                <a:cubicBezTo>
                  <a:pt x="288" y="3"/>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4" name="Google Shape;903;p16">
            <a:extLst>
              <a:ext uri="{FF2B5EF4-FFF2-40B4-BE49-F238E27FC236}">
                <a16:creationId xmlns:a16="http://schemas.microsoft.com/office/drawing/2014/main" id="{CCFBF434-156E-51B6-6F90-4894F0B83FF7}"/>
              </a:ext>
            </a:extLst>
          </p:cNvPr>
          <p:cNvSpPr/>
          <p:nvPr/>
        </p:nvSpPr>
        <p:spPr>
          <a:xfrm>
            <a:off x="4438562" y="3505707"/>
            <a:ext cx="42189" cy="42189"/>
          </a:xfrm>
          <a:custGeom>
            <a:avLst/>
            <a:gdLst/>
            <a:ahLst/>
            <a:cxnLst/>
            <a:rect l="l" t="t" r="r" b="b"/>
            <a:pathLst>
              <a:path w="290" h="290" extrusionOk="0">
                <a:moveTo>
                  <a:pt x="6" y="1"/>
                </a:moveTo>
                <a:cubicBezTo>
                  <a:pt x="3" y="1"/>
                  <a:pt x="1" y="3"/>
                  <a:pt x="1" y="6"/>
                </a:cubicBezTo>
                <a:lnTo>
                  <a:pt x="1" y="285"/>
                </a:lnTo>
                <a:cubicBezTo>
                  <a:pt x="1" y="288"/>
                  <a:pt x="2" y="289"/>
                  <a:pt x="5" y="289"/>
                </a:cubicBezTo>
                <a:lnTo>
                  <a:pt x="286" y="289"/>
                </a:lnTo>
                <a:cubicBezTo>
                  <a:pt x="288" y="289"/>
                  <a:pt x="289" y="288"/>
                  <a:pt x="289" y="284"/>
                </a:cubicBezTo>
                <a:lnTo>
                  <a:pt x="289" y="4"/>
                </a:lnTo>
                <a:cubicBezTo>
                  <a:pt x="289" y="3"/>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5" name="Google Shape;904;p16">
            <a:extLst>
              <a:ext uri="{FF2B5EF4-FFF2-40B4-BE49-F238E27FC236}">
                <a16:creationId xmlns:a16="http://schemas.microsoft.com/office/drawing/2014/main" id="{6D431501-58A2-D009-C1F0-9CD51B4505B1}"/>
              </a:ext>
            </a:extLst>
          </p:cNvPr>
          <p:cNvSpPr/>
          <p:nvPr/>
        </p:nvSpPr>
        <p:spPr>
          <a:xfrm>
            <a:off x="3922113" y="3602015"/>
            <a:ext cx="42044" cy="42044"/>
          </a:xfrm>
          <a:custGeom>
            <a:avLst/>
            <a:gdLst/>
            <a:ahLst/>
            <a:cxnLst/>
            <a:rect l="l" t="t" r="r" b="b"/>
            <a:pathLst>
              <a:path w="289" h="289" extrusionOk="0">
                <a:moveTo>
                  <a:pt x="4" y="1"/>
                </a:moveTo>
                <a:cubicBezTo>
                  <a:pt x="1" y="1"/>
                  <a:pt x="0" y="2"/>
                  <a:pt x="0" y="5"/>
                </a:cubicBezTo>
                <a:lnTo>
                  <a:pt x="0" y="285"/>
                </a:lnTo>
                <a:cubicBezTo>
                  <a:pt x="0" y="287"/>
                  <a:pt x="1"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6" name="Google Shape;905;p16">
            <a:extLst>
              <a:ext uri="{FF2B5EF4-FFF2-40B4-BE49-F238E27FC236}">
                <a16:creationId xmlns:a16="http://schemas.microsoft.com/office/drawing/2014/main" id="{67E11586-A942-2996-9D1B-417A5F903DAA}"/>
              </a:ext>
            </a:extLst>
          </p:cNvPr>
          <p:cNvSpPr/>
          <p:nvPr/>
        </p:nvSpPr>
        <p:spPr>
          <a:xfrm>
            <a:off x="4024239" y="3602015"/>
            <a:ext cx="42189" cy="42044"/>
          </a:xfrm>
          <a:custGeom>
            <a:avLst/>
            <a:gdLst/>
            <a:ahLst/>
            <a:cxnLst/>
            <a:rect l="l" t="t" r="r" b="b"/>
            <a:pathLst>
              <a:path w="290" h="289" extrusionOk="0">
                <a:moveTo>
                  <a:pt x="4" y="1"/>
                </a:moveTo>
                <a:cubicBezTo>
                  <a:pt x="1" y="1"/>
                  <a:pt x="0" y="2"/>
                  <a:pt x="0" y="5"/>
                </a:cubicBezTo>
                <a:lnTo>
                  <a:pt x="0" y="285"/>
                </a:lnTo>
                <a:cubicBezTo>
                  <a:pt x="0" y="287"/>
                  <a:pt x="1" y="288"/>
                  <a:pt x="4" y="288"/>
                </a:cubicBezTo>
                <a:lnTo>
                  <a:pt x="284" y="288"/>
                </a:lnTo>
                <a:cubicBezTo>
                  <a:pt x="286" y="288"/>
                  <a:pt x="290" y="286"/>
                  <a:pt x="288" y="285"/>
                </a:cubicBezTo>
                <a:lnTo>
                  <a:pt x="288" y="5"/>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7" name="Google Shape;906;p16">
            <a:extLst>
              <a:ext uri="{FF2B5EF4-FFF2-40B4-BE49-F238E27FC236}">
                <a16:creationId xmlns:a16="http://schemas.microsoft.com/office/drawing/2014/main" id="{BC04E32A-D822-36D8-EC30-3D5D44D01FC2}"/>
              </a:ext>
            </a:extLst>
          </p:cNvPr>
          <p:cNvSpPr/>
          <p:nvPr/>
        </p:nvSpPr>
        <p:spPr>
          <a:xfrm>
            <a:off x="4126219" y="360201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8" name="Google Shape;907;p16">
            <a:extLst>
              <a:ext uri="{FF2B5EF4-FFF2-40B4-BE49-F238E27FC236}">
                <a16:creationId xmlns:a16="http://schemas.microsoft.com/office/drawing/2014/main" id="{6DA86D11-29EF-D927-1450-93214EAD4664}"/>
              </a:ext>
            </a:extLst>
          </p:cNvPr>
          <p:cNvSpPr/>
          <p:nvPr/>
        </p:nvSpPr>
        <p:spPr>
          <a:xfrm>
            <a:off x="4234455" y="3602015"/>
            <a:ext cx="42189" cy="42044"/>
          </a:xfrm>
          <a:custGeom>
            <a:avLst/>
            <a:gdLst/>
            <a:ahLst/>
            <a:cxnLst/>
            <a:rect l="l" t="t" r="r" b="b"/>
            <a:pathLst>
              <a:path w="290" h="289" extrusionOk="0">
                <a:moveTo>
                  <a:pt x="4" y="1"/>
                </a:moveTo>
                <a:cubicBezTo>
                  <a:pt x="2" y="1"/>
                  <a:pt x="1" y="2"/>
                  <a:pt x="1" y="5"/>
                </a:cubicBezTo>
                <a:lnTo>
                  <a:pt x="1" y="285"/>
                </a:lnTo>
                <a:cubicBezTo>
                  <a:pt x="1" y="287"/>
                  <a:pt x="2"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9" name="Google Shape;908;p16">
            <a:extLst>
              <a:ext uri="{FF2B5EF4-FFF2-40B4-BE49-F238E27FC236}">
                <a16:creationId xmlns:a16="http://schemas.microsoft.com/office/drawing/2014/main" id="{BE19E97C-9F00-1F58-5657-F4076757FC1A}"/>
              </a:ext>
            </a:extLst>
          </p:cNvPr>
          <p:cNvSpPr/>
          <p:nvPr/>
        </p:nvSpPr>
        <p:spPr>
          <a:xfrm>
            <a:off x="4336582" y="3602015"/>
            <a:ext cx="42189" cy="42044"/>
          </a:xfrm>
          <a:custGeom>
            <a:avLst/>
            <a:gdLst/>
            <a:ahLst/>
            <a:cxnLst/>
            <a:rect l="l" t="t" r="r" b="b"/>
            <a:pathLst>
              <a:path w="290" h="289" extrusionOk="0">
                <a:moveTo>
                  <a:pt x="5" y="1"/>
                </a:moveTo>
                <a:cubicBezTo>
                  <a:pt x="2" y="1"/>
                  <a:pt x="1" y="2"/>
                  <a:pt x="1" y="5"/>
                </a:cubicBezTo>
                <a:lnTo>
                  <a:pt x="1" y="285"/>
                </a:lnTo>
                <a:cubicBezTo>
                  <a:pt x="1" y="287"/>
                  <a:pt x="2" y="288"/>
                  <a:pt x="5"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0" name="Google Shape;909;p16">
            <a:extLst>
              <a:ext uri="{FF2B5EF4-FFF2-40B4-BE49-F238E27FC236}">
                <a16:creationId xmlns:a16="http://schemas.microsoft.com/office/drawing/2014/main" id="{AC5CFB99-700C-993F-8064-6E8C25A7FECB}"/>
              </a:ext>
            </a:extLst>
          </p:cNvPr>
          <p:cNvSpPr/>
          <p:nvPr/>
        </p:nvSpPr>
        <p:spPr>
          <a:xfrm>
            <a:off x="4438708" y="360201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1" name="Google Shape;910;p16">
            <a:extLst>
              <a:ext uri="{FF2B5EF4-FFF2-40B4-BE49-F238E27FC236}">
                <a16:creationId xmlns:a16="http://schemas.microsoft.com/office/drawing/2014/main" id="{1BB3BA6A-8E0C-5678-7394-F3DD89B2F769}"/>
              </a:ext>
            </a:extLst>
          </p:cNvPr>
          <p:cNvSpPr/>
          <p:nvPr/>
        </p:nvSpPr>
        <p:spPr>
          <a:xfrm>
            <a:off x="639389" y="3133135"/>
            <a:ext cx="26623" cy="216475"/>
          </a:xfrm>
          <a:custGeom>
            <a:avLst/>
            <a:gdLst/>
            <a:ahLst/>
            <a:cxnLst/>
            <a:rect l="l" t="t" r="r" b="b"/>
            <a:pathLst>
              <a:path w="183" h="1488" extrusionOk="0">
                <a:moveTo>
                  <a:pt x="1" y="0"/>
                </a:moveTo>
                <a:lnTo>
                  <a:pt x="1" y="1487"/>
                </a:lnTo>
                <a:lnTo>
                  <a:pt x="183" y="1487"/>
                </a:lnTo>
                <a:lnTo>
                  <a:pt x="183"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42" name="Google Shape;911;p16">
            <a:extLst>
              <a:ext uri="{FF2B5EF4-FFF2-40B4-BE49-F238E27FC236}">
                <a16:creationId xmlns:a16="http://schemas.microsoft.com/office/drawing/2014/main" id="{799634E6-934E-5452-DEEA-CF88C19975C4}"/>
              </a:ext>
            </a:extLst>
          </p:cNvPr>
          <p:cNvSpPr/>
          <p:nvPr/>
        </p:nvSpPr>
        <p:spPr>
          <a:xfrm>
            <a:off x="481400" y="3097056"/>
            <a:ext cx="184615" cy="120312"/>
          </a:xfrm>
          <a:custGeom>
            <a:avLst/>
            <a:gdLst/>
            <a:ahLst/>
            <a:cxnLst/>
            <a:rect l="l" t="t" r="r" b="b"/>
            <a:pathLst>
              <a:path w="1269" h="827" extrusionOk="0">
                <a:moveTo>
                  <a:pt x="0" y="1"/>
                </a:moveTo>
                <a:lnTo>
                  <a:pt x="327" y="413"/>
                </a:lnTo>
                <a:lnTo>
                  <a:pt x="0" y="827"/>
                </a:lnTo>
                <a:lnTo>
                  <a:pt x="1269" y="827"/>
                </a:lnTo>
                <a:lnTo>
                  <a:pt x="126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3" name="Google Shape;912;p16">
            <a:extLst>
              <a:ext uri="{FF2B5EF4-FFF2-40B4-BE49-F238E27FC236}">
                <a16:creationId xmlns:a16="http://schemas.microsoft.com/office/drawing/2014/main" id="{9683FC7A-524A-2BEB-9CDB-D73D2C89F4E6}"/>
              </a:ext>
            </a:extLst>
          </p:cNvPr>
          <p:cNvSpPr/>
          <p:nvPr/>
        </p:nvSpPr>
        <p:spPr>
          <a:xfrm>
            <a:off x="1751864"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0"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solidFill>
                <a:schemeClr val="accent3"/>
              </a:solidFill>
            </a:endParaRPr>
          </a:p>
        </p:txBody>
      </p:sp>
      <p:sp>
        <p:nvSpPr>
          <p:cNvPr id="644" name="Google Shape;913;p16">
            <a:extLst>
              <a:ext uri="{FF2B5EF4-FFF2-40B4-BE49-F238E27FC236}">
                <a16:creationId xmlns:a16="http://schemas.microsoft.com/office/drawing/2014/main" id="{C1CCEAA5-D7B3-7C73-2F3D-59B7B1434D4A}"/>
              </a:ext>
            </a:extLst>
          </p:cNvPr>
          <p:cNvSpPr/>
          <p:nvPr/>
        </p:nvSpPr>
        <p:spPr>
          <a:xfrm>
            <a:off x="2004706" y="2242075"/>
            <a:ext cx="172831" cy="80887"/>
          </a:xfrm>
          <a:custGeom>
            <a:avLst/>
            <a:gdLst/>
            <a:ahLst/>
            <a:cxnLst/>
            <a:rect l="l" t="t" r="r" b="b"/>
            <a:pathLst>
              <a:path w="1188" h="556" extrusionOk="0">
                <a:moveTo>
                  <a:pt x="591" y="1"/>
                </a:moveTo>
                <a:cubicBezTo>
                  <a:pt x="406" y="1"/>
                  <a:pt x="321" y="156"/>
                  <a:pt x="336" y="298"/>
                </a:cubicBezTo>
                <a:cubicBezTo>
                  <a:pt x="310" y="289"/>
                  <a:pt x="282" y="283"/>
                  <a:pt x="248" y="283"/>
                </a:cubicBezTo>
                <a:cubicBezTo>
                  <a:pt x="78" y="283"/>
                  <a:pt x="0" y="423"/>
                  <a:pt x="12" y="555"/>
                </a:cubicBezTo>
                <a:lnTo>
                  <a:pt x="1187" y="555"/>
                </a:lnTo>
                <a:cubicBezTo>
                  <a:pt x="1187" y="397"/>
                  <a:pt x="1085" y="240"/>
                  <a:pt x="881" y="240"/>
                </a:cubicBezTo>
                <a:cubicBezTo>
                  <a:pt x="870" y="240"/>
                  <a:pt x="858" y="241"/>
                  <a:pt x="847" y="241"/>
                </a:cubicBezTo>
                <a:cubicBezTo>
                  <a:pt x="836" y="116"/>
                  <a:pt x="752"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5" name="Google Shape;914;p16">
            <a:extLst>
              <a:ext uri="{FF2B5EF4-FFF2-40B4-BE49-F238E27FC236}">
                <a16:creationId xmlns:a16="http://schemas.microsoft.com/office/drawing/2014/main" id="{09D128AF-0186-CFA0-4C4C-59D8898F92EA}"/>
              </a:ext>
            </a:extLst>
          </p:cNvPr>
          <p:cNvSpPr/>
          <p:nvPr/>
        </p:nvSpPr>
        <p:spPr>
          <a:xfrm>
            <a:off x="2227433"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1"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6" name="Google Shape;915;p16">
            <a:extLst>
              <a:ext uri="{FF2B5EF4-FFF2-40B4-BE49-F238E27FC236}">
                <a16:creationId xmlns:a16="http://schemas.microsoft.com/office/drawing/2014/main" id="{3CF0CD3C-DF92-D8BA-5192-42E20F2D8F67}"/>
              </a:ext>
            </a:extLst>
          </p:cNvPr>
          <p:cNvSpPr/>
          <p:nvPr/>
        </p:nvSpPr>
        <p:spPr>
          <a:xfrm>
            <a:off x="2480276" y="2242075"/>
            <a:ext cx="172831" cy="80887"/>
          </a:xfrm>
          <a:custGeom>
            <a:avLst/>
            <a:gdLst/>
            <a:ahLst/>
            <a:cxnLst/>
            <a:rect l="l" t="t" r="r" b="b"/>
            <a:pathLst>
              <a:path w="1188" h="556" extrusionOk="0">
                <a:moveTo>
                  <a:pt x="591" y="1"/>
                </a:moveTo>
                <a:cubicBezTo>
                  <a:pt x="406" y="1"/>
                  <a:pt x="321" y="156"/>
                  <a:pt x="336" y="298"/>
                </a:cubicBezTo>
                <a:cubicBezTo>
                  <a:pt x="311" y="289"/>
                  <a:pt x="282" y="283"/>
                  <a:pt x="248" y="283"/>
                </a:cubicBezTo>
                <a:cubicBezTo>
                  <a:pt x="78" y="283"/>
                  <a:pt x="1" y="423"/>
                  <a:pt x="12" y="555"/>
                </a:cubicBezTo>
                <a:lnTo>
                  <a:pt x="1187" y="555"/>
                </a:lnTo>
                <a:cubicBezTo>
                  <a:pt x="1187" y="397"/>
                  <a:pt x="1085" y="240"/>
                  <a:pt x="881" y="240"/>
                </a:cubicBezTo>
                <a:cubicBezTo>
                  <a:pt x="870" y="240"/>
                  <a:pt x="858" y="241"/>
                  <a:pt x="847" y="241"/>
                </a:cubicBezTo>
                <a:cubicBezTo>
                  <a:pt x="836" y="116"/>
                  <a:pt x="753"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7" name="Google Shape;916;p16">
            <a:extLst>
              <a:ext uri="{FF2B5EF4-FFF2-40B4-BE49-F238E27FC236}">
                <a16:creationId xmlns:a16="http://schemas.microsoft.com/office/drawing/2014/main" id="{B7B8EBEB-2FF6-0A5A-8468-CC31A4A1324E}"/>
              </a:ext>
            </a:extLst>
          </p:cNvPr>
          <p:cNvSpPr/>
          <p:nvPr/>
        </p:nvSpPr>
        <p:spPr>
          <a:xfrm>
            <a:off x="2702857" y="2227092"/>
            <a:ext cx="215165" cy="96017"/>
          </a:xfrm>
          <a:custGeom>
            <a:avLst/>
            <a:gdLst/>
            <a:ahLst/>
            <a:cxnLst/>
            <a:rect l="l" t="t" r="r" b="b"/>
            <a:pathLst>
              <a:path w="1479" h="660" extrusionOk="0">
                <a:moveTo>
                  <a:pt x="766" y="0"/>
                </a:moveTo>
                <a:cubicBezTo>
                  <a:pt x="548" y="0"/>
                  <a:pt x="436" y="167"/>
                  <a:pt x="432" y="338"/>
                </a:cubicBezTo>
                <a:cubicBezTo>
                  <a:pt x="397" y="324"/>
                  <a:pt x="358" y="315"/>
                  <a:pt x="313" y="315"/>
                </a:cubicBezTo>
                <a:cubicBezTo>
                  <a:pt x="99" y="315"/>
                  <a:pt x="0" y="495"/>
                  <a:pt x="17" y="659"/>
                </a:cubicBezTo>
                <a:lnTo>
                  <a:pt x="1479" y="659"/>
                </a:lnTo>
                <a:lnTo>
                  <a:pt x="1479" y="658"/>
                </a:lnTo>
                <a:cubicBezTo>
                  <a:pt x="1479" y="432"/>
                  <a:pt x="1302" y="251"/>
                  <a:pt x="1083" y="229"/>
                </a:cubicBezTo>
                <a:cubicBezTo>
                  <a:pt x="1044" y="103"/>
                  <a:pt x="938" y="0"/>
                  <a:pt x="76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8" name="Google Shape;917;p16">
            <a:extLst>
              <a:ext uri="{FF2B5EF4-FFF2-40B4-BE49-F238E27FC236}">
                <a16:creationId xmlns:a16="http://schemas.microsoft.com/office/drawing/2014/main" id="{3D86E7FE-C0E5-1A19-CCAF-4C1F738A948C}"/>
              </a:ext>
            </a:extLst>
          </p:cNvPr>
          <p:cNvSpPr/>
          <p:nvPr/>
        </p:nvSpPr>
        <p:spPr>
          <a:xfrm>
            <a:off x="95154" y="5235746"/>
            <a:ext cx="172831" cy="80887"/>
          </a:xfrm>
          <a:custGeom>
            <a:avLst/>
            <a:gdLst/>
            <a:ahLst/>
            <a:cxnLst/>
            <a:rect l="l" t="t" r="r" b="b"/>
            <a:pathLst>
              <a:path w="1188" h="556" extrusionOk="0">
                <a:moveTo>
                  <a:pt x="592" y="0"/>
                </a:moveTo>
                <a:cubicBezTo>
                  <a:pt x="406" y="0"/>
                  <a:pt x="322" y="157"/>
                  <a:pt x="338" y="298"/>
                </a:cubicBezTo>
                <a:cubicBezTo>
                  <a:pt x="312" y="289"/>
                  <a:pt x="282" y="282"/>
                  <a:pt x="250" y="282"/>
                </a:cubicBezTo>
                <a:cubicBezTo>
                  <a:pt x="79" y="282"/>
                  <a:pt x="1" y="424"/>
                  <a:pt x="12" y="555"/>
                </a:cubicBezTo>
                <a:lnTo>
                  <a:pt x="1188" y="555"/>
                </a:lnTo>
                <a:cubicBezTo>
                  <a:pt x="1187" y="396"/>
                  <a:pt x="1085" y="239"/>
                  <a:pt x="882" y="239"/>
                </a:cubicBezTo>
                <a:cubicBezTo>
                  <a:pt x="871" y="239"/>
                  <a:pt x="859" y="240"/>
                  <a:pt x="848" y="240"/>
                </a:cubicBezTo>
                <a:cubicBezTo>
                  <a:pt x="838" y="117"/>
                  <a:pt x="753" y="0"/>
                  <a:pt x="592" y="0"/>
                </a:cubicBezTo>
                <a:close/>
                <a:moveTo>
                  <a:pt x="1188" y="555"/>
                </a:moveTo>
                <a:lnTo>
                  <a:pt x="1188" y="555"/>
                </a:lnTo>
                <a:cubicBezTo>
                  <a:pt x="1188" y="555"/>
                  <a:pt x="1188" y="555"/>
                  <a:pt x="1188" y="556"/>
                </a:cubicBezTo>
                <a:lnTo>
                  <a:pt x="1188"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9" name="Google Shape;918;p16">
            <a:extLst>
              <a:ext uri="{FF2B5EF4-FFF2-40B4-BE49-F238E27FC236}">
                <a16:creationId xmlns:a16="http://schemas.microsoft.com/office/drawing/2014/main" id="{9A8ECCFA-6C66-C1D9-CA55-6E8BDDFDA5BE}"/>
              </a:ext>
            </a:extLst>
          </p:cNvPr>
          <p:cNvSpPr/>
          <p:nvPr/>
        </p:nvSpPr>
        <p:spPr>
          <a:xfrm>
            <a:off x="317882" y="5220616"/>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60"/>
                </a:lnTo>
                <a:cubicBezTo>
                  <a:pt x="1478" y="432"/>
                  <a:pt x="1302" y="251"/>
                  <a:pt x="1083" y="230"/>
                </a:cubicBezTo>
                <a:cubicBezTo>
                  <a:pt x="1043" y="103"/>
                  <a:pt x="939" y="1"/>
                  <a:pt x="76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0" name="Google Shape;919;p16">
            <a:extLst>
              <a:ext uri="{FF2B5EF4-FFF2-40B4-BE49-F238E27FC236}">
                <a16:creationId xmlns:a16="http://schemas.microsoft.com/office/drawing/2014/main" id="{BA1D878D-6182-9767-BBF1-86D1E751D401}"/>
              </a:ext>
            </a:extLst>
          </p:cNvPr>
          <p:cNvSpPr/>
          <p:nvPr/>
        </p:nvSpPr>
        <p:spPr>
          <a:xfrm>
            <a:off x="570869" y="5235746"/>
            <a:ext cx="172685" cy="80887"/>
          </a:xfrm>
          <a:custGeom>
            <a:avLst/>
            <a:gdLst/>
            <a:ahLst/>
            <a:cxnLst/>
            <a:rect l="l" t="t" r="r" b="b"/>
            <a:pathLst>
              <a:path w="1187" h="556" extrusionOk="0">
                <a:moveTo>
                  <a:pt x="591" y="0"/>
                </a:moveTo>
                <a:cubicBezTo>
                  <a:pt x="405" y="0"/>
                  <a:pt x="321" y="157"/>
                  <a:pt x="337" y="298"/>
                </a:cubicBezTo>
                <a:cubicBezTo>
                  <a:pt x="311" y="289"/>
                  <a:pt x="281" y="282"/>
                  <a:pt x="249" y="282"/>
                </a:cubicBezTo>
                <a:cubicBezTo>
                  <a:pt x="78" y="282"/>
                  <a:pt x="0" y="424"/>
                  <a:pt x="11" y="555"/>
                </a:cubicBezTo>
                <a:lnTo>
                  <a:pt x="1187" y="555"/>
                </a:lnTo>
                <a:cubicBezTo>
                  <a:pt x="1187" y="396"/>
                  <a:pt x="1084" y="239"/>
                  <a:pt x="881" y="239"/>
                </a:cubicBezTo>
                <a:cubicBezTo>
                  <a:pt x="870" y="239"/>
                  <a:pt x="859" y="240"/>
                  <a:pt x="847" y="240"/>
                </a:cubicBezTo>
                <a:cubicBezTo>
                  <a:pt x="837" y="117"/>
                  <a:pt x="752" y="0"/>
                  <a:pt x="591" y="0"/>
                </a:cubicBezTo>
                <a:close/>
                <a:moveTo>
                  <a:pt x="1187" y="555"/>
                </a:moveTo>
                <a:lnTo>
                  <a:pt x="1187" y="555"/>
                </a:lnTo>
                <a:cubicBezTo>
                  <a:pt x="1187" y="555"/>
                  <a:pt x="1187" y="555"/>
                  <a:pt x="1187" y="556"/>
                </a:cubicBezTo>
                <a:lnTo>
                  <a:pt x="1187"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1" name="Google Shape;920;p16">
            <a:extLst>
              <a:ext uri="{FF2B5EF4-FFF2-40B4-BE49-F238E27FC236}">
                <a16:creationId xmlns:a16="http://schemas.microsoft.com/office/drawing/2014/main" id="{EB24D852-153D-7927-85A4-7887F4F6391E}"/>
              </a:ext>
            </a:extLst>
          </p:cNvPr>
          <p:cNvSpPr/>
          <p:nvPr/>
        </p:nvSpPr>
        <p:spPr>
          <a:xfrm>
            <a:off x="793160" y="5220616"/>
            <a:ext cx="215311" cy="96163"/>
          </a:xfrm>
          <a:custGeom>
            <a:avLst/>
            <a:gdLst/>
            <a:ahLst/>
            <a:cxnLst/>
            <a:rect l="l" t="t" r="r" b="b"/>
            <a:pathLst>
              <a:path w="1480" h="661" extrusionOk="0">
                <a:moveTo>
                  <a:pt x="767" y="1"/>
                </a:moveTo>
                <a:cubicBezTo>
                  <a:pt x="548" y="1"/>
                  <a:pt x="437" y="168"/>
                  <a:pt x="432" y="338"/>
                </a:cubicBezTo>
                <a:cubicBezTo>
                  <a:pt x="399" y="324"/>
                  <a:pt x="359" y="316"/>
                  <a:pt x="314" y="316"/>
                </a:cubicBezTo>
                <a:cubicBezTo>
                  <a:pt x="100" y="316"/>
                  <a:pt x="1" y="495"/>
                  <a:pt x="17" y="661"/>
                </a:cubicBezTo>
                <a:lnTo>
                  <a:pt x="1479" y="661"/>
                </a:lnTo>
                <a:lnTo>
                  <a:pt x="1479" y="660"/>
                </a:lnTo>
                <a:cubicBezTo>
                  <a:pt x="1479" y="432"/>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2" name="Google Shape;921;p16">
            <a:extLst>
              <a:ext uri="{FF2B5EF4-FFF2-40B4-BE49-F238E27FC236}">
                <a16:creationId xmlns:a16="http://schemas.microsoft.com/office/drawing/2014/main" id="{C04CABAB-D6CD-7C56-DCF3-BAB91D496E4B}"/>
              </a:ext>
            </a:extLst>
          </p:cNvPr>
          <p:cNvSpPr/>
          <p:nvPr/>
        </p:nvSpPr>
        <p:spPr>
          <a:xfrm>
            <a:off x="3482041" y="2668765"/>
            <a:ext cx="214873" cy="96163"/>
          </a:xfrm>
          <a:custGeom>
            <a:avLst/>
            <a:gdLst/>
            <a:ahLst/>
            <a:cxnLst/>
            <a:rect l="l" t="t" r="r" b="b"/>
            <a:pathLst>
              <a:path w="1477"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3" name="Google Shape;922;p16">
            <a:extLst>
              <a:ext uri="{FF2B5EF4-FFF2-40B4-BE49-F238E27FC236}">
                <a16:creationId xmlns:a16="http://schemas.microsoft.com/office/drawing/2014/main" id="{70CD748A-B746-F8CA-6D55-1A67C391A186}"/>
              </a:ext>
            </a:extLst>
          </p:cNvPr>
          <p:cNvSpPr/>
          <p:nvPr/>
        </p:nvSpPr>
        <p:spPr>
          <a:xfrm>
            <a:off x="3735028" y="2683749"/>
            <a:ext cx="172831" cy="81032"/>
          </a:xfrm>
          <a:custGeom>
            <a:avLst/>
            <a:gdLst/>
            <a:ahLst/>
            <a:cxnLst/>
            <a:rect l="l" t="t" r="r" b="b"/>
            <a:pathLst>
              <a:path w="1188" h="557" extrusionOk="0">
                <a:moveTo>
                  <a:pt x="591" y="0"/>
                </a:moveTo>
                <a:cubicBezTo>
                  <a:pt x="406" y="0"/>
                  <a:pt x="321" y="157"/>
                  <a:pt x="337" y="299"/>
                </a:cubicBezTo>
                <a:cubicBezTo>
                  <a:pt x="311" y="290"/>
                  <a:pt x="282" y="283"/>
                  <a:pt x="249" y="283"/>
                </a:cubicBezTo>
                <a:cubicBezTo>
                  <a:pt x="79" y="283"/>
                  <a:pt x="1" y="424"/>
                  <a:pt x="12" y="556"/>
                </a:cubicBezTo>
                <a:lnTo>
                  <a:pt x="1188" y="556"/>
                </a:lnTo>
                <a:cubicBezTo>
                  <a:pt x="1188" y="397"/>
                  <a:pt x="1086" y="240"/>
                  <a:pt x="882" y="240"/>
                </a:cubicBezTo>
                <a:cubicBezTo>
                  <a:pt x="871" y="240"/>
                  <a:pt x="858" y="241"/>
                  <a:pt x="847" y="241"/>
                </a:cubicBezTo>
                <a:cubicBezTo>
                  <a:pt x="837" y="117"/>
                  <a:pt x="753" y="0"/>
                  <a:pt x="59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4" name="Google Shape;923;p16">
            <a:extLst>
              <a:ext uri="{FF2B5EF4-FFF2-40B4-BE49-F238E27FC236}">
                <a16:creationId xmlns:a16="http://schemas.microsoft.com/office/drawing/2014/main" id="{65DB3F6A-B717-AB93-A9BD-F2B3EF93A8EC}"/>
              </a:ext>
            </a:extLst>
          </p:cNvPr>
          <p:cNvSpPr/>
          <p:nvPr/>
        </p:nvSpPr>
        <p:spPr>
          <a:xfrm>
            <a:off x="3957610" y="2668765"/>
            <a:ext cx="215020" cy="96163"/>
          </a:xfrm>
          <a:custGeom>
            <a:avLst/>
            <a:gdLst/>
            <a:ahLst/>
            <a:cxnLst/>
            <a:rect l="l" t="t" r="r" b="b"/>
            <a:pathLst>
              <a:path w="1478"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5" name="Google Shape;924;p16">
            <a:extLst>
              <a:ext uri="{FF2B5EF4-FFF2-40B4-BE49-F238E27FC236}">
                <a16:creationId xmlns:a16="http://schemas.microsoft.com/office/drawing/2014/main" id="{6C8B0463-25B3-7CE3-FBBA-4482F19030B0}"/>
              </a:ext>
            </a:extLst>
          </p:cNvPr>
          <p:cNvSpPr/>
          <p:nvPr/>
        </p:nvSpPr>
        <p:spPr>
          <a:xfrm>
            <a:off x="4210742" y="2683749"/>
            <a:ext cx="172685" cy="81032"/>
          </a:xfrm>
          <a:custGeom>
            <a:avLst/>
            <a:gdLst/>
            <a:ahLst/>
            <a:cxnLst/>
            <a:rect l="l" t="t" r="r" b="b"/>
            <a:pathLst>
              <a:path w="1187" h="557" extrusionOk="0">
                <a:moveTo>
                  <a:pt x="590" y="0"/>
                </a:moveTo>
                <a:cubicBezTo>
                  <a:pt x="405" y="0"/>
                  <a:pt x="320" y="157"/>
                  <a:pt x="336" y="299"/>
                </a:cubicBezTo>
                <a:cubicBezTo>
                  <a:pt x="310" y="290"/>
                  <a:pt x="281" y="283"/>
                  <a:pt x="248" y="283"/>
                </a:cubicBezTo>
                <a:cubicBezTo>
                  <a:pt x="78" y="283"/>
                  <a:pt x="0" y="424"/>
                  <a:pt x="11" y="556"/>
                </a:cubicBezTo>
                <a:lnTo>
                  <a:pt x="1187" y="556"/>
                </a:lnTo>
                <a:cubicBezTo>
                  <a:pt x="1187" y="397"/>
                  <a:pt x="1085" y="240"/>
                  <a:pt x="881" y="240"/>
                </a:cubicBezTo>
                <a:cubicBezTo>
                  <a:pt x="870" y="240"/>
                  <a:pt x="857" y="241"/>
                  <a:pt x="846" y="241"/>
                </a:cubicBezTo>
                <a:cubicBezTo>
                  <a:pt x="836" y="117"/>
                  <a:pt x="752" y="0"/>
                  <a:pt x="59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6" name="Google Shape;925;p16">
            <a:extLst>
              <a:ext uri="{FF2B5EF4-FFF2-40B4-BE49-F238E27FC236}">
                <a16:creationId xmlns:a16="http://schemas.microsoft.com/office/drawing/2014/main" id="{4A669243-210F-489F-C941-4532EB8D1255}"/>
              </a:ext>
            </a:extLst>
          </p:cNvPr>
          <p:cNvSpPr/>
          <p:nvPr/>
        </p:nvSpPr>
        <p:spPr>
          <a:xfrm>
            <a:off x="4432889" y="2668765"/>
            <a:ext cx="215311" cy="96163"/>
          </a:xfrm>
          <a:custGeom>
            <a:avLst/>
            <a:gdLst/>
            <a:ahLst/>
            <a:cxnLst/>
            <a:rect l="l" t="t" r="r" b="b"/>
            <a:pathLst>
              <a:path w="1480" h="661" extrusionOk="0">
                <a:moveTo>
                  <a:pt x="767" y="0"/>
                </a:moveTo>
                <a:cubicBezTo>
                  <a:pt x="548" y="0"/>
                  <a:pt x="438" y="168"/>
                  <a:pt x="433" y="338"/>
                </a:cubicBezTo>
                <a:cubicBezTo>
                  <a:pt x="399" y="323"/>
                  <a:pt x="359" y="316"/>
                  <a:pt x="315" y="316"/>
                </a:cubicBezTo>
                <a:cubicBezTo>
                  <a:pt x="101" y="316"/>
                  <a:pt x="1" y="495"/>
                  <a:pt x="18" y="660"/>
                </a:cubicBezTo>
                <a:lnTo>
                  <a:pt x="1479" y="660"/>
                </a:lnTo>
                <a:lnTo>
                  <a:pt x="1479" y="659"/>
                </a:lnTo>
                <a:cubicBezTo>
                  <a:pt x="1479" y="432"/>
                  <a:pt x="1303" y="251"/>
                  <a:pt x="1084" y="229"/>
                </a:cubicBezTo>
                <a:cubicBezTo>
                  <a:pt x="1044" y="102"/>
                  <a:pt x="940" y="0"/>
                  <a:pt x="76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7" name="Google Shape;926;p16">
            <a:extLst>
              <a:ext uri="{FF2B5EF4-FFF2-40B4-BE49-F238E27FC236}">
                <a16:creationId xmlns:a16="http://schemas.microsoft.com/office/drawing/2014/main" id="{F661848A-C1B1-8346-FA73-6C7CEC4C2398}"/>
              </a:ext>
            </a:extLst>
          </p:cNvPr>
          <p:cNvSpPr/>
          <p:nvPr/>
        </p:nvSpPr>
        <p:spPr>
          <a:xfrm>
            <a:off x="3905965" y="4238777"/>
            <a:ext cx="215165" cy="96163"/>
          </a:xfrm>
          <a:custGeom>
            <a:avLst/>
            <a:gdLst/>
            <a:ahLst/>
            <a:cxnLst/>
            <a:rect l="l" t="t" r="r" b="b"/>
            <a:pathLst>
              <a:path w="1479" h="661" extrusionOk="0">
                <a:moveTo>
                  <a:pt x="766" y="1"/>
                </a:moveTo>
                <a:cubicBezTo>
                  <a:pt x="547" y="1"/>
                  <a:pt x="435"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8" name="Google Shape;927;p16">
            <a:extLst>
              <a:ext uri="{FF2B5EF4-FFF2-40B4-BE49-F238E27FC236}">
                <a16:creationId xmlns:a16="http://schemas.microsoft.com/office/drawing/2014/main" id="{6894D853-F441-B471-A4BB-6BB15399F3F1}"/>
              </a:ext>
            </a:extLst>
          </p:cNvPr>
          <p:cNvSpPr/>
          <p:nvPr/>
        </p:nvSpPr>
        <p:spPr>
          <a:xfrm>
            <a:off x="4159098" y="4253907"/>
            <a:ext cx="172685" cy="80741"/>
          </a:xfrm>
          <a:custGeom>
            <a:avLst/>
            <a:gdLst/>
            <a:ahLst/>
            <a:cxnLst/>
            <a:rect l="l" t="t" r="r" b="b"/>
            <a:pathLst>
              <a:path w="1187" h="555" extrusionOk="0">
                <a:moveTo>
                  <a:pt x="591" y="0"/>
                </a:moveTo>
                <a:cubicBezTo>
                  <a:pt x="406" y="0"/>
                  <a:pt x="321" y="156"/>
                  <a:pt x="337" y="298"/>
                </a:cubicBezTo>
                <a:cubicBezTo>
                  <a:pt x="311" y="289"/>
                  <a:pt x="281" y="282"/>
                  <a:pt x="249" y="282"/>
                </a:cubicBezTo>
                <a:cubicBezTo>
                  <a:pt x="79" y="282"/>
                  <a:pt x="0" y="424"/>
                  <a:pt x="12" y="555"/>
                </a:cubicBezTo>
                <a:lnTo>
                  <a:pt x="1187" y="555"/>
                </a:lnTo>
                <a:cubicBezTo>
                  <a:pt x="1187" y="396"/>
                  <a:pt x="1085" y="240"/>
                  <a:pt x="882" y="240"/>
                </a:cubicBezTo>
                <a:cubicBezTo>
                  <a:pt x="870" y="240"/>
                  <a:pt x="858" y="241"/>
                  <a:pt x="847" y="241"/>
                </a:cubicBezTo>
                <a:cubicBezTo>
                  <a:pt x="837" y="117"/>
                  <a:pt x="752" y="0"/>
                  <a:pt x="59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9" name="Google Shape;928;p16">
            <a:extLst>
              <a:ext uri="{FF2B5EF4-FFF2-40B4-BE49-F238E27FC236}">
                <a16:creationId xmlns:a16="http://schemas.microsoft.com/office/drawing/2014/main" id="{C015E259-B023-FEF0-E19C-09897EFB3625}"/>
              </a:ext>
            </a:extLst>
          </p:cNvPr>
          <p:cNvSpPr/>
          <p:nvPr/>
        </p:nvSpPr>
        <p:spPr>
          <a:xfrm>
            <a:off x="4381534" y="4238777"/>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60" name="Google Shape;929;p16">
            <a:extLst>
              <a:ext uri="{FF2B5EF4-FFF2-40B4-BE49-F238E27FC236}">
                <a16:creationId xmlns:a16="http://schemas.microsoft.com/office/drawing/2014/main" id="{6060B8DC-F596-E9F5-ED32-9FE2EFE0A6FD}"/>
              </a:ext>
            </a:extLst>
          </p:cNvPr>
          <p:cNvSpPr/>
          <p:nvPr/>
        </p:nvSpPr>
        <p:spPr>
          <a:xfrm>
            <a:off x="310898" y="3256064"/>
            <a:ext cx="215311" cy="96163"/>
          </a:xfrm>
          <a:custGeom>
            <a:avLst/>
            <a:gdLst/>
            <a:ahLst/>
            <a:cxnLst/>
            <a:rect l="l" t="t" r="r" b="b"/>
            <a:pathLst>
              <a:path w="1480" h="661" extrusionOk="0">
                <a:moveTo>
                  <a:pt x="767" y="1"/>
                </a:moveTo>
                <a:cubicBezTo>
                  <a:pt x="548" y="1"/>
                  <a:pt x="436" y="168"/>
                  <a:pt x="432" y="338"/>
                </a:cubicBezTo>
                <a:cubicBezTo>
                  <a:pt x="399" y="325"/>
                  <a:pt x="359" y="317"/>
                  <a:pt x="314" y="317"/>
                </a:cubicBezTo>
                <a:cubicBezTo>
                  <a:pt x="100" y="317"/>
                  <a:pt x="1" y="496"/>
                  <a:pt x="17" y="661"/>
                </a:cubicBezTo>
                <a:lnTo>
                  <a:pt x="1479" y="661"/>
                </a:lnTo>
                <a:lnTo>
                  <a:pt x="1479" y="660"/>
                </a:lnTo>
                <a:cubicBezTo>
                  <a:pt x="1479" y="433"/>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61" name="Google Shape;930;p16">
            <a:extLst>
              <a:ext uri="{FF2B5EF4-FFF2-40B4-BE49-F238E27FC236}">
                <a16:creationId xmlns:a16="http://schemas.microsoft.com/office/drawing/2014/main" id="{5707AB25-F6D8-B81B-4B3E-E55968DABB8D}"/>
              </a:ext>
            </a:extLst>
          </p:cNvPr>
          <p:cNvSpPr/>
          <p:nvPr/>
        </p:nvSpPr>
        <p:spPr>
          <a:xfrm>
            <a:off x="1218685" y="4262636"/>
            <a:ext cx="474701" cy="216329"/>
          </a:xfrm>
          <a:custGeom>
            <a:avLst/>
            <a:gdLst/>
            <a:ahLst/>
            <a:cxnLst/>
            <a:rect l="l" t="t" r="r" b="b"/>
            <a:pathLst>
              <a:path w="3263" h="1487" extrusionOk="0">
                <a:moveTo>
                  <a:pt x="1062" y="0"/>
                </a:moveTo>
                <a:cubicBezTo>
                  <a:pt x="810" y="0"/>
                  <a:pt x="620" y="210"/>
                  <a:pt x="620" y="462"/>
                </a:cubicBezTo>
                <a:lnTo>
                  <a:pt x="620" y="579"/>
                </a:lnTo>
                <a:lnTo>
                  <a:pt x="456" y="579"/>
                </a:lnTo>
                <a:cubicBezTo>
                  <a:pt x="207" y="579"/>
                  <a:pt x="6" y="781"/>
                  <a:pt x="1" y="1029"/>
                </a:cubicBezTo>
                <a:lnTo>
                  <a:pt x="1" y="1029"/>
                </a:lnTo>
                <a:cubicBezTo>
                  <a:pt x="1" y="1025"/>
                  <a:pt x="1" y="1022"/>
                  <a:pt x="1" y="1019"/>
                </a:cubicBezTo>
                <a:lnTo>
                  <a:pt x="1" y="1039"/>
                </a:lnTo>
                <a:cubicBezTo>
                  <a:pt x="1" y="1036"/>
                  <a:pt x="1" y="1032"/>
                  <a:pt x="1" y="1029"/>
                </a:cubicBezTo>
                <a:lnTo>
                  <a:pt x="1" y="1029"/>
                </a:lnTo>
                <a:cubicBezTo>
                  <a:pt x="6" y="1276"/>
                  <a:pt x="207" y="1486"/>
                  <a:pt x="456" y="1486"/>
                </a:cubicBezTo>
                <a:lnTo>
                  <a:pt x="2764" y="1486"/>
                </a:lnTo>
                <a:cubicBezTo>
                  <a:pt x="3012" y="1486"/>
                  <a:pt x="3256" y="1275"/>
                  <a:pt x="3263" y="1029"/>
                </a:cubicBezTo>
                <a:lnTo>
                  <a:pt x="3263" y="1029"/>
                </a:lnTo>
                <a:cubicBezTo>
                  <a:pt x="3263" y="1033"/>
                  <a:pt x="3263" y="1036"/>
                  <a:pt x="3263" y="1039"/>
                </a:cubicBezTo>
                <a:lnTo>
                  <a:pt x="3263" y="1019"/>
                </a:lnTo>
                <a:cubicBezTo>
                  <a:pt x="3263" y="1022"/>
                  <a:pt x="3263" y="1026"/>
                  <a:pt x="3263" y="1029"/>
                </a:cubicBezTo>
                <a:lnTo>
                  <a:pt x="3263" y="1029"/>
                </a:lnTo>
                <a:cubicBezTo>
                  <a:pt x="3256" y="783"/>
                  <a:pt x="3011" y="579"/>
                  <a:pt x="2762" y="579"/>
                </a:cubicBezTo>
                <a:lnTo>
                  <a:pt x="2436" y="579"/>
                </a:lnTo>
                <a:lnTo>
                  <a:pt x="2436" y="462"/>
                </a:lnTo>
                <a:cubicBezTo>
                  <a:pt x="2436" y="210"/>
                  <a:pt x="2254" y="0"/>
                  <a:pt x="2003"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2" name="Google Shape;931;p16">
            <a:extLst>
              <a:ext uri="{FF2B5EF4-FFF2-40B4-BE49-F238E27FC236}">
                <a16:creationId xmlns:a16="http://schemas.microsoft.com/office/drawing/2014/main" id="{44FF0F43-2B3D-BEE4-C8F2-818596BB6220}"/>
              </a:ext>
            </a:extLst>
          </p:cNvPr>
          <p:cNvSpPr/>
          <p:nvPr/>
        </p:nvSpPr>
        <p:spPr>
          <a:xfrm>
            <a:off x="1661667" y="4384111"/>
            <a:ext cx="27787" cy="63720"/>
          </a:xfrm>
          <a:custGeom>
            <a:avLst/>
            <a:gdLst/>
            <a:ahLst/>
            <a:cxnLst/>
            <a:rect l="l" t="t" r="r" b="b"/>
            <a:pathLst>
              <a:path w="191" h="438" extrusionOk="0">
                <a:moveTo>
                  <a:pt x="140" y="0"/>
                </a:moveTo>
                <a:cubicBezTo>
                  <a:pt x="31" y="68"/>
                  <a:pt x="1" y="171"/>
                  <a:pt x="62" y="339"/>
                </a:cubicBezTo>
                <a:cubicBezTo>
                  <a:pt x="74" y="374"/>
                  <a:pt x="89" y="407"/>
                  <a:pt x="107" y="437"/>
                </a:cubicBezTo>
                <a:cubicBezTo>
                  <a:pt x="157" y="368"/>
                  <a:pt x="187" y="283"/>
                  <a:pt x="190" y="194"/>
                </a:cubicBezTo>
                <a:cubicBezTo>
                  <a:pt x="189" y="124"/>
                  <a:pt x="171" y="59"/>
                  <a:pt x="140"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3" name="Google Shape;932;p16">
            <a:extLst>
              <a:ext uri="{FF2B5EF4-FFF2-40B4-BE49-F238E27FC236}">
                <a16:creationId xmlns:a16="http://schemas.microsoft.com/office/drawing/2014/main" id="{ECA7F1E1-31AE-79EA-3C8A-90267AE66AF1}"/>
              </a:ext>
            </a:extLst>
          </p:cNvPr>
          <p:cNvSpPr/>
          <p:nvPr/>
        </p:nvSpPr>
        <p:spPr>
          <a:xfrm>
            <a:off x="1349760" y="4296242"/>
            <a:ext cx="186360" cy="53100"/>
          </a:xfrm>
          <a:custGeom>
            <a:avLst/>
            <a:gdLst/>
            <a:ahLst/>
            <a:cxnLst/>
            <a:rect l="l" t="t" r="r" b="b"/>
            <a:pathLst>
              <a:path w="1281" h="365" extrusionOk="0">
                <a:moveTo>
                  <a:pt x="3" y="1"/>
                </a:moveTo>
                <a:cubicBezTo>
                  <a:pt x="1" y="1"/>
                  <a:pt x="0" y="2"/>
                  <a:pt x="0" y="5"/>
                </a:cubicBezTo>
                <a:lnTo>
                  <a:pt x="0" y="365"/>
                </a:lnTo>
                <a:lnTo>
                  <a:pt x="1280" y="365"/>
                </a:lnTo>
                <a:lnTo>
                  <a:pt x="1280" y="5"/>
                </a:lnTo>
                <a:cubicBezTo>
                  <a:pt x="1280" y="2"/>
                  <a:pt x="1279" y="1"/>
                  <a:pt x="127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64" name="Google Shape;933;p16">
            <a:extLst>
              <a:ext uri="{FF2B5EF4-FFF2-40B4-BE49-F238E27FC236}">
                <a16:creationId xmlns:a16="http://schemas.microsoft.com/office/drawing/2014/main" id="{435A5A13-ACD2-115D-8D02-0F91521D2ACF}"/>
              </a:ext>
            </a:extLst>
          </p:cNvPr>
          <p:cNvSpPr/>
          <p:nvPr/>
        </p:nvSpPr>
        <p:spPr>
          <a:xfrm>
            <a:off x="1287933" y="4402150"/>
            <a:ext cx="116965" cy="116965"/>
          </a:xfrm>
          <a:custGeom>
            <a:avLst/>
            <a:gdLst/>
            <a:ahLst/>
            <a:cxnLst/>
            <a:rect l="l" t="t" r="r" b="b"/>
            <a:pathLst>
              <a:path w="804" h="804" extrusionOk="0">
                <a:moveTo>
                  <a:pt x="402" y="0"/>
                </a:moveTo>
                <a:cubicBezTo>
                  <a:pt x="180" y="0"/>
                  <a:pt x="1" y="180"/>
                  <a:pt x="1" y="402"/>
                </a:cubicBezTo>
                <a:cubicBezTo>
                  <a:pt x="1" y="623"/>
                  <a:pt x="180" y="803"/>
                  <a:pt x="402" y="803"/>
                </a:cubicBezTo>
                <a:cubicBezTo>
                  <a:pt x="625" y="803"/>
                  <a:pt x="804" y="623"/>
                  <a:pt x="804" y="402"/>
                </a:cubicBezTo>
                <a:cubicBezTo>
                  <a:pt x="804" y="179"/>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5" name="Google Shape;934;p16">
            <a:extLst>
              <a:ext uri="{FF2B5EF4-FFF2-40B4-BE49-F238E27FC236}">
                <a16:creationId xmlns:a16="http://schemas.microsoft.com/office/drawing/2014/main" id="{D21E4674-7111-70DC-0BCE-63152BF1226D}"/>
              </a:ext>
            </a:extLst>
          </p:cNvPr>
          <p:cNvSpPr/>
          <p:nvPr/>
        </p:nvSpPr>
        <p:spPr>
          <a:xfrm>
            <a:off x="1313392" y="4427901"/>
            <a:ext cx="65612" cy="65612"/>
          </a:xfrm>
          <a:custGeom>
            <a:avLst/>
            <a:gdLst/>
            <a:ahLst/>
            <a:cxnLst/>
            <a:rect l="l" t="t" r="r" b="b"/>
            <a:pathLst>
              <a:path w="451" h="451" extrusionOk="0">
                <a:moveTo>
                  <a:pt x="226" y="0"/>
                </a:moveTo>
                <a:cubicBezTo>
                  <a:pt x="102" y="0"/>
                  <a:pt x="1" y="100"/>
                  <a:pt x="1" y="225"/>
                </a:cubicBezTo>
                <a:cubicBezTo>
                  <a:pt x="1" y="349"/>
                  <a:pt x="102" y="450"/>
                  <a:pt x="226" y="450"/>
                </a:cubicBezTo>
                <a:cubicBezTo>
                  <a:pt x="350" y="450"/>
                  <a:pt x="451" y="350"/>
                  <a:pt x="451" y="225"/>
                </a:cubicBezTo>
                <a:cubicBezTo>
                  <a:pt x="451" y="100"/>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6" name="Google Shape;935;p16">
            <a:extLst>
              <a:ext uri="{FF2B5EF4-FFF2-40B4-BE49-F238E27FC236}">
                <a16:creationId xmlns:a16="http://schemas.microsoft.com/office/drawing/2014/main" id="{72E9E80A-1A89-E076-7FCC-437D4DD2A075}"/>
              </a:ext>
            </a:extLst>
          </p:cNvPr>
          <p:cNvSpPr/>
          <p:nvPr/>
        </p:nvSpPr>
        <p:spPr>
          <a:xfrm>
            <a:off x="1484910" y="4402150"/>
            <a:ext cx="116965" cy="116965"/>
          </a:xfrm>
          <a:custGeom>
            <a:avLst/>
            <a:gdLst/>
            <a:ahLst/>
            <a:cxnLst/>
            <a:rect l="l" t="t" r="r" b="b"/>
            <a:pathLst>
              <a:path w="804" h="804" extrusionOk="0">
                <a:moveTo>
                  <a:pt x="403" y="0"/>
                </a:moveTo>
                <a:cubicBezTo>
                  <a:pt x="180" y="0"/>
                  <a:pt x="0" y="180"/>
                  <a:pt x="0" y="402"/>
                </a:cubicBezTo>
                <a:cubicBezTo>
                  <a:pt x="0" y="623"/>
                  <a:pt x="180" y="803"/>
                  <a:pt x="403" y="803"/>
                </a:cubicBezTo>
                <a:cubicBezTo>
                  <a:pt x="625" y="803"/>
                  <a:pt x="804" y="623"/>
                  <a:pt x="804" y="402"/>
                </a:cubicBezTo>
                <a:cubicBezTo>
                  <a:pt x="804" y="179"/>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7" name="Google Shape;936;p16">
            <a:extLst>
              <a:ext uri="{FF2B5EF4-FFF2-40B4-BE49-F238E27FC236}">
                <a16:creationId xmlns:a16="http://schemas.microsoft.com/office/drawing/2014/main" id="{76DA8BCD-3A29-4750-3452-9E916C8E5752}"/>
              </a:ext>
            </a:extLst>
          </p:cNvPr>
          <p:cNvSpPr/>
          <p:nvPr/>
        </p:nvSpPr>
        <p:spPr>
          <a:xfrm>
            <a:off x="1510516" y="4427901"/>
            <a:ext cx="65612" cy="65612"/>
          </a:xfrm>
          <a:custGeom>
            <a:avLst/>
            <a:gdLst/>
            <a:ahLst/>
            <a:cxnLst/>
            <a:rect l="l" t="t" r="r" b="b"/>
            <a:pathLst>
              <a:path w="451" h="451" extrusionOk="0">
                <a:moveTo>
                  <a:pt x="226" y="0"/>
                </a:moveTo>
                <a:cubicBezTo>
                  <a:pt x="101" y="0"/>
                  <a:pt x="0" y="100"/>
                  <a:pt x="0" y="225"/>
                </a:cubicBezTo>
                <a:cubicBezTo>
                  <a:pt x="0" y="349"/>
                  <a:pt x="101" y="450"/>
                  <a:pt x="226" y="450"/>
                </a:cubicBezTo>
                <a:cubicBezTo>
                  <a:pt x="349" y="450"/>
                  <a:pt x="451" y="350"/>
                  <a:pt x="451" y="225"/>
                </a:cubicBezTo>
                <a:cubicBezTo>
                  <a:pt x="451" y="100"/>
                  <a:pt x="349"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8" name="Google Shape;937;p16">
            <a:extLst>
              <a:ext uri="{FF2B5EF4-FFF2-40B4-BE49-F238E27FC236}">
                <a16:creationId xmlns:a16="http://schemas.microsoft.com/office/drawing/2014/main" id="{F3702E8F-4E45-6E04-6EB2-B1FA331488AB}"/>
              </a:ext>
            </a:extLst>
          </p:cNvPr>
          <p:cNvSpPr/>
          <p:nvPr/>
        </p:nvSpPr>
        <p:spPr>
          <a:xfrm>
            <a:off x="3122709" y="3397471"/>
            <a:ext cx="474847" cy="216475"/>
          </a:xfrm>
          <a:custGeom>
            <a:avLst/>
            <a:gdLst/>
            <a:ahLst/>
            <a:cxnLst/>
            <a:rect l="l" t="t" r="r" b="b"/>
            <a:pathLst>
              <a:path w="3264" h="1488" extrusionOk="0">
                <a:moveTo>
                  <a:pt x="1" y="1019"/>
                </a:moveTo>
                <a:lnTo>
                  <a:pt x="1" y="1039"/>
                </a:lnTo>
                <a:cubicBezTo>
                  <a:pt x="1" y="1036"/>
                  <a:pt x="1" y="1033"/>
                  <a:pt x="1" y="1030"/>
                </a:cubicBezTo>
                <a:lnTo>
                  <a:pt x="1" y="1030"/>
                </a:lnTo>
                <a:cubicBezTo>
                  <a:pt x="1" y="1026"/>
                  <a:pt x="1" y="1022"/>
                  <a:pt x="1" y="1019"/>
                </a:cubicBezTo>
                <a:close/>
                <a:moveTo>
                  <a:pt x="1260" y="1"/>
                </a:moveTo>
                <a:cubicBezTo>
                  <a:pt x="1009" y="1"/>
                  <a:pt x="828" y="210"/>
                  <a:pt x="828" y="463"/>
                </a:cubicBezTo>
                <a:lnTo>
                  <a:pt x="828" y="579"/>
                </a:lnTo>
                <a:lnTo>
                  <a:pt x="502" y="579"/>
                </a:lnTo>
                <a:cubicBezTo>
                  <a:pt x="254" y="579"/>
                  <a:pt x="8" y="782"/>
                  <a:pt x="1" y="1030"/>
                </a:cubicBezTo>
                <a:lnTo>
                  <a:pt x="1" y="1030"/>
                </a:lnTo>
                <a:cubicBezTo>
                  <a:pt x="8" y="1276"/>
                  <a:pt x="252" y="1487"/>
                  <a:pt x="501" y="1487"/>
                </a:cubicBezTo>
                <a:lnTo>
                  <a:pt x="2808" y="1487"/>
                </a:lnTo>
                <a:cubicBezTo>
                  <a:pt x="3056" y="1487"/>
                  <a:pt x="3258" y="1277"/>
                  <a:pt x="3263" y="1029"/>
                </a:cubicBezTo>
                <a:lnTo>
                  <a:pt x="3263" y="1029"/>
                </a:lnTo>
                <a:cubicBezTo>
                  <a:pt x="3263" y="1032"/>
                  <a:pt x="3264" y="1036"/>
                  <a:pt x="3264" y="1039"/>
                </a:cubicBezTo>
                <a:lnTo>
                  <a:pt x="3264" y="1019"/>
                </a:lnTo>
                <a:cubicBezTo>
                  <a:pt x="3264" y="1022"/>
                  <a:pt x="3263" y="1026"/>
                  <a:pt x="3263" y="1029"/>
                </a:cubicBezTo>
                <a:lnTo>
                  <a:pt x="3263" y="1029"/>
                </a:lnTo>
                <a:cubicBezTo>
                  <a:pt x="3258" y="782"/>
                  <a:pt x="3056" y="579"/>
                  <a:pt x="2808" y="579"/>
                </a:cubicBezTo>
                <a:lnTo>
                  <a:pt x="2644" y="579"/>
                </a:lnTo>
                <a:lnTo>
                  <a:pt x="2644" y="463"/>
                </a:lnTo>
                <a:cubicBezTo>
                  <a:pt x="2644" y="210"/>
                  <a:pt x="2453" y="1"/>
                  <a:pt x="2201"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9" name="Google Shape;938;p16">
            <a:extLst>
              <a:ext uri="{FF2B5EF4-FFF2-40B4-BE49-F238E27FC236}">
                <a16:creationId xmlns:a16="http://schemas.microsoft.com/office/drawing/2014/main" id="{AA147600-FB4E-9115-93C2-B40BC34DFA0C}"/>
              </a:ext>
            </a:extLst>
          </p:cNvPr>
          <p:cNvSpPr/>
          <p:nvPr/>
        </p:nvSpPr>
        <p:spPr>
          <a:xfrm>
            <a:off x="3127072" y="3519091"/>
            <a:ext cx="27496" cy="63720"/>
          </a:xfrm>
          <a:custGeom>
            <a:avLst/>
            <a:gdLst/>
            <a:ahLst/>
            <a:cxnLst/>
            <a:rect l="l" t="t" r="r" b="b"/>
            <a:pathLst>
              <a:path w="189" h="438" extrusionOk="0">
                <a:moveTo>
                  <a:pt x="49" y="1"/>
                </a:moveTo>
                <a:cubicBezTo>
                  <a:pt x="19" y="59"/>
                  <a:pt x="1" y="124"/>
                  <a:pt x="0" y="193"/>
                </a:cubicBezTo>
                <a:cubicBezTo>
                  <a:pt x="2" y="283"/>
                  <a:pt x="33" y="367"/>
                  <a:pt x="83" y="438"/>
                </a:cubicBezTo>
                <a:cubicBezTo>
                  <a:pt x="99" y="406"/>
                  <a:pt x="116" y="374"/>
                  <a:pt x="128" y="339"/>
                </a:cubicBezTo>
                <a:cubicBezTo>
                  <a:pt x="189" y="171"/>
                  <a:pt x="160" y="68"/>
                  <a:pt x="49"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0" name="Google Shape;939;p16">
            <a:extLst>
              <a:ext uri="{FF2B5EF4-FFF2-40B4-BE49-F238E27FC236}">
                <a16:creationId xmlns:a16="http://schemas.microsoft.com/office/drawing/2014/main" id="{0400C283-056B-F5E8-788F-CD3C5ED9150E}"/>
              </a:ext>
            </a:extLst>
          </p:cNvPr>
          <p:cNvSpPr/>
          <p:nvPr/>
        </p:nvSpPr>
        <p:spPr>
          <a:xfrm>
            <a:off x="3280117" y="3431222"/>
            <a:ext cx="186505" cy="53245"/>
          </a:xfrm>
          <a:custGeom>
            <a:avLst/>
            <a:gdLst/>
            <a:ahLst/>
            <a:cxnLst/>
            <a:rect l="l" t="t" r="r" b="b"/>
            <a:pathLst>
              <a:path w="1282" h="366" extrusionOk="0">
                <a:moveTo>
                  <a:pt x="4" y="1"/>
                </a:moveTo>
                <a:cubicBezTo>
                  <a:pt x="2" y="1"/>
                  <a:pt x="0" y="2"/>
                  <a:pt x="0" y="4"/>
                </a:cubicBezTo>
                <a:lnTo>
                  <a:pt x="0" y="365"/>
                </a:lnTo>
                <a:lnTo>
                  <a:pt x="1281" y="365"/>
                </a:lnTo>
                <a:lnTo>
                  <a:pt x="1281" y="4"/>
                </a:lnTo>
                <a:cubicBezTo>
                  <a:pt x="1281" y="2"/>
                  <a:pt x="1279" y="1"/>
                  <a:pt x="1277"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71" name="Google Shape;940;p16">
            <a:extLst>
              <a:ext uri="{FF2B5EF4-FFF2-40B4-BE49-F238E27FC236}">
                <a16:creationId xmlns:a16="http://schemas.microsoft.com/office/drawing/2014/main" id="{A6DFBFFE-668D-D0F4-AD2F-1C196EAB7D08}"/>
              </a:ext>
            </a:extLst>
          </p:cNvPr>
          <p:cNvSpPr/>
          <p:nvPr/>
        </p:nvSpPr>
        <p:spPr>
          <a:xfrm>
            <a:off x="3411483" y="3537131"/>
            <a:ext cx="116965" cy="116965"/>
          </a:xfrm>
          <a:custGeom>
            <a:avLst/>
            <a:gdLst/>
            <a:ahLst/>
            <a:cxnLst/>
            <a:rect l="l" t="t" r="r" b="b"/>
            <a:pathLst>
              <a:path w="804" h="804" extrusionOk="0">
                <a:moveTo>
                  <a:pt x="402" y="0"/>
                </a:moveTo>
                <a:cubicBezTo>
                  <a:pt x="181" y="0"/>
                  <a:pt x="1" y="179"/>
                  <a:pt x="1" y="402"/>
                </a:cubicBezTo>
                <a:cubicBezTo>
                  <a:pt x="1" y="624"/>
                  <a:pt x="180" y="804"/>
                  <a:pt x="402" y="804"/>
                </a:cubicBezTo>
                <a:cubicBezTo>
                  <a:pt x="624" y="803"/>
                  <a:pt x="804" y="624"/>
                  <a:pt x="804" y="402"/>
                </a:cubicBezTo>
                <a:cubicBezTo>
                  <a:pt x="804" y="181"/>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2" name="Google Shape;941;p16">
            <a:extLst>
              <a:ext uri="{FF2B5EF4-FFF2-40B4-BE49-F238E27FC236}">
                <a16:creationId xmlns:a16="http://schemas.microsoft.com/office/drawing/2014/main" id="{5B4A3B16-073A-B06A-F0F4-EB08D98323D9}"/>
              </a:ext>
            </a:extLst>
          </p:cNvPr>
          <p:cNvSpPr/>
          <p:nvPr/>
        </p:nvSpPr>
        <p:spPr>
          <a:xfrm>
            <a:off x="3437088" y="3562735"/>
            <a:ext cx="65612" cy="65612"/>
          </a:xfrm>
          <a:custGeom>
            <a:avLst/>
            <a:gdLst/>
            <a:ahLst/>
            <a:cxnLst/>
            <a:rect l="l" t="t" r="r" b="b"/>
            <a:pathLst>
              <a:path w="451" h="451" extrusionOk="0">
                <a:moveTo>
                  <a:pt x="226" y="0"/>
                </a:moveTo>
                <a:cubicBezTo>
                  <a:pt x="102" y="0"/>
                  <a:pt x="1" y="102"/>
                  <a:pt x="1" y="226"/>
                </a:cubicBezTo>
                <a:cubicBezTo>
                  <a:pt x="1" y="351"/>
                  <a:pt x="102"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3" name="Google Shape;942;p16">
            <a:extLst>
              <a:ext uri="{FF2B5EF4-FFF2-40B4-BE49-F238E27FC236}">
                <a16:creationId xmlns:a16="http://schemas.microsoft.com/office/drawing/2014/main" id="{74770771-AC27-1945-D373-BA29B03D4A12}"/>
              </a:ext>
            </a:extLst>
          </p:cNvPr>
          <p:cNvSpPr/>
          <p:nvPr/>
        </p:nvSpPr>
        <p:spPr>
          <a:xfrm>
            <a:off x="3214359" y="3537131"/>
            <a:ext cx="117112" cy="116965"/>
          </a:xfrm>
          <a:custGeom>
            <a:avLst/>
            <a:gdLst/>
            <a:ahLst/>
            <a:cxnLst/>
            <a:rect l="l" t="t" r="r" b="b"/>
            <a:pathLst>
              <a:path w="805" h="804" extrusionOk="0">
                <a:moveTo>
                  <a:pt x="403" y="0"/>
                </a:moveTo>
                <a:cubicBezTo>
                  <a:pt x="181" y="0"/>
                  <a:pt x="1" y="179"/>
                  <a:pt x="1" y="402"/>
                </a:cubicBezTo>
                <a:cubicBezTo>
                  <a:pt x="1" y="624"/>
                  <a:pt x="180" y="804"/>
                  <a:pt x="403" y="804"/>
                </a:cubicBezTo>
                <a:cubicBezTo>
                  <a:pt x="624" y="803"/>
                  <a:pt x="804" y="624"/>
                  <a:pt x="804" y="402"/>
                </a:cubicBezTo>
                <a:cubicBezTo>
                  <a:pt x="804" y="181"/>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4" name="Google Shape;943;p16">
            <a:extLst>
              <a:ext uri="{FF2B5EF4-FFF2-40B4-BE49-F238E27FC236}">
                <a16:creationId xmlns:a16="http://schemas.microsoft.com/office/drawing/2014/main" id="{D586E863-BEBC-64EF-DA07-5668F0325C73}"/>
              </a:ext>
            </a:extLst>
          </p:cNvPr>
          <p:cNvSpPr/>
          <p:nvPr/>
        </p:nvSpPr>
        <p:spPr>
          <a:xfrm>
            <a:off x="3240255" y="3562735"/>
            <a:ext cx="65757" cy="65612"/>
          </a:xfrm>
          <a:custGeom>
            <a:avLst/>
            <a:gdLst/>
            <a:ahLst/>
            <a:cxnLst/>
            <a:rect l="l" t="t" r="r" b="b"/>
            <a:pathLst>
              <a:path w="452" h="451" extrusionOk="0">
                <a:moveTo>
                  <a:pt x="226" y="0"/>
                </a:moveTo>
                <a:cubicBezTo>
                  <a:pt x="101" y="0"/>
                  <a:pt x="1" y="102"/>
                  <a:pt x="1" y="226"/>
                </a:cubicBezTo>
                <a:cubicBezTo>
                  <a:pt x="1" y="351"/>
                  <a:pt x="101"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5" name="Google Shape;944;p16">
            <a:extLst>
              <a:ext uri="{FF2B5EF4-FFF2-40B4-BE49-F238E27FC236}">
                <a16:creationId xmlns:a16="http://schemas.microsoft.com/office/drawing/2014/main" id="{1702D050-7BF7-E466-7D15-E04AB177B0A1}"/>
              </a:ext>
            </a:extLst>
          </p:cNvPr>
          <p:cNvSpPr/>
          <p:nvPr/>
        </p:nvSpPr>
        <p:spPr>
          <a:xfrm>
            <a:off x="1691055" y="1614623"/>
            <a:ext cx="27641" cy="63720"/>
          </a:xfrm>
          <a:custGeom>
            <a:avLst/>
            <a:gdLst/>
            <a:ahLst/>
            <a:cxnLst/>
            <a:rect l="l" t="t" r="r" b="b"/>
            <a:pathLst>
              <a:path w="190" h="438" extrusionOk="0">
                <a:moveTo>
                  <a:pt x="51" y="1"/>
                </a:moveTo>
                <a:cubicBezTo>
                  <a:pt x="20" y="59"/>
                  <a:pt x="3" y="125"/>
                  <a:pt x="1" y="194"/>
                </a:cubicBezTo>
                <a:cubicBezTo>
                  <a:pt x="4" y="283"/>
                  <a:pt x="34" y="368"/>
                  <a:pt x="84" y="438"/>
                </a:cubicBezTo>
                <a:cubicBezTo>
                  <a:pt x="102" y="406"/>
                  <a:pt x="117" y="374"/>
                  <a:pt x="128" y="340"/>
                </a:cubicBezTo>
                <a:cubicBezTo>
                  <a:pt x="190" y="172"/>
                  <a:pt x="161" y="68"/>
                  <a:pt x="51"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6" name="Google Shape;945;p16">
            <a:extLst>
              <a:ext uri="{FF2B5EF4-FFF2-40B4-BE49-F238E27FC236}">
                <a16:creationId xmlns:a16="http://schemas.microsoft.com/office/drawing/2014/main" id="{64F3FD24-3B81-3F32-BE00-47F350897905}"/>
              </a:ext>
            </a:extLst>
          </p:cNvPr>
          <p:cNvSpPr/>
          <p:nvPr/>
        </p:nvSpPr>
        <p:spPr>
          <a:xfrm>
            <a:off x="1844388" y="1526899"/>
            <a:ext cx="186360" cy="53100"/>
          </a:xfrm>
          <a:custGeom>
            <a:avLst/>
            <a:gdLst/>
            <a:ahLst/>
            <a:cxnLst/>
            <a:rect l="l" t="t" r="r" b="b"/>
            <a:pathLst>
              <a:path w="1281" h="365" extrusionOk="0">
                <a:moveTo>
                  <a:pt x="5" y="0"/>
                </a:moveTo>
                <a:cubicBezTo>
                  <a:pt x="2" y="0"/>
                  <a:pt x="0" y="1"/>
                  <a:pt x="0" y="4"/>
                </a:cubicBezTo>
                <a:lnTo>
                  <a:pt x="0" y="365"/>
                </a:lnTo>
                <a:lnTo>
                  <a:pt x="1280" y="365"/>
                </a:lnTo>
                <a:lnTo>
                  <a:pt x="1280" y="4"/>
                </a:lnTo>
                <a:cubicBezTo>
                  <a:pt x="1280" y="1"/>
                  <a:pt x="1279" y="0"/>
                  <a:pt x="1277"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7" name="Google Shape;946;p16">
            <a:extLst>
              <a:ext uri="{FF2B5EF4-FFF2-40B4-BE49-F238E27FC236}">
                <a16:creationId xmlns:a16="http://schemas.microsoft.com/office/drawing/2014/main" id="{28B65F1C-36BB-21ED-6EF8-2487E12BC41C}"/>
              </a:ext>
            </a:extLst>
          </p:cNvPr>
          <p:cNvSpPr/>
          <p:nvPr/>
        </p:nvSpPr>
        <p:spPr>
          <a:xfrm>
            <a:off x="1975610" y="1632663"/>
            <a:ext cx="117112" cy="116965"/>
          </a:xfrm>
          <a:custGeom>
            <a:avLst/>
            <a:gdLst/>
            <a:ahLst/>
            <a:cxnLst/>
            <a:rect l="l" t="t" r="r" b="b"/>
            <a:pathLst>
              <a:path w="805" h="804" extrusionOk="0">
                <a:moveTo>
                  <a:pt x="402" y="1"/>
                </a:moveTo>
                <a:cubicBezTo>
                  <a:pt x="181" y="1"/>
                  <a:pt x="1" y="181"/>
                  <a:pt x="1" y="403"/>
                </a:cubicBezTo>
                <a:cubicBezTo>
                  <a:pt x="1" y="624"/>
                  <a:pt x="180" y="804"/>
                  <a:pt x="402" y="804"/>
                </a:cubicBezTo>
                <a:cubicBezTo>
                  <a:pt x="625" y="803"/>
                  <a:pt x="804" y="624"/>
                  <a:pt x="804" y="403"/>
                </a:cubicBezTo>
                <a:cubicBezTo>
                  <a:pt x="804" y="181"/>
                  <a:pt x="625" y="1"/>
                  <a:pt x="402"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8" name="Google Shape;947;p16">
            <a:extLst>
              <a:ext uri="{FF2B5EF4-FFF2-40B4-BE49-F238E27FC236}">
                <a16:creationId xmlns:a16="http://schemas.microsoft.com/office/drawing/2014/main" id="{ECEE8008-41BD-74F8-7B2D-A5A5F551B4B4}"/>
              </a:ext>
            </a:extLst>
          </p:cNvPr>
          <p:cNvSpPr/>
          <p:nvPr/>
        </p:nvSpPr>
        <p:spPr>
          <a:xfrm>
            <a:off x="2001359" y="1658413"/>
            <a:ext cx="65757" cy="65612"/>
          </a:xfrm>
          <a:custGeom>
            <a:avLst/>
            <a:gdLst/>
            <a:ahLst/>
            <a:cxnLst/>
            <a:rect l="l" t="t" r="r" b="b"/>
            <a:pathLst>
              <a:path w="452" h="451" extrusionOk="0">
                <a:moveTo>
                  <a:pt x="226" y="1"/>
                </a:moveTo>
                <a:cubicBezTo>
                  <a:pt x="102" y="1"/>
                  <a:pt x="1" y="101"/>
                  <a:pt x="1" y="226"/>
                </a:cubicBezTo>
                <a:cubicBezTo>
                  <a:pt x="1" y="350"/>
                  <a:pt x="102" y="451"/>
                  <a:pt x="226" y="451"/>
                </a:cubicBezTo>
                <a:cubicBezTo>
                  <a:pt x="351" y="451"/>
                  <a:pt x="451" y="350"/>
                  <a:pt x="451" y="226"/>
                </a:cubicBezTo>
                <a:cubicBezTo>
                  <a:pt x="451" y="101"/>
                  <a:pt x="351" y="1"/>
                  <a:pt x="226"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9" name="Google Shape;948;p16">
            <a:extLst>
              <a:ext uri="{FF2B5EF4-FFF2-40B4-BE49-F238E27FC236}">
                <a16:creationId xmlns:a16="http://schemas.microsoft.com/office/drawing/2014/main" id="{AB6313CE-43CE-012B-84B8-DB1BAC6A7105}"/>
              </a:ext>
            </a:extLst>
          </p:cNvPr>
          <p:cNvSpPr/>
          <p:nvPr/>
        </p:nvSpPr>
        <p:spPr>
          <a:xfrm>
            <a:off x="1778631" y="1632663"/>
            <a:ext cx="116965" cy="116965"/>
          </a:xfrm>
          <a:custGeom>
            <a:avLst/>
            <a:gdLst/>
            <a:ahLst/>
            <a:cxnLst/>
            <a:rect l="l" t="t" r="r" b="b"/>
            <a:pathLst>
              <a:path w="804" h="804" extrusionOk="0">
                <a:moveTo>
                  <a:pt x="401" y="1"/>
                </a:moveTo>
                <a:cubicBezTo>
                  <a:pt x="179" y="1"/>
                  <a:pt x="0" y="181"/>
                  <a:pt x="0" y="403"/>
                </a:cubicBezTo>
                <a:cubicBezTo>
                  <a:pt x="0" y="624"/>
                  <a:pt x="179" y="804"/>
                  <a:pt x="401" y="804"/>
                </a:cubicBezTo>
                <a:cubicBezTo>
                  <a:pt x="624" y="804"/>
                  <a:pt x="803" y="624"/>
                  <a:pt x="803" y="403"/>
                </a:cubicBezTo>
                <a:cubicBezTo>
                  <a:pt x="803" y="181"/>
                  <a:pt x="624" y="1"/>
                  <a:pt x="401"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80" name="Google Shape;949;p16">
            <a:extLst>
              <a:ext uri="{FF2B5EF4-FFF2-40B4-BE49-F238E27FC236}">
                <a16:creationId xmlns:a16="http://schemas.microsoft.com/office/drawing/2014/main" id="{A0F65113-EDC0-3E16-6F34-B1D439EF4F7C}"/>
              </a:ext>
            </a:extLst>
          </p:cNvPr>
          <p:cNvSpPr/>
          <p:nvPr/>
        </p:nvSpPr>
        <p:spPr>
          <a:xfrm>
            <a:off x="1804528" y="1658413"/>
            <a:ext cx="65612" cy="65612"/>
          </a:xfrm>
          <a:custGeom>
            <a:avLst/>
            <a:gdLst/>
            <a:ahLst/>
            <a:cxnLst/>
            <a:rect l="l" t="t" r="r" b="b"/>
            <a:pathLst>
              <a:path w="451" h="451" extrusionOk="0">
                <a:moveTo>
                  <a:pt x="225" y="1"/>
                </a:moveTo>
                <a:cubicBezTo>
                  <a:pt x="101" y="1"/>
                  <a:pt x="0" y="101"/>
                  <a:pt x="0" y="226"/>
                </a:cubicBezTo>
                <a:cubicBezTo>
                  <a:pt x="0" y="350"/>
                  <a:pt x="101" y="451"/>
                  <a:pt x="225" y="451"/>
                </a:cubicBezTo>
                <a:cubicBezTo>
                  <a:pt x="349" y="451"/>
                  <a:pt x="450" y="350"/>
                  <a:pt x="450" y="226"/>
                </a:cubicBezTo>
                <a:cubicBezTo>
                  <a:pt x="450" y="101"/>
                  <a:pt x="349" y="1"/>
                  <a:pt x="225"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81" name="Google Shape;951;p16">
            <a:extLst>
              <a:ext uri="{FF2B5EF4-FFF2-40B4-BE49-F238E27FC236}">
                <a16:creationId xmlns:a16="http://schemas.microsoft.com/office/drawing/2014/main" id="{1AF8E0CC-7D19-FB03-3580-756C912C05EC}"/>
              </a:ext>
            </a:extLst>
          </p:cNvPr>
          <p:cNvSpPr/>
          <p:nvPr/>
        </p:nvSpPr>
        <p:spPr>
          <a:xfrm>
            <a:off x="287332" y="2670801"/>
            <a:ext cx="42335" cy="41899"/>
          </a:xfrm>
          <a:custGeom>
            <a:avLst/>
            <a:gdLst/>
            <a:ahLst/>
            <a:cxnLst/>
            <a:rect l="l" t="t" r="r" b="b"/>
            <a:pathLst>
              <a:path w="291" h="288" extrusionOk="0">
                <a:moveTo>
                  <a:pt x="5" y="0"/>
                </a:moveTo>
                <a:cubicBezTo>
                  <a:pt x="4" y="0"/>
                  <a:pt x="1" y="1"/>
                  <a:pt x="1" y="5"/>
                </a:cubicBezTo>
                <a:lnTo>
                  <a:pt x="1" y="284"/>
                </a:lnTo>
                <a:cubicBezTo>
                  <a:pt x="1" y="286"/>
                  <a:pt x="3" y="288"/>
                  <a:pt x="5" y="288"/>
                </a:cubicBezTo>
                <a:lnTo>
                  <a:pt x="286" y="288"/>
                </a:lnTo>
                <a:cubicBezTo>
                  <a:pt x="289" y="288"/>
                  <a:pt x="290" y="287"/>
                  <a:pt x="289" y="286"/>
                </a:cubicBezTo>
                <a:lnTo>
                  <a:pt x="289" y="5"/>
                </a:lnTo>
                <a:cubicBezTo>
                  <a:pt x="289" y="1"/>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2" name="Google Shape;952;p16">
            <a:extLst>
              <a:ext uri="{FF2B5EF4-FFF2-40B4-BE49-F238E27FC236}">
                <a16:creationId xmlns:a16="http://schemas.microsoft.com/office/drawing/2014/main" id="{4A2D2EA5-990C-8931-7BB6-16FE5D736965}"/>
              </a:ext>
            </a:extLst>
          </p:cNvPr>
          <p:cNvSpPr/>
          <p:nvPr/>
        </p:nvSpPr>
        <p:spPr>
          <a:xfrm>
            <a:off x="389748" y="2670801"/>
            <a:ext cx="42044" cy="41899"/>
          </a:xfrm>
          <a:custGeom>
            <a:avLst/>
            <a:gdLst/>
            <a:ahLst/>
            <a:cxnLst/>
            <a:rect l="l" t="t" r="r" b="b"/>
            <a:pathLst>
              <a:path w="289" h="288" extrusionOk="0">
                <a:moveTo>
                  <a:pt x="5" y="0"/>
                </a:moveTo>
                <a:cubicBezTo>
                  <a:pt x="3" y="0"/>
                  <a:pt x="1" y="1"/>
                  <a:pt x="1" y="5"/>
                </a:cubicBezTo>
                <a:lnTo>
                  <a:pt x="1" y="284"/>
                </a:lnTo>
                <a:cubicBezTo>
                  <a:pt x="1" y="286"/>
                  <a:pt x="2" y="288"/>
                  <a:pt x="5" y="288"/>
                </a:cubicBezTo>
                <a:lnTo>
                  <a:pt x="284" y="288"/>
                </a:lnTo>
                <a:cubicBezTo>
                  <a:pt x="286" y="288"/>
                  <a:pt x="288" y="287"/>
                  <a:pt x="288" y="286"/>
                </a:cubicBezTo>
                <a:lnTo>
                  <a:pt x="288" y="5"/>
                </a:lnTo>
                <a:cubicBezTo>
                  <a:pt x="288" y="1"/>
                  <a:pt x="287" y="0"/>
                  <a:pt x="284"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3" name="Google Shape;953;p16">
            <a:extLst>
              <a:ext uri="{FF2B5EF4-FFF2-40B4-BE49-F238E27FC236}">
                <a16:creationId xmlns:a16="http://schemas.microsoft.com/office/drawing/2014/main" id="{99092B23-B89D-3B0B-7F1C-1D93C9F7A090}"/>
              </a:ext>
            </a:extLst>
          </p:cNvPr>
          <p:cNvSpPr/>
          <p:nvPr/>
        </p:nvSpPr>
        <p:spPr>
          <a:xfrm>
            <a:off x="497693" y="2670801"/>
            <a:ext cx="42189" cy="41899"/>
          </a:xfrm>
          <a:custGeom>
            <a:avLst/>
            <a:gdLst/>
            <a:ahLst/>
            <a:cxnLst/>
            <a:rect l="l" t="t" r="r" b="b"/>
            <a:pathLst>
              <a:path w="290" h="288" extrusionOk="0">
                <a:moveTo>
                  <a:pt x="5" y="0"/>
                </a:moveTo>
                <a:cubicBezTo>
                  <a:pt x="3" y="0"/>
                  <a:pt x="1" y="1"/>
                  <a:pt x="1" y="5"/>
                </a:cubicBezTo>
                <a:lnTo>
                  <a:pt x="1" y="284"/>
                </a:lnTo>
                <a:cubicBezTo>
                  <a:pt x="1" y="287"/>
                  <a:pt x="2" y="288"/>
                  <a:pt x="5" y="288"/>
                </a:cubicBezTo>
                <a:lnTo>
                  <a:pt x="286" y="288"/>
                </a:lnTo>
                <a:cubicBezTo>
                  <a:pt x="288" y="288"/>
                  <a:pt x="289" y="287"/>
                  <a:pt x="289" y="286"/>
                </a:cubicBezTo>
                <a:lnTo>
                  <a:pt x="289" y="5"/>
                </a:lnTo>
                <a:cubicBezTo>
                  <a:pt x="289" y="1"/>
                  <a:pt x="288"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4" name="Google Shape;954;p16">
            <a:extLst>
              <a:ext uri="{FF2B5EF4-FFF2-40B4-BE49-F238E27FC236}">
                <a16:creationId xmlns:a16="http://schemas.microsoft.com/office/drawing/2014/main" id="{BB371D4A-1E14-9BBA-F236-A4F3AF8B9BE4}"/>
              </a:ext>
            </a:extLst>
          </p:cNvPr>
          <p:cNvSpPr/>
          <p:nvPr/>
        </p:nvSpPr>
        <p:spPr>
          <a:xfrm>
            <a:off x="599820" y="2670801"/>
            <a:ext cx="42335" cy="41899"/>
          </a:xfrm>
          <a:custGeom>
            <a:avLst/>
            <a:gdLst/>
            <a:ahLst/>
            <a:cxnLst/>
            <a:rect l="l" t="t" r="r" b="b"/>
            <a:pathLst>
              <a:path w="291" h="288" extrusionOk="0">
                <a:moveTo>
                  <a:pt x="5" y="0"/>
                </a:moveTo>
                <a:cubicBezTo>
                  <a:pt x="4" y="0"/>
                  <a:pt x="1" y="1"/>
                  <a:pt x="1" y="5"/>
                </a:cubicBezTo>
                <a:lnTo>
                  <a:pt x="1" y="284"/>
                </a:lnTo>
                <a:cubicBezTo>
                  <a:pt x="1" y="287"/>
                  <a:pt x="2" y="288"/>
                  <a:pt x="5" y="288"/>
                </a:cubicBezTo>
                <a:lnTo>
                  <a:pt x="286" y="288"/>
                </a:lnTo>
                <a:cubicBezTo>
                  <a:pt x="287" y="288"/>
                  <a:pt x="290" y="287"/>
                  <a:pt x="288" y="284"/>
                </a:cubicBezTo>
                <a:lnTo>
                  <a:pt x="288" y="5"/>
                </a:lnTo>
                <a:cubicBezTo>
                  <a:pt x="288" y="3"/>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5" name="Google Shape;955;p16">
            <a:extLst>
              <a:ext uri="{FF2B5EF4-FFF2-40B4-BE49-F238E27FC236}">
                <a16:creationId xmlns:a16="http://schemas.microsoft.com/office/drawing/2014/main" id="{9D9BC659-F7F4-459B-80BD-11B3E9F1EBD3}"/>
              </a:ext>
            </a:extLst>
          </p:cNvPr>
          <p:cNvSpPr/>
          <p:nvPr/>
        </p:nvSpPr>
        <p:spPr>
          <a:xfrm>
            <a:off x="701945" y="2670801"/>
            <a:ext cx="42335" cy="41899"/>
          </a:xfrm>
          <a:custGeom>
            <a:avLst/>
            <a:gdLst/>
            <a:ahLst/>
            <a:cxnLst/>
            <a:rect l="l" t="t" r="r" b="b"/>
            <a:pathLst>
              <a:path w="291" h="288" extrusionOk="0">
                <a:moveTo>
                  <a:pt x="5" y="0"/>
                </a:moveTo>
                <a:cubicBezTo>
                  <a:pt x="4" y="0"/>
                  <a:pt x="0" y="1"/>
                  <a:pt x="0" y="5"/>
                </a:cubicBezTo>
                <a:lnTo>
                  <a:pt x="0" y="284"/>
                </a:lnTo>
                <a:cubicBezTo>
                  <a:pt x="0" y="287"/>
                  <a:pt x="2" y="288"/>
                  <a:pt x="5" y="288"/>
                </a:cubicBezTo>
                <a:lnTo>
                  <a:pt x="286" y="288"/>
                </a:lnTo>
                <a:cubicBezTo>
                  <a:pt x="287" y="288"/>
                  <a:pt x="290" y="287"/>
                  <a:pt x="290" y="286"/>
                </a:cubicBezTo>
                <a:lnTo>
                  <a:pt x="290" y="5"/>
                </a:lnTo>
                <a:cubicBezTo>
                  <a:pt x="290" y="1"/>
                  <a:pt x="289"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6" name="Google Shape;957;p16">
            <a:extLst>
              <a:ext uri="{FF2B5EF4-FFF2-40B4-BE49-F238E27FC236}">
                <a16:creationId xmlns:a16="http://schemas.microsoft.com/office/drawing/2014/main" id="{B73671D5-8C6C-6A70-8AF6-406672D593E6}"/>
              </a:ext>
            </a:extLst>
          </p:cNvPr>
          <p:cNvSpPr/>
          <p:nvPr/>
        </p:nvSpPr>
        <p:spPr>
          <a:xfrm>
            <a:off x="287622" y="2766964"/>
            <a:ext cx="42044" cy="41899"/>
          </a:xfrm>
          <a:custGeom>
            <a:avLst/>
            <a:gdLst/>
            <a:ahLst/>
            <a:cxnLst/>
            <a:rect l="l" t="t" r="r" b="b"/>
            <a:pathLst>
              <a:path w="289" h="288" extrusionOk="0">
                <a:moveTo>
                  <a:pt x="4" y="0"/>
                </a:moveTo>
                <a:cubicBezTo>
                  <a:pt x="2" y="0"/>
                  <a:pt x="1" y="1"/>
                  <a:pt x="1" y="5"/>
                </a:cubicBezTo>
                <a:lnTo>
                  <a:pt x="1" y="285"/>
                </a:lnTo>
                <a:cubicBezTo>
                  <a:pt x="1" y="287"/>
                  <a:pt x="2" y="288"/>
                  <a:pt x="4" y="288"/>
                </a:cubicBezTo>
                <a:lnTo>
                  <a:pt x="284" y="288"/>
                </a:lnTo>
                <a:cubicBezTo>
                  <a:pt x="285"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7" name="Google Shape;958;p16">
            <a:extLst>
              <a:ext uri="{FF2B5EF4-FFF2-40B4-BE49-F238E27FC236}">
                <a16:creationId xmlns:a16="http://schemas.microsoft.com/office/drawing/2014/main" id="{74E2897A-AC78-AA19-828F-F68DCAC0654C}"/>
              </a:ext>
            </a:extLst>
          </p:cNvPr>
          <p:cNvSpPr/>
          <p:nvPr/>
        </p:nvSpPr>
        <p:spPr>
          <a:xfrm>
            <a:off x="38974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4" y="288"/>
                </a:lnTo>
                <a:cubicBezTo>
                  <a:pt x="286"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8" name="Google Shape;959;p16">
            <a:extLst>
              <a:ext uri="{FF2B5EF4-FFF2-40B4-BE49-F238E27FC236}">
                <a16:creationId xmlns:a16="http://schemas.microsoft.com/office/drawing/2014/main" id="{3DD4E06E-CB00-D8CC-073F-DC36F08761CF}"/>
              </a:ext>
            </a:extLst>
          </p:cNvPr>
          <p:cNvSpPr/>
          <p:nvPr/>
        </p:nvSpPr>
        <p:spPr>
          <a:xfrm>
            <a:off x="49783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5" y="288"/>
                </a:lnTo>
                <a:cubicBezTo>
                  <a:pt x="287" y="288"/>
                  <a:pt x="288" y="286"/>
                  <a:pt x="288" y="285"/>
                </a:cubicBezTo>
                <a:lnTo>
                  <a:pt x="288" y="5"/>
                </a:lnTo>
                <a:cubicBezTo>
                  <a:pt x="288"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9" name="Google Shape;960;p16">
            <a:extLst>
              <a:ext uri="{FF2B5EF4-FFF2-40B4-BE49-F238E27FC236}">
                <a16:creationId xmlns:a16="http://schemas.microsoft.com/office/drawing/2014/main" id="{604F2DBC-6B21-959C-0E28-61532E6478CB}"/>
              </a:ext>
            </a:extLst>
          </p:cNvPr>
          <p:cNvSpPr/>
          <p:nvPr/>
        </p:nvSpPr>
        <p:spPr>
          <a:xfrm>
            <a:off x="599965" y="2766964"/>
            <a:ext cx="42189" cy="41899"/>
          </a:xfrm>
          <a:custGeom>
            <a:avLst/>
            <a:gdLst/>
            <a:ahLst/>
            <a:cxnLst/>
            <a:rect l="l" t="t" r="r" b="b"/>
            <a:pathLst>
              <a:path w="290" h="288" extrusionOk="0">
                <a:moveTo>
                  <a:pt x="5" y="0"/>
                </a:moveTo>
                <a:cubicBezTo>
                  <a:pt x="3" y="0"/>
                  <a:pt x="1" y="1"/>
                  <a:pt x="1" y="5"/>
                </a:cubicBezTo>
                <a:lnTo>
                  <a:pt x="1" y="285"/>
                </a:lnTo>
                <a:cubicBezTo>
                  <a:pt x="1" y="287"/>
                  <a:pt x="3" y="288"/>
                  <a:pt x="5" y="288"/>
                </a:cubicBezTo>
                <a:lnTo>
                  <a:pt x="285" y="288"/>
                </a:lnTo>
                <a:cubicBezTo>
                  <a:pt x="286" y="288"/>
                  <a:pt x="289"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0" name="Google Shape;961;p16">
            <a:extLst>
              <a:ext uri="{FF2B5EF4-FFF2-40B4-BE49-F238E27FC236}">
                <a16:creationId xmlns:a16="http://schemas.microsoft.com/office/drawing/2014/main" id="{6294FAF8-62F8-DFFB-FEDE-CF3449640DD2}"/>
              </a:ext>
            </a:extLst>
          </p:cNvPr>
          <p:cNvSpPr/>
          <p:nvPr/>
        </p:nvSpPr>
        <p:spPr>
          <a:xfrm>
            <a:off x="701945" y="2766964"/>
            <a:ext cx="42335" cy="41899"/>
          </a:xfrm>
          <a:custGeom>
            <a:avLst/>
            <a:gdLst/>
            <a:ahLst/>
            <a:cxnLst/>
            <a:rect l="l" t="t" r="r" b="b"/>
            <a:pathLst>
              <a:path w="291" h="288" extrusionOk="0">
                <a:moveTo>
                  <a:pt x="5" y="0"/>
                </a:moveTo>
                <a:cubicBezTo>
                  <a:pt x="3" y="0"/>
                  <a:pt x="0" y="1"/>
                  <a:pt x="0" y="5"/>
                </a:cubicBezTo>
                <a:lnTo>
                  <a:pt x="0" y="285"/>
                </a:lnTo>
                <a:cubicBezTo>
                  <a:pt x="0" y="287"/>
                  <a:pt x="3" y="288"/>
                  <a:pt x="5" y="288"/>
                </a:cubicBezTo>
                <a:lnTo>
                  <a:pt x="285" y="288"/>
                </a:lnTo>
                <a:cubicBezTo>
                  <a:pt x="287" y="288"/>
                  <a:pt x="290"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1" name="Google Shape;962;p16">
            <a:extLst>
              <a:ext uri="{FF2B5EF4-FFF2-40B4-BE49-F238E27FC236}">
                <a16:creationId xmlns:a16="http://schemas.microsoft.com/office/drawing/2014/main" id="{8A78D692-1CF9-B77D-A253-3FA1F905EFD4}"/>
              </a:ext>
            </a:extLst>
          </p:cNvPr>
          <p:cNvSpPr/>
          <p:nvPr/>
        </p:nvSpPr>
        <p:spPr>
          <a:xfrm>
            <a:off x="724639" y="1798072"/>
            <a:ext cx="172685" cy="81032"/>
          </a:xfrm>
          <a:custGeom>
            <a:avLst/>
            <a:gdLst/>
            <a:ahLst/>
            <a:cxnLst/>
            <a:rect l="l" t="t" r="r" b="b"/>
            <a:pathLst>
              <a:path w="1187" h="557" extrusionOk="0">
                <a:moveTo>
                  <a:pt x="590" y="1"/>
                </a:moveTo>
                <a:cubicBezTo>
                  <a:pt x="405" y="1"/>
                  <a:pt x="320" y="157"/>
                  <a:pt x="336" y="299"/>
                </a:cubicBezTo>
                <a:cubicBezTo>
                  <a:pt x="310" y="290"/>
                  <a:pt x="281" y="283"/>
                  <a:pt x="248" y="283"/>
                </a:cubicBezTo>
                <a:cubicBezTo>
                  <a:pt x="78" y="283"/>
                  <a:pt x="0" y="424"/>
                  <a:pt x="11" y="556"/>
                </a:cubicBezTo>
                <a:lnTo>
                  <a:pt x="1187" y="556"/>
                </a:lnTo>
                <a:cubicBezTo>
                  <a:pt x="1187" y="398"/>
                  <a:pt x="1085" y="240"/>
                  <a:pt x="881" y="240"/>
                </a:cubicBezTo>
                <a:cubicBezTo>
                  <a:pt x="870" y="240"/>
                  <a:pt x="857" y="241"/>
                  <a:pt x="846" y="241"/>
                </a:cubicBezTo>
                <a:cubicBezTo>
                  <a:pt x="836" y="117"/>
                  <a:pt x="752" y="1"/>
                  <a:pt x="590"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2" name="Google Shape;963;p16">
            <a:extLst>
              <a:ext uri="{FF2B5EF4-FFF2-40B4-BE49-F238E27FC236}">
                <a16:creationId xmlns:a16="http://schemas.microsoft.com/office/drawing/2014/main" id="{430C725E-2110-3B9D-19A8-E5DF3B961239}"/>
              </a:ext>
            </a:extLst>
          </p:cNvPr>
          <p:cNvSpPr/>
          <p:nvPr/>
        </p:nvSpPr>
        <p:spPr>
          <a:xfrm>
            <a:off x="1200646" y="5644252"/>
            <a:ext cx="30115" cy="33315"/>
          </a:xfrm>
          <a:custGeom>
            <a:avLst/>
            <a:gdLst/>
            <a:ahLst/>
            <a:cxnLst/>
            <a:rect l="l" t="t" r="r" b="b"/>
            <a:pathLst>
              <a:path w="207" h="229" extrusionOk="0">
                <a:moveTo>
                  <a:pt x="0" y="1"/>
                </a:moveTo>
                <a:lnTo>
                  <a:pt x="0" y="124"/>
                </a:lnTo>
                <a:cubicBezTo>
                  <a:pt x="0" y="183"/>
                  <a:pt x="46" y="229"/>
                  <a:pt x="102" y="229"/>
                </a:cubicBezTo>
                <a:cubicBezTo>
                  <a:pt x="161" y="229"/>
                  <a:pt x="207" y="183"/>
                  <a:pt x="207" y="124"/>
                </a:cubicBezTo>
                <a:lnTo>
                  <a:pt x="207"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3" name="Google Shape;964;p16">
            <a:extLst>
              <a:ext uri="{FF2B5EF4-FFF2-40B4-BE49-F238E27FC236}">
                <a16:creationId xmlns:a16="http://schemas.microsoft.com/office/drawing/2014/main" id="{89638B5A-89F8-59AF-9830-16DFC67056B0}"/>
              </a:ext>
            </a:extLst>
          </p:cNvPr>
          <p:cNvSpPr/>
          <p:nvPr/>
        </p:nvSpPr>
        <p:spPr>
          <a:xfrm>
            <a:off x="1626840" y="1106610"/>
            <a:ext cx="26121" cy="47069"/>
          </a:xfrm>
          <a:custGeom>
            <a:avLst/>
            <a:gdLst/>
            <a:ahLst/>
            <a:cxnLst/>
            <a:rect l="l" t="t" r="r" b="b"/>
            <a:pathLst>
              <a:path w="207" h="373" extrusionOk="0">
                <a:moveTo>
                  <a:pt x="103" y="0"/>
                </a:moveTo>
                <a:cubicBezTo>
                  <a:pt x="46" y="0"/>
                  <a:pt x="0" y="46"/>
                  <a:pt x="0" y="104"/>
                </a:cubicBezTo>
                <a:lnTo>
                  <a:pt x="0" y="268"/>
                </a:lnTo>
                <a:cubicBezTo>
                  <a:pt x="0" y="327"/>
                  <a:pt x="46" y="373"/>
                  <a:pt x="103" y="373"/>
                </a:cubicBezTo>
                <a:cubicBezTo>
                  <a:pt x="161" y="373"/>
                  <a:pt x="207" y="327"/>
                  <a:pt x="207" y="268"/>
                </a:cubicBezTo>
                <a:lnTo>
                  <a:pt x="207" y="104"/>
                </a:lnTo>
                <a:cubicBezTo>
                  <a:pt x="206" y="46"/>
                  <a:pt x="160" y="0"/>
                  <a:pt x="10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4" name="Google Shape;965;p16">
            <a:extLst>
              <a:ext uri="{FF2B5EF4-FFF2-40B4-BE49-F238E27FC236}">
                <a16:creationId xmlns:a16="http://schemas.microsoft.com/office/drawing/2014/main" id="{3C5E9036-2441-A95D-3D3F-3A66F298C83F}"/>
              </a:ext>
            </a:extLst>
          </p:cNvPr>
          <p:cNvSpPr/>
          <p:nvPr/>
        </p:nvSpPr>
        <p:spPr>
          <a:xfrm>
            <a:off x="1038582" y="838200"/>
            <a:ext cx="2390964" cy="4806368"/>
          </a:xfrm>
          <a:custGeom>
            <a:avLst/>
            <a:gdLst/>
            <a:ahLst/>
            <a:cxnLst/>
            <a:rect l="l" t="t" r="r" b="b"/>
            <a:pathLst>
              <a:path w="16435" h="33038" extrusionOk="0">
                <a:moveTo>
                  <a:pt x="1363" y="1"/>
                </a:moveTo>
                <a:lnTo>
                  <a:pt x="1363" y="6525"/>
                </a:lnTo>
                <a:cubicBezTo>
                  <a:pt x="1363" y="7209"/>
                  <a:pt x="1917" y="7764"/>
                  <a:pt x="2602" y="7764"/>
                </a:cubicBezTo>
                <a:lnTo>
                  <a:pt x="13380" y="7764"/>
                </a:lnTo>
                <a:lnTo>
                  <a:pt x="13380" y="10654"/>
                </a:lnTo>
                <a:lnTo>
                  <a:pt x="4750" y="10654"/>
                </a:lnTo>
                <a:cubicBezTo>
                  <a:pt x="4065" y="10654"/>
                  <a:pt x="3510" y="11210"/>
                  <a:pt x="3510" y="11894"/>
                </a:cubicBezTo>
                <a:lnTo>
                  <a:pt x="3510" y="19617"/>
                </a:lnTo>
                <a:cubicBezTo>
                  <a:pt x="3510" y="20301"/>
                  <a:pt x="4065" y="20856"/>
                  <a:pt x="4750" y="20856"/>
                </a:cubicBezTo>
                <a:lnTo>
                  <a:pt x="16230" y="20856"/>
                </a:lnTo>
                <a:lnTo>
                  <a:pt x="16230" y="24365"/>
                </a:lnTo>
                <a:lnTo>
                  <a:pt x="1240" y="24365"/>
                </a:lnTo>
                <a:cubicBezTo>
                  <a:pt x="555" y="24365"/>
                  <a:pt x="1" y="24920"/>
                  <a:pt x="1" y="25604"/>
                </a:cubicBezTo>
                <a:lnTo>
                  <a:pt x="1" y="33038"/>
                </a:lnTo>
                <a:lnTo>
                  <a:pt x="207" y="33038"/>
                </a:lnTo>
                <a:lnTo>
                  <a:pt x="207" y="25603"/>
                </a:lnTo>
                <a:lnTo>
                  <a:pt x="206" y="25603"/>
                </a:lnTo>
                <a:cubicBezTo>
                  <a:pt x="206" y="25033"/>
                  <a:pt x="667" y="24571"/>
                  <a:pt x="1237" y="24571"/>
                </a:cubicBezTo>
                <a:lnTo>
                  <a:pt x="16434" y="24571"/>
                </a:lnTo>
                <a:lnTo>
                  <a:pt x="16434" y="20648"/>
                </a:lnTo>
                <a:lnTo>
                  <a:pt x="4749" y="20648"/>
                </a:lnTo>
                <a:cubicBezTo>
                  <a:pt x="4178" y="20648"/>
                  <a:pt x="3716" y="20186"/>
                  <a:pt x="3716" y="19617"/>
                </a:cubicBezTo>
                <a:lnTo>
                  <a:pt x="3716" y="11894"/>
                </a:lnTo>
                <a:cubicBezTo>
                  <a:pt x="3716" y="11324"/>
                  <a:pt x="4178" y="10861"/>
                  <a:pt x="4749" y="10861"/>
                </a:cubicBezTo>
                <a:lnTo>
                  <a:pt x="13585" y="10861"/>
                </a:lnTo>
                <a:lnTo>
                  <a:pt x="13585" y="7558"/>
                </a:lnTo>
                <a:lnTo>
                  <a:pt x="2601" y="7558"/>
                </a:lnTo>
                <a:cubicBezTo>
                  <a:pt x="2030" y="7558"/>
                  <a:pt x="1568" y="7096"/>
                  <a:pt x="1568" y="6526"/>
                </a:cubicBezTo>
                <a:lnTo>
                  <a:pt x="156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5" name="Google Shape;966;p16">
            <a:extLst>
              <a:ext uri="{FF2B5EF4-FFF2-40B4-BE49-F238E27FC236}">
                <a16:creationId xmlns:a16="http://schemas.microsoft.com/office/drawing/2014/main" id="{3E8C02CC-E817-F72E-A204-F3C955C60701}"/>
              </a:ext>
            </a:extLst>
          </p:cNvPr>
          <p:cNvSpPr/>
          <p:nvPr/>
        </p:nvSpPr>
        <p:spPr>
          <a:xfrm>
            <a:off x="1368673" y="838200"/>
            <a:ext cx="2391255" cy="4806077"/>
          </a:xfrm>
          <a:custGeom>
            <a:avLst/>
            <a:gdLst/>
            <a:ahLst/>
            <a:cxnLst/>
            <a:rect l="l" t="t" r="r" b="b"/>
            <a:pathLst>
              <a:path w="16437" h="33036" extrusionOk="0">
                <a:moveTo>
                  <a:pt x="1363" y="1"/>
                </a:moveTo>
                <a:lnTo>
                  <a:pt x="1363" y="5492"/>
                </a:lnTo>
                <a:lnTo>
                  <a:pt x="12347" y="5492"/>
                </a:lnTo>
                <a:cubicBezTo>
                  <a:pt x="12918" y="5492"/>
                  <a:pt x="13380" y="5954"/>
                  <a:pt x="13380" y="6525"/>
                </a:cubicBezTo>
                <a:lnTo>
                  <a:pt x="13380" y="11892"/>
                </a:lnTo>
                <a:cubicBezTo>
                  <a:pt x="13380" y="12463"/>
                  <a:pt x="12918" y="12925"/>
                  <a:pt x="12347" y="12925"/>
                </a:cubicBezTo>
                <a:lnTo>
                  <a:pt x="3511" y="12925"/>
                </a:lnTo>
                <a:lnTo>
                  <a:pt x="3511" y="18582"/>
                </a:lnTo>
                <a:lnTo>
                  <a:pt x="15197" y="18582"/>
                </a:lnTo>
                <a:cubicBezTo>
                  <a:pt x="15768" y="18582"/>
                  <a:pt x="16229" y="19044"/>
                  <a:pt x="16229" y="19613"/>
                </a:cubicBezTo>
                <a:lnTo>
                  <a:pt x="16229" y="25602"/>
                </a:lnTo>
                <a:cubicBezTo>
                  <a:pt x="16229" y="26172"/>
                  <a:pt x="15768" y="26635"/>
                  <a:pt x="15197" y="26635"/>
                </a:cubicBezTo>
                <a:lnTo>
                  <a:pt x="0" y="26635"/>
                </a:lnTo>
                <a:lnTo>
                  <a:pt x="0" y="33036"/>
                </a:lnTo>
                <a:lnTo>
                  <a:pt x="206" y="33036"/>
                </a:lnTo>
                <a:lnTo>
                  <a:pt x="206" y="26841"/>
                </a:lnTo>
                <a:lnTo>
                  <a:pt x="15198" y="26841"/>
                </a:lnTo>
                <a:lnTo>
                  <a:pt x="15198" y="26842"/>
                </a:lnTo>
                <a:cubicBezTo>
                  <a:pt x="15881" y="26842"/>
                  <a:pt x="16437" y="26288"/>
                  <a:pt x="16437" y="25603"/>
                </a:cubicBezTo>
                <a:lnTo>
                  <a:pt x="16437" y="19616"/>
                </a:lnTo>
                <a:cubicBezTo>
                  <a:pt x="16437" y="18931"/>
                  <a:pt x="15881" y="18375"/>
                  <a:pt x="15198" y="18375"/>
                </a:cubicBezTo>
                <a:lnTo>
                  <a:pt x="3718" y="18375"/>
                </a:lnTo>
                <a:lnTo>
                  <a:pt x="3718" y="13132"/>
                </a:lnTo>
                <a:lnTo>
                  <a:pt x="12348" y="13132"/>
                </a:lnTo>
                <a:cubicBezTo>
                  <a:pt x="13032" y="13132"/>
                  <a:pt x="13587" y="12577"/>
                  <a:pt x="13587" y="11892"/>
                </a:cubicBezTo>
                <a:lnTo>
                  <a:pt x="13587" y="6525"/>
                </a:lnTo>
                <a:cubicBezTo>
                  <a:pt x="13587" y="5840"/>
                  <a:pt x="13032" y="5286"/>
                  <a:pt x="12348" y="5286"/>
                </a:cubicBezTo>
                <a:lnTo>
                  <a:pt x="1570" y="5286"/>
                </a:lnTo>
                <a:lnTo>
                  <a:pt x="157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6" name="Google Shape;967;p16">
            <a:extLst>
              <a:ext uri="{FF2B5EF4-FFF2-40B4-BE49-F238E27FC236}">
                <a16:creationId xmlns:a16="http://schemas.microsoft.com/office/drawing/2014/main" id="{6FD06E95-2B34-F10D-89D5-D224B97C9FAB}"/>
              </a:ext>
            </a:extLst>
          </p:cNvPr>
          <p:cNvSpPr/>
          <p:nvPr/>
        </p:nvSpPr>
        <p:spPr>
          <a:xfrm>
            <a:off x="1068406" y="838200"/>
            <a:ext cx="2391255" cy="4806077"/>
          </a:xfrm>
          <a:custGeom>
            <a:avLst/>
            <a:gdLst/>
            <a:ahLst/>
            <a:cxnLst/>
            <a:rect l="l" t="t" r="r" b="b"/>
            <a:pathLst>
              <a:path w="16437" h="33036" extrusionOk="0">
                <a:moveTo>
                  <a:pt x="1363" y="1"/>
                </a:moveTo>
                <a:lnTo>
                  <a:pt x="1363" y="6525"/>
                </a:lnTo>
                <a:cubicBezTo>
                  <a:pt x="1363" y="7095"/>
                  <a:pt x="1825" y="7557"/>
                  <a:pt x="2396" y="7557"/>
                </a:cubicBezTo>
                <a:lnTo>
                  <a:pt x="13380" y="7557"/>
                </a:lnTo>
                <a:lnTo>
                  <a:pt x="13380" y="10860"/>
                </a:lnTo>
                <a:lnTo>
                  <a:pt x="4544" y="10860"/>
                </a:lnTo>
                <a:cubicBezTo>
                  <a:pt x="3973" y="10860"/>
                  <a:pt x="3511" y="11323"/>
                  <a:pt x="3511" y="11892"/>
                </a:cubicBezTo>
                <a:lnTo>
                  <a:pt x="3511" y="19616"/>
                </a:lnTo>
                <a:cubicBezTo>
                  <a:pt x="3511" y="20185"/>
                  <a:pt x="3973" y="20647"/>
                  <a:pt x="4544" y="20647"/>
                </a:cubicBezTo>
                <a:lnTo>
                  <a:pt x="16229" y="20647"/>
                </a:lnTo>
                <a:lnTo>
                  <a:pt x="16229" y="24570"/>
                </a:lnTo>
                <a:lnTo>
                  <a:pt x="1032" y="24570"/>
                </a:lnTo>
                <a:cubicBezTo>
                  <a:pt x="462" y="24570"/>
                  <a:pt x="1" y="25031"/>
                  <a:pt x="1" y="25602"/>
                </a:cubicBezTo>
                <a:lnTo>
                  <a:pt x="1" y="33036"/>
                </a:lnTo>
                <a:lnTo>
                  <a:pt x="206" y="33036"/>
                </a:lnTo>
                <a:lnTo>
                  <a:pt x="206" y="25603"/>
                </a:lnTo>
                <a:lnTo>
                  <a:pt x="207" y="25603"/>
                </a:lnTo>
                <a:cubicBezTo>
                  <a:pt x="207" y="25147"/>
                  <a:pt x="577" y="24778"/>
                  <a:pt x="1034" y="24778"/>
                </a:cubicBezTo>
                <a:lnTo>
                  <a:pt x="16436" y="24778"/>
                </a:lnTo>
                <a:lnTo>
                  <a:pt x="16436" y="20441"/>
                </a:lnTo>
                <a:lnTo>
                  <a:pt x="4544" y="20441"/>
                </a:lnTo>
                <a:cubicBezTo>
                  <a:pt x="4086" y="20441"/>
                  <a:pt x="3717" y="20072"/>
                  <a:pt x="3717" y="19614"/>
                </a:cubicBezTo>
                <a:lnTo>
                  <a:pt x="3717" y="11892"/>
                </a:lnTo>
                <a:cubicBezTo>
                  <a:pt x="3717" y="11436"/>
                  <a:pt x="4086" y="11067"/>
                  <a:pt x="4544" y="11067"/>
                </a:cubicBezTo>
                <a:lnTo>
                  <a:pt x="13586" y="11067"/>
                </a:lnTo>
                <a:lnTo>
                  <a:pt x="13586" y="7350"/>
                </a:lnTo>
                <a:lnTo>
                  <a:pt x="2396" y="7350"/>
                </a:lnTo>
                <a:cubicBezTo>
                  <a:pt x="1940" y="7350"/>
                  <a:pt x="1569" y="6980"/>
                  <a:pt x="1569" y="6523"/>
                </a:cubicBez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7" name="Google Shape;968;p16">
            <a:extLst>
              <a:ext uri="{FF2B5EF4-FFF2-40B4-BE49-F238E27FC236}">
                <a16:creationId xmlns:a16="http://schemas.microsoft.com/office/drawing/2014/main" id="{7CEAD1D6-2CCB-39C6-3B9A-A2DE8DAD1C58}"/>
              </a:ext>
            </a:extLst>
          </p:cNvPr>
          <p:cNvSpPr/>
          <p:nvPr/>
        </p:nvSpPr>
        <p:spPr>
          <a:xfrm>
            <a:off x="1338850" y="838200"/>
            <a:ext cx="2390964" cy="4806368"/>
          </a:xfrm>
          <a:custGeom>
            <a:avLst/>
            <a:gdLst/>
            <a:ahLst/>
            <a:cxnLst/>
            <a:rect l="l" t="t" r="r" b="b"/>
            <a:pathLst>
              <a:path w="16435" h="33038" extrusionOk="0">
                <a:moveTo>
                  <a:pt x="1363" y="1"/>
                </a:moveTo>
                <a:lnTo>
                  <a:pt x="1363" y="5700"/>
                </a:lnTo>
                <a:lnTo>
                  <a:pt x="12554" y="5700"/>
                </a:lnTo>
                <a:cubicBezTo>
                  <a:pt x="13011" y="5700"/>
                  <a:pt x="13380" y="6070"/>
                  <a:pt x="13380" y="6526"/>
                </a:cubicBezTo>
                <a:lnTo>
                  <a:pt x="13380" y="11894"/>
                </a:lnTo>
                <a:cubicBezTo>
                  <a:pt x="13380" y="12351"/>
                  <a:pt x="13011" y="12720"/>
                  <a:pt x="12554" y="12720"/>
                </a:cubicBezTo>
                <a:lnTo>
                  <a:pt x="3510" y="12720"/>
                </a:lnTo>
                <a:lnTo>
                  <a:pt x="3510" y="18790"/>
                </a:lnTo>
                <a:lnTo>
                  <a:pt x="15404" y="18790"/>
                </a:lnTo>
                <a:cubicBezTo>
                  <a:pt x="15860" y="18790"/>
                  <a:pt x="16229" y="19160"/>
                  <a:pt x="16229" y="19617"/>
                </a:cubicBezTo>
                <a:lnTo>
                  <a:pt x="16229" y="25604"/>
                </a:lnTo>
                <a:cubicBezTo>
                  <a:pt x="16229" y="26062"/>
                  <a:pt x="15860" y="26431"/>
                  <a:pt x="15404" y="26431"/>
                </a:cubicBezTo>
                <a:lnTo>
                  <a:pt x="1" y="26431"/>
                </a:lnTo>
                <a:lnTo>
                  <a:pt x="1" y="33038"/>
                </a:lnTo>
                <a:lnTo>
                  <a:pt x="206" y="33038"/>
                </a:lnTo>
                <a:lnTo>
                  <a:pt x="206" y="26637"/>
                </a:lnTo>
                <a:lnTo>
                  <a:pt x="15403" y="26637"/>
                </a:lnTo>
                <a:cubicBezTo>
                  <a:pt x="15973" y="26637"/>
                  <a:pt x="16434" y="26175"/>
                  <a:pt x="16434" y="25604"/>
                </a:cubicBezTo>
                <a:lnTo>
                  <a:pt x="16434" y="19617"/>
                </a:lnTo>
                <a:cubicBezTo>
                  <a:pt x="16434" y="19046"/>
                  <a:pt x="15973" y="18584"/>
                  <a:pt x="15403" y="18584"/>
                </a:cubicBezTo>
                <a:lnTo>
                  <a:pt x="3716" y="18584"/>
                </a:lnTo>
                <a:lnTo>
                  <a:pt x="3716" y="12927"/>
                </a:lnTo>
                <a:lnTo>
                  <a:pt x="12553" y="12927"/>
                </a:lnTo>
                <a:cubicBezTo>
                  <a:pt x="13123" y="12927"/>
                  <a:pt x="13585" y="12465"/>
                  <a:pt x="13585" y="11896"/>
                </a:cubicBezTo>
                <a:lnTo>
                  <a:pt x="13585" y="6527"/>
                </a:lnTo>
                <a:cubicBezTo>
                  <a:pt x="13585" y="5957"/>
                  <a:pt x="13123" y="5496"/>
                  <a:pt x="12553" y="5496"/>
                </a:cubicBezTo>
                <a:lnTo>
                  <a:pt x="1569" y="5496"/>
                </a:ln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8" name="Google Shape;969;p16">
            <a:extLst>
              <a:ext uri="{FF2B5EF4-FFF2-40B4-BE49-F238E27FC236}">
                <a16:creationId xmlns:a16="http://schemas.microsoft.com/office/drawing/2014/main" id="{B7EF6FA4-9139-945A-13B6-2125FE717EF9}"/>
              </a:ext>
            </a:extLst>
          </p:cNvPr>
          <p:cNvSpPr/>
          <p:nvPr/>
        </p:nvSpPr>
        <p:spPr>
          <a:xfrm>
            <a:off x="1098519" y="838200"/>
            <a:ext cx="2601328" cy="4806659"/>
          </a:xfrm>
          <a:custGeom>
            <a:avLst/>
            <a:gdLst/>
            <a:ahLst/>
            <a:cxnLst/>
            <a:rect l="l" t="t" r="r" b="b"/>
            <a:pathLst>
              <a:path w="17881" h="33040" extrusionOk="0">
                <a:moveTo>
                  <a:pt x="2168" y="475"/>
                </a:moveTo>
                <a:cubicBezTo>
                  <a:pt x="2226" y="475"/>
                  <a:pt x="2272" y="521"/>
                  <a:pt x="2272" y="579"/>
                </a:cubicBezTo>
                <a:lnTo>
                  <a:pt x="2272" y="744"/>
                </a:lnTo>
                <a:cubicBezTo>
                  <a:pt x="2272" y="801"/>
                  <a:pt x="2226" y="847"/>
                  <a:pt x="2168" y="847"/>
                </a:cubicBezTo>
                <a:cubicBezTo>
                  <a:pt x="2111" y="847"/>
                  <a:pt x="2065" y="801"/>
                  <a:pt x="2065" y="744"/>
                </a:cubicBezTo>
                <a:lnTo>
                  <a:pt x="2065" y="579"/>
                </a:lnTo>
                <a:cubicBezTo>
                  <a:pt x="2065" y="521"/>
                  <a:pt x="2111" y="475"/>
                  <a:pt x="2168" y="475"/>
                </a:cubicBezTo>
                <a:close/>
                <a:moveTo>
                  <a:pt x="2168" y="1466"/>
                </a:moveTo>
                <a:cubicBezTo>
                  <a:pt x="2226" y="1466"/>
                  <a:pt x="2272" y="1512"/>
                  <a:pt x="2272" y="1570"/>
                </a:cubicBezTo>
                <a:lnTo>
                  <a:pt x="2272" y="1735"/>
                </a:lnTo>
                <a:cubicBezTo>
                  <a:pt x="2272" y="1793"/>
                  <a:pt x="2226" y="1839"/>
                  <a:pt x="2168" y="1839"/>
                </a:cubicBezTo>
                <a:cubicBezTo>
                  <a:pt x="2111" y="1839"/>
                  <a:pt x="2065" y="1793"/>
                  <a:pt x="2065" y="1735"/>
                </a:cubicBezTo>
                <a:lnTo>
                  <a:pt x="2065" y="1570"/>
                </a:lnTo>
                <a:cubicBezTo>
                  <a:pt x="2065" y="1512"/>
                  <a:pt x="2111" y="1466"/>
                  <a:pt x="2168" y="1466"/>
                </a:cubicBezTo>
                <a:close/>
                <a:moveTo>
                  <a:pt x="2168" y="2458"/>
                </a:moveTo>
                <a:cubicBezTo>
                  <a:pt x="2226" y="2458"/>
                  <a:pt x="2272" y="2504"/>
                  <a:pt x="2272" y="2561"/>
                </a:cubicBezTo>
                <a:lnTo>
                  <a:pt x="2272" y="2726"/>
                </a:lnTo>
                <a:cubicBezTo>
                  <a:pt x="2272" y="2784"/>
                  <a:pt x="2226" y="2830"/>
                  <a:pt x="2168" y="2830"/>
                </a:cubicBezTo>
                <a:cubicBezTo>
                  <a:pt x="2111" y="2830"/>
                  <a:pt x="2065" y="2784"/>
                  <a:pt x="2065" y="2726"/>
                </a:cubicBezTo>
                <a:lnTo>
                  <a:pt x="2065" y="2561"/>
                </a:lnTo>
                <a:cubicBezTo>
                  <a:pt x="2065" y="2504"/>
                  <a:pt x="2111" y="2458"/>
                  <a:pt x="2168" y="2458"/>
                </a:cubicBezTo>
                <a:close/>
                <a:moveTo>
                  <a:pt x="2168" y="3449"/>
                </a:moveTo>
                <a:cubicBezTo>
                  <a:pt x="2226" y="3449"/>
                  <a:pt x="2272" y="3495"/>
                  <a:pt x="2272" y="3552"/>
                </a:cubicBezTo>
                <a:lnTo>
                  <a:pt x="2272" y="3717"/>
                </a:lnTo>
                <a:cubicBezTo>
                  <a:pt x="2272" y="3775"/>
                  <a:pt x="2226" y="3821"/>
                  <a:pt x="2168" y="3821"/>
                </a:cubicBezTo>
                <a:cubicBezTo>
                  <a:pt x="2111" y="3821"/>
                  <a:pt x="2065" y="3775"/>
                  <a:pt x="2065" y="3717"/>
                </a:cubicBezTo>
                <a:lnTo>
                  <a:pt x="2065" y="3552"/>
                </a:lnTo>
                <a:cubicBezTo>
                  <a:pt x="2065" y="3495"/>
                  <a:pt x="2111" y="3449"/>
                  <a:pt x="2168" y="3449"/>
                </a:cubicBezTo>
                <a:close/>
                <a:moveTo>
                  <a:pt x="2168" y="4440"/>
                </a:moveTo>
                <a:cubicBezTo>
                  <a:pt x="2226" y="4440"/>
                  <a:pt x="2272" y="4486"/>
                  <a:pt x="2272" y="4544"/>
                </a:cubicBezTo>
                <a:lnTo>
                  <a:pt x="2272" y="4709"/>
                </a:lnTo>
                <a:cubicBezTo>
                  <a:pt x="2272" y="4766"/>
                  <a:pt x="2226" y="4812"/>
                  <a:pt x="2168" y="4812"/>
                </a:cubicBezTo>
                <a:cubicBezTo>
                  <a:pt x="2111" y="4812"/>
                  <a:pt x="2065" y="4766"/>
                  <a:pt x="2065" y="4709"/>
                </a:cubicBezTo>
                <a:lnTo>
                  <a:pt x="2065" y="4544"/>
                </a:lnTo>
                <a:cubicBezTo>
                  <a:pt x="2065" y="4486"/>
                  <a:pt x="2111" y="4440"/>
                  <a:pt x="2168" y="4440"/>
                </a:cubicBezTo>
                <a:close/>
                <a:moveTo>
                  <a:pt x="2168" y="5431"/>
                </a:moveTo>
                <a:cubicBezTo>
                  <a:pt x="2226" y="5431"/>
                  <a:pt x="2272" y="5477"/>
                  <a:pt x="2272" y="5534"/>
                </a:cubicBezTo>
                <a:lnTo>
                  <a:pt x="2272" y="5700"/>
                </a:lnTo>
                <a:cubicBezTo>
                  <a:pt x="2272" y="5757"/>
                  <a:pt x="2226" y="5803"/>
                  <a:pt x="2168" y="5803"/>
                </a:cubicBezTo>
                <a:cubicBezTo>
                  <a:pt x="2111" y="5803"/>
                  <a:pt x="2065" y="5757"/>
                  <a:pt x="2065" y="5700"/>
                </a:cubicBezTo>
                <a:lnTo>
                  <a:pt x="2065" y="5534"/>
                </a:lnTo>
                <a:cubicBezTo>
                  <a:pt x="2065" y="5477"/>
                  <a:pt x="2111" y="5431"/>
                  <a:pt x="2168" y="5431"/>
                </a:cubicBezTo>
                <a:close/>
                <a:moveTo>
                  <a:pt x="2168" y="6423"/>
                </a:moveTo>
                <a:cubicBezTo>
                  <a:pt x="2191" y="6423"/>
                  <a:pt x="2213" y="6430"/>
                  <a:pt x="2230" y="6443"/>
                </a:cubicBezTo>
                <a:lnTo>
                  <a:pt x="2313" y="6443"/>
                </a:lnTo>
                <a:cubicBezTo>
                  <a:pt x="2370" y="6443"/>
                  <a:pt x="2416" y="6489"/>
                  <a:pt x="2416" y="6546"/>
                </a:cubicBezTo>
                <a:cubicBezTo>
                  <a:pt x="2416" y="6604"/>
                  <a:pt x="2370" y="6650"/>
                  <a:pt x="2313" y="6650"/>
                </a:cubicBezTo>
                <a:lnTo>
                  <a:pt x="2168" y="6650"/>
                </a:lnTo>
                <a:cubicBezTo>
                  <a:pt x="2111" y="6650"/>
                  <a:pt x="2065" y="6604"/>
                  <a:pt x="2065" y="6546"/>
                </a:cubicBezTo>
                <a:lnTo>
                  <a:pt x="2065" y="6526"/>
                </a:lnTo>
                <a:cubicBezTo>
                  <a:pt x="2065" y="6469"/>
                  <a:pt x="2111" y="6423"/>
                  <a:pt x="2168" y="6423"/>
                </a:cubicBezTo>
                <a:close/>
                <a:moveTo>
                  <a:pt x="3304" y="6443"/>
                </a:moveTo>
                <a:cubicBezTo>
                  <a:pt x="3361" y="6443"/>
                  <a:pt x="3407" y="6489"/>
                  <a:pt x="3407" y="6546"/>
                </a:cubicBezTo>
                <a:cubicBezTo>
                  <a:pt x="3407" y="6604"/>
                  <a:pt x="3361" y="6650"/>
                  <a:pt x="3304" y="6650"/>
                </a:cubicBezTo>
                <a:lnTo>
                  <a:pt x="3139" y="6650"/>
                </a:lnTo>
                <a:cubicBezTo>
                  <a:pt x="3081" y="6650"/>
                  <a:pt x="3035" y="6604"/>
                  <a:pt x="3035" y="6546"/>
                </a:cubicBezTo>
                <a:cubicBezTo>
                  <a:pt x="3035" y="6489"/>
                  <a:pt x="3081" y="6443"/>
                  <a:pt x="3139" y="6443"/>
                </a:cubicBezTo>
                <a:close/>
                <a:moveTo>
                  <a:pt x="4294" y="6443"/>
                </a:moveTo>
                <a:cubicBezTo>
                  <a:pt x="4352" y="6443"/>
                  <a:pt x="4398" y="6489"/>
                  <a:pt x="4398" y="6546"/>
                </a:cubicBezTo>
                <a:cubicBezTo>
                  <a:pt x="4398" y="6604"/>
                  <a:pt x="4352" y="6650"/>
                  <a:pt x="4294" y="6650"/>
                </a:cubicBezTo>
                <a:lnTo>
                  <a:pt x="4129" y="6650"/>
                </a:lnTo>
                <a:cubicBezTo>
                  <a:pt x="4072" y="6650"/>
                  <a:pt x="4025" y="6604"/>
                  <a:pt x="4025" y="6546"/>
                </a:cubicBezTo>
                <a:cubicBezTo>
                  <a:pt x="4026" y="6489"/>
                  <a:pt x="4073" y="6443"/>
                  <a:pt x="4129" y="6443"/>
                </a:cubicBezTo>
                <a:close/>
                <a:moveTo>
                  <a:pt x="5285" y="6443"/>
                </a:moveTo>
                <a:cubicBezTo>
                  <a:pt x="5342" y="6443"/>
                  <a:pt x="5388" y="6489"/>
                  <a:pt x="5388" y="6546"/>
                </a:cubicBezTo>
                <a:cubicBezTo>
                  <a:pt x="5388" y="6604"/>
                  <a:pt x="5342" y="6650"/>
                  <a:pt x="5285" y="6650"/>
                </a:cubicBezTo>
                <a:lnTo>
                  <a:pt x="5120" y="6650"/>
                </a:lnTo>
                <a:cubicBezTo>
                  <a:pt x="5063" y="6650"/>
                  <a:pt x="5017" y="6604"/>
                  <a:pt x="5017" y="6546"/>
                </a:cubicBezTo>
                <a:cubicBezTo>
                  <a:pt x="5018" y="6489"/>
                  <a:pt x="5064" y="6443"/>
                  <a:pt x="5120" y="6443"/>
                </a:cubicBezTo>
                <a:close/>
                <a:moveTo>
                  <a:pt x="6276" y="6443"/>
                </a:moveTo>
                <a:cubicBezTo>
                  <a:pt x="6334" y="6443"/>
                  <a:pt x="6380" y="6489"/>
                  <a:pt x="6380" y="6546"/>
                </a:cubicBezTo>
                <a:cubicBezTo>
                  <a:pt x="6380" y="6604"/>
                  <a:pt x="6334" y="6650"/>
                  <a:pt x="6276" y="6650"/>
                </a:cubicBezTo>
                <a:lnTo>
                  <a:pt x="6112" y="6650"/>
                </a:lnTo>
                <a:cubicBezTo>
                  <a:pt x="6053" y="6650"/>
                  <a:pt x="6007" y="6604"/>
                  <a:pt x="6007" y="6546"/>
                </a:cubicBezTo>
                <a:cubicBezTo>
                  <a:pt x="6007" y="6489"/>
                  <a:pt x="6055" y="6443"/>
                  <a:pt x="6112" y="6443"/>
                </a:cubicBezTo>
                <a:close/>
                <a:moveTo>
                  <a:pt x="7268" y="6443"/>
                </a:moveTo>
                <a:cubicBezTo>
                  <a:pt x="7325" y="6443"/>
                  <a:pt x="7371" y="6489"/>
                  <a:pt x="7371" y="6546"/>
                </a:cubicBezTo>
                <a:cubicBezTo>
                  <a:pt x="7371" y="6604"/>
                  <a:pt x="7325" y="6650"/>
                  <a:pt x="7268" y="6650"/>
                </a:cubicBezTo>
                <a:lnTo>
                  <a:pt x="7102" y="6650"/>
                </a:lnTo>
                <a:cubicBezTo>
                  <a:pt x="7045" y="6650"/>
                  <a:pt x="6999" y="6604"/>
                  <a:pt x="6999" y="6546"/>
                </a:cubicBezTo>
                <a:cubicBezTo>
                  <a:pt x="6999" y="6489"/>
                  <a:pt x="7046" y="6443"/>
                  <a:pt x="7102" y="6443"/>
                </a:cubicBezTo>
                <a:close/>
                <a:moveTo>
                  <a:pt x="8258" y="6443"/>
                </a:moveTo>
                <a:cubicBezTo>
                  <a:pt x="8317" y="6443"/>
                  <a:pt x="8363" y="6489"/>
                  <a:pt x="8363" y="6546"/>
                </a:cubicBezTo>
                <a:cubicBezTo>
                  <a:pt x="8363" y="6604"/>
                  <a:pt x="8317" y="6650"/>
                  <a:pt x="8258" y="6650"/>
                </a:cubicBezTo>
                <a:lnTo>
                  <a:pt x="8094" y="6650"/>
                </a:lnTo>
                <a:cubicBezTo>
                  <a:pt x="8036" y="6650"/>
                  <a:pt x="7990" y="6604"/>
                  <a:pt x="7990" y="6546"/>
                </a:cubicBezTo>
                <a:cubicBezTo>
                  <a:pt x="7990" y="6489"/>
                  <a:pt x="8036" y="6443"/>
                  <a:pt x="8094" y="6443"/>
                </a:cubicBezTo>
                <a:close/>
                <a:moveTo>
                  <a:pt x="9250" y="6443"/>
                </a:moveTo>
                <a:cubicBezTo>
                  <a:pt x="9307" y="6443"/>
                  <a:pt x="9353" y="6489"/>
                  <a:pt x="9353" y="6546"/>
                </a:cubicBezTo>
                <a:cubicBezTo>
                  <a:pt x="9353" y="6604"/>
                  <a:pt x="9307" y="6650"/>
                  <a:pt x="9250" y="6650"/>
                </a:cubicBezTo>
                <a:lnTo>
                  <a:pt x="9085" y="6650"/>
                </a:lnTo>
                <a:cubicBezTo>
                  <a:pt x="9028" y="6650"/>
                  <a:pt x="8982" y="6604"/>
                  <a:pt x="8982" y="6546"/>
                </a:cubicBezTo>
                <a:cubicBezTo>
                  <a:pt x="8982" y="6489"/>
                  <a:pt x="9028" y="6443"/>
                  <a:pt x="9085" y="6443"/>
                </a:cubicBezTo>
                <a:close/>
                <a:moveTo>
                  <a:pt x="10241" y="6443"/>
                </a:moveTo>
                <a:cubicBezTo>
                  <a:pt x="10299" y="6443"/>
                  <a:pt x="10345" y="6489"/>
                  <a:pt x="10345" y="6546"/>
                </a:cubicBezTo>
                <a:cubicBezTo>
                  <a:pt x="10345" y="6604"/>
                  <a:pt x="10299" y="6650"/>
                  <a:pt x="10241" y="6650"/>
                </a:cubicBezTo>
                <a:lnTo>
                  <a:pt x="10077" y="6650"/>
                </a:lnTo>
                <a:cubicBezTo>
                  <a:pt x="10018" y="6650"/>
                  <a:pt x="9972" y="6604"/>
                  <a:pt x="9972" y="6546"/>
                </a:cubicBezTo>
                <a:cubicBezTo>
                  <a:pt x="9972" y="6489"/>
                  <a:pt x="10018" y="6443"/>
                  <a:pt x="10077" y="6443"/>
                </a:cubicBezTo>
                <a:close/>
                <a:moveTo>
                  <a:pt x="11233" y="6443"/>
                </a:moveTo>
                <a:cubicBezTo>
                  <a:pt x="11290" y="6443"/>
                  <a:pt x="11336" y="6489"/>
                  <a:pt x="11336" y="6546"/>
                </a:cubicBezTo>
                <a:cubicBezTo>
                  <a:pt x="11336" y="6604"/>
                  <a:pt x="11290" y="6650"/>
                  <a:pt x="11233" y="6650"/>
                </a:cubicBezTo>
                <a:lnTo>
                  <a:pt x="11067" y="6650"/>
                </a:lnTo>
                <a:cubicBezTo>
                  <a:pt x="11010" y="6650"/>
                  <a:pt x="10964" y="6604"/>
                  <a:pt x="10964" y="6546"/>
                </a:cubicBezTo>
                <a:cubicBezTo>
                  <a:pt x="10964" y="6489"/>
                  <a:pt x="11010" y="6443"/>
                  <a:pt x="11067" y="6443"/>
                </a:cubicBezTo>
                <a:close/>
                <a:moveTo>
                  <a:pt x="12223" y="6443"/>
                </a:moveTo>
                <a:cubicBezTo>
                  <a:pt x="12282" y="6443"/>
                  <a:pt x="12328" y="6489"/>
                  <a:pt x="12328" y="6546"/>
                </a:cubicBezTo>
                <a:cubicBezTo>
                  <a:pt x="12328" y="6604"/>
                  <a:pt x="12282" y="6650"/>
                  <a:pt x="12223" y="6650"/>
                </a:cubicBezTo>
                <a:lnTo>
                  <a:pt x="12059" y="6650"/>
                </a:lnTo>
                <a:cubicBezTo>
                  <a:pt x="12001" y="6650"/>
                  <a:pt x="11955" y="6604"/>
                  <a:pt x="11955" y="6546"/>
                </a:cubicBezTo>
                <a:cubicBezTo>
                  <a:pt x="11955" y="6489"/>
                  <a:pt x="12001" y="6443"/>
                  <a:pt x="12059" y="6443"/>
                </a:cubicBezTo>
                <a:close/>
                <a:moveTo>
                  <a:pt x="13214" y="6443"/>
                </a:moveTo>
                <a:cubicBezTo>
                  <a:pt x="13271" y="6443"/>
                  <a:pt x="13317" y="6489"/>
                  <a:pt x="13317" y="6546"/>
                </a:cubicBezTo>
                <a:cubicBezTo>
                  <a:pt x="13317" y="6604"/>
                  <a:pt x="13271" y="6650"/>
                  <a:pt x="13214" y="6650"/>
                </a:cubicBezTo>
                <a:lnTo>
                  <a:pt x="13049" y="6650"/>
                </a:lnTo>
                <a:cubicBezTo>
                  <a:pt x="12991" y="6650"/>
                  <a:pt x="12945" y="6604"/>
                  <a:pt x="12945" y="6546"/>
                </a:cubicBezTo>
                <a:cubicBezTo>
                  <a:pt x="12947" y="6489"/>
                  <a:pt x="12993" y="6443"/>
                  <a:pt x="13049" y="6443"/>
                </a:cubicBezTo>
                <a:close/>
                <a:moveTo>
                  <a:pt x="14184" y="6443"/>
                </a:moveTo>
                <a:cubicBezTo>
                  <a:pt x="14242" y="6443"/>
                  <a:pt x="14288" y="6489"/>
                  <a:pt x="14288" y="6546"/>
                </a:cubicBezTo>
                <a:lnTo>
                  <a:pt x="14288" y="6567"/>
                </a:lnTo>
                <a:cubicBezTo>
                  <a:pt x="14288" y="6624"/>
                  <a:pt x="14242" y="6670"/>
                  <a:pt x="14184" y="6670"/>
                </a:cubicBezTo>
                <a:cubicBezTo>
                  <a:pt x="14161" y="6670"/>
                  <a:pt x="14140" y="6663"/>
                  <a:pt x="14123" y="6650"/>
                </a:cubicBezTo>
                <a:lnTo>
                  <a:pt x="14039" y="6650"/>
                </a:lnTo>
                <a:cubicBezTo>
                  <a:pt x="13982" y="6650"/>
                  <a:pt x="13936" y="6604"/>
                  <a:pt x="13936" y="6546"/>
                </a:cubicBezTo>
                <a:cubicBezTo>
                  <a:pt x="13937" y="6489"/>
                  <a:pt x="13983" y="6443"/>
                  <a:pt x="14039" y="6443"/>
                </a:cubicBezTo>
                <a:close/>
                <a:moveTo>
                  <a:pt x="14185" y="7289"/>
                </a:moveTo>
                <a:cubicBezTo>
                  <a:pt x="14242" y="7289"/>
                  <a:pt x="14288" y="7335"/>
                  <a:pt x="14288" y="7394"/>
                </a:cubicBezTo>
                <a:lnTo>
                  <a:pt x="14288" y="7558"/>
                </a:lnTo>
                <a:cubicBezTo>
                  <a:pt x="14288" y="7616"/>
                  <a:pt x="14242" y="7662"/>
                  <a:pt x="14185" y="7662"/>
                </a:cubicBezTo>
                <a:cubicBezTo>
                  <a:pt x="14126" y="7662"/>
                  <a:pt x="14080" y="7616"/>
                  <a:pt x="14080" y="7558"/>
                </a:cubicBezTo>
                <a:lnTo>
                  <a:pt x="14080" y="7394"/>
                </a:lnTo>
                <a:cubicBezTo>
                  <a:pt x="14080" y="7335"/>
                  <a:pt x="14126" y="7289"/>
                  <a:pt x="14185" y="7289"/>
                </a:cubicBezTo>
                <a:close/>
                <a:moveTo>
                  <a:pt x="14185" y="8281"/>
                </a:moveTo>
                <a:cubicBezTo>
                  <a:pt x="14242" y="8281"/>
                  <a:pt x="14288" y="8327"/>
                  <a:pt x="14288" y="8384"/>
                </a:cubicBezTo>
                <a:lnTo>
                  <a:pt x="14288" y="8550"/>
                </a:lnTo>
                <a:cubicBezTo>
                  <a:pt x="14288" y="8607"/>
                  <a:pt x="14242" y="8653"/>
                  <a:pt x="14185" y="8653"/>
                </a:cubicBezTo>
                <a:cubicBezTo>
                  <a:pt x="14126" y="8653"/>
                  <a:pt x="14080" y="8607"/>
                  <a:pt x="14080" y="8550"/>
                </a:cubicBezTo>
                <a:lnTo>
                  <a:pt x="14080" y="8384"/>
                </a:lnTo>
                <a:cubicBezTo>
                  <a:pt x="14080" y="8327"/>
                  <a:pt x="14126" y="8281"/>
                  <a:pt x="14185" y="8281"/>
                </a:cubicBezTo>
                <a:close/>
                <a:moveTo>
                  <a:pt x="14185" y="9272"/>
                </a:moveTo>
                <a:cubicBezTo>
                  <a:pt x="14242" y="9272"/>
                  <a:pt x="14288" y="9318"/>
                  <a:pt x="14288" y="9375"/>
                </a:cubicBezTo>
                <a:lnTo>
                  <a:pt x="14288" y="9540"/>
                </a:lnTo>
                <a:cubicBezTo>
                  <a:pt x="14288" y="9599"/>
                  <a:pt x="14242" y="9645"/>
                  <a:pt x="14185" y="9645"/>
                </a:cubicBezTo>
                <a:cubicBezTo>
                  <a:pt x="14126" y="9645"/>
                  <a:pt x="14080" y="9599"/>
                  <a:pt x="14080" y="9540"/>
                </a:cubicBezTo>
                <a:lnTo>
                  <a:pt x="14080" y="9375"/>
                </a:lnTo>
                <a:cubicBezTo>
                  <a:pt x="14080" y="9318"/>
                  <a:pt x="14126" y="9272"/>
                  <a:pt x="14185" y="9272"/>
                </a:cubicBezTo>
                <a:close/>
                <a:moveTo>
                  <a:pt x="14185" y="10264"/>
                </a:moveTo>
                <a:cubicBezTo>
                  <a:pt x="14242" y="10264"/>
                  <a:pt x="14288" y="10310"/>
                  <a:pt x="14288" y="10367"/>
                </a:cubicBezTo>
                <a:lnTo>
                  <a:pt x="14288" y="10532"/>
                </a:lnTo>
                <a:cubicBezTo>
                  <a:pt x="14288" y="10589"/>
                  <a:pt x="14242" y="10635"/>
                  <a:pt x="14185" y="10635"/>
                </a:cubicBezTo>
                <a:cubicBezTo>
                  <a:pt x="14126" y="10635"/>
                  <a:pt x="14080" y="10589"/>
                  <a:pt x="14080" y="10532"/>
                </a:cubicBezTo>
                <a:lnTo>
                  <a:pt x="14080" y="10367"/>
                </a:lnTo>
                <a:cubicBezTo>
                  <a:pt x="14080" y="10310"/>
                  <a:pt x="14126" y="10264"/>
                  <a:pt x="14185" y="10264"/>
                </a:cubicBezTo>
                <a:close/>
                <a:moveTo>
                  <a:pt x="14185" y="11254"/>
                </a:moveTo>
                <a:cubicBezTo>
                  <a:pt x="14242" y="11254"/>
                  <a:pt x="14288" y="11300"/>
                  <a:pt x="14288" y="11358"/>
                </a:cubicBezTo>
                <a:lnTo>
                  <a:pt x="14288" y="11523"/>
                </a:lnTo>
                <a:cubicBezTo>
                  <a:pt x="14288" y="11580"/>
                  <a:pt x="14242" y="11626"/>
                  <a:pt x="14185" y="11626"/>
                </a:cubicBezTo>
                <a:cubicBezTo>
                  <a:pt x="14126" y="11626"/>
                  <a:pt x="14080" y="11580"/>
                  <a:pt x="14080" y="11523"/>
                </a:cubicBezTo>
                <a:lnTo>
                  <a:pt x="14080" y="11358"/>
                </a:lnTo>
                <a:cubicBezTo>
                  <a:pt x="14080" y="11300"/>
                  <a:pt x="14126" y="11254"/>
                  <a:pt x="14185" y="11254"/>
                </a:cubicBezTo>
                <a:close/>
                <a:moveTo>
                  <a:pt x="4831" y="11811"/>
                </a:moveTo>
                <a:cubicBezTo>
                  <a:pt x="4889" y="11811"/>
                  <a:pt x="4935" y="11857"/>
                  <a:pt x="4935" y="11914"/>
                </a:cubicBezTo>
                <a:cubicBezTo>
                  <a:pt x="4935" y="11972"/>
                  <a:pt x="4889" y="12018"/>
                  <a:pt x="4831" y="12018"/>
                </a:cubicBezTo>
                <a:lnTo>
                  <a:pt x="4666" y="12018"/>
                </a:lnTo>
                <a:cubicBezTo>
                  <a:pt x="4609" y="12018"/>
                  <a:pt x="4563" y="11972"/>
                  <a:pt x="4563" y="11914"/>
                </a:cubicBezTo>
                <a:cubicBezTo>
                  <a:pt x="4563" y="11857"/>
                  <a:pt x="4609" y="11811"/>
                  <a:pt x="4666" y="11811"/>
                </a:cubicBezTo>
                <a:close/>
                <a:moveTo>
                  <a:pt x="5822" y="11811"/>
                </a:moveTo>
                <a:cubicBezTo>
                  <a:pt x="5879" y="11811"/>
                  <a:pt x="5926" y="11857"/>
                  <a:pt x="5926" y="11914"/>
                </a:cubicBezTo>
                <a:cubicBezTo>
                  <a:pt x="5926" y="11972"/>
                  <a:pt x="5879" y="12018"/>
                  <a:pt x="5822" y="12018"/>
                </a:cubicBezTo>
                <a:lnTo>
                  <a:pt x="5657" y="12018"/>
                </a:lnTo>
                <a:cubicBezTo>
                  <a:pt x="5600" y="12018"/>
                  <a:pt x="5554" y="11972"/>
                  <a:pt x="5554" y="11914"/>
                </a:cubicBezTo>
                <a:cubicBezTo>
                  <a:pt x="5554" y="11857"/>
                  <a:pt x="5600" y="11811"/>
                  <a:pt x="5657" y="11811"/>
                </a:cubicBezTo>
                <a:close/>
                <a:moveTo>
                  <a:pt x="6814" y="11811"/>
                </a:moveTo>
                <a:cubicBezTo>
                  <a:pt x="6871" y="11811"/>
                  <a:pt x="6917" y="11857"/>
                  <a:pt x="6917" y="11914"/>
                </a:cubicBezTo>
                <a:cubicBezTo>
                  <a:pt x="6917" y="11972"/>
                  <a:pt x="6871" y="12018"/>
                  <a:pt x="6814" y="12018"/>
                </a:cubicBezTo>
                <a:lnTo>
                  <a:pt x="6649" y="12018"/>
                </a:lnTo>
                <a:cubicBezTo>
                  <a:pt x="6591" y="12018"/>
                  <a:pt x="6545" y="11972"/>
                  <a:pt x="6545" y="11914"/>
                </a:cubicBezTo>
                <a:cubicBezTo>
                  <a:pt x="6545" y="11857"/>
                  <a:pt x="6591" y="11811"/>
                  <a:pt x="6649" y="11811"/>
                </a:cubicBezTo>
                <a:close/>
                <a:moveTo>
                  <a:pt x="7805" y="11811"/>
                </a:moveTo>
                <a:cubicBezTo>
                  <a:pt x="7862" y="11811"/>
                  <a:pt x="7908" y="11857"/>
                  <a:pt x="7908" y="11914"/>
                </a:cubicBezTo>
                <a:cubicBezTo>
                  <a:pt x="7908" y="11972"/>
                  <a:pt x="7862" y="12018"/>
                  <a:pt x="7805" y="12018"/>
                </a:cubicBezTo>
                <a:lnTo>
                  <a:pt x="7639" y="12018"/>
                </a:lnTo>
                <a:cubicBezTo>
                  <a:pt x="7582" y="12018"/>
                  <a:pt x="7536" y="11972"/>
                  <a:pt x="7536" y="11914"/>
                </a:cubicBezTo>
                <a:cubicBezTo>
                  <a:pt x="7536" y="11857"/>
                  <a:pt x="7582" y="11811"/>
                  <a:pt x="7639" y="11811"/>
                </a:cubicBezTo>
                <a:close/>
                <a:moveTo>
                  <a:pt x="8796" y="11811"/>
                </a:moveTo>
                <a:cubicBezTo>
                  <a:pt x="8854" y="11811"/>
                  <a:pt x="8900" y="11857"/>
                  <a:pt x="8900" y="11914"/>
                </a:cubicBezTo>
                <a:cubicBezTo>
                  <a:pt x="8900" y="11972"/>
                  <a:pt x="8852" y="12018"/>
                  <a:pt x="8796" y="12018"/>
                </a:cubicBezTo>
                <a:lnTo>
                  <a:pt x="8631" y="12018"/>
                </a:lnTo>
                <a:cubicBezTo>
                  <a:pt x="8574" y="12018"/>
                  <a:pt x="8527" y="11972"/>
                  <a:pt x="8527" y="11914"/>
                </a:cubicBezTo>
                <a:cubicBezTo>
                  <a:pt x="8527" y="11857"/>
                  <a:pt x="8574" y="11811"/>
                  <a:pt x="8631" y="11811"/>
                </a:cubicBezTo>
                <a:close/>
                <a:moveTo>
                  <a:pt x="9787" y="11811"/>
                </a:moveTo>
                <a:cubicBezTo>
                  <a:pt x="9844" y="11811"/>
                  <a:pt x="9890" y="11857"/>
                  <a:pt x="9890" y="11914"/>
                </a:cubicBezTo>
                <a:cubicBezTo>
                  <a:pt x="9889" y="11972"/>
                  <a:pt x="9843" y="12018"/>
                  <a:pt x="9787" y="12018"/>
                </a:cubicBezTo>
                <a:lnTo>
                  <a:pt x="9622" y="12018"/>
                </a:lnTo>
                <a:cubicBezTo>
                  <a:pt x="9565" y="12018"/>
                  <a:pt x="9519" y="11972"/>
                  <a:pt x="9519" y="11914"/>
                </a:cubicBezTo>
                <a:cubicBezTo>
                  <a:pt x="9519" y="11857"/>
                  <a:pt x="9565" y="11811"/>
                  <a:pt x="9622" y="11811"/>
                </a:cubicBezTo>
                <a:close/>
                <a:moveTo>
                  <a:pt x="10779" y="11811"/>
                </a:moveTo>
                <a:cubicBezTo>
                  <a:pt x="10836" y="11811"/>
                  <a:pt x="10882" y="11857"/>
                  <a:pt x="10882" y="11914"/>
                </a:cubicBezTo>
                <a:cubicBezTo>
                  <a:pt x="10881" y="11972"/>
                  <a:pt x="10835" y="12018"/>
                  <a:pt x="10779" y="12018"/>
                </a:cubicBezTo>
                <a:lnTo>
                  <a:pt x="10614" y="12018"/>
                </a:lnTo>
                <a:cubicBezTo>
                  <a:pt x="10555" y="12018"/>
                  <a:pt x="10509" y="11972"/>
                  <a:pt x="10509" y="11914"/>
                </a:cubicBezTo>
                <a:cubicBezTo>
                  <a:pt x="10509" y="11857"/>
                  <a:pt x="10555" y="11811"/>
                  <a:pt x="10614" y="11811"/>
                </a:cubicBezTo>
                <a:close/>
                <a:moveTo>
                  <a:pt x="11770" y="11811"/>
                </a:moveTo>
                <a:cubicBezTo>
                  <a:pt x="11827" y="11811"/>
                  <a:pt x="11873" y="11857"/>
                  <a:pt x="11873" y="11914"/>
                </a:cubicBezTo>
                <a:cubicBezTo>
                  <a:pt x="11872" y="11972"/>
                  <a:pt x="11826" y="12018"/>
                  <a:pt x="11770" y="12018"/>
                </a:cubicBezTo>
                <a:lnTo>
                  <a:pt x="11604" y="12018"/>
                </a:lnTo>
                <a:cubicBezTo>
                  <a:pt x="11547" y="12018"/>
                  <a:pt x="11501" y="11972"/>
                  <a:pt x="11501" y="11914"/>
                </a:cubicBezTo>
                <a:cubicBezTo>
                  <a:pt x="11501" y="11857"/>
                  <a:pt x="11547" y="11811"/>
                  <a:pt x="11604" y="11811"/>
                </a:cubicBezTo>
                <a:close/>
                <a:moveTo>
                  <a:pt x="12759" y="11811"/>
                </a:moveTo>
                <a:cubicBezTo>
                  <a:pt x="12817" y="11811"/>
                  <a:pt x="12863" y="11857"/>
                  <a:pt x="12863" y="11914"/>
                </a:cubicBezTo>
                <a:cubicBezTo>
                  <a:pt x="12863" y="11972"/>
                  <a:pt x="12817" y="12018"/>
                  <a:pt x="12759" y="12018"/>
                </a:cubicBezTo>
                <a:lnTo>
                  <a:pt x="12595" y="12018"/>
                </a:lnTo>
                <a:cubicBezTo>
                  <a:pt x="12537" y="12018"/>
                  <a:pt x="12491" y="11972"/>
                  <a:pt x="12491" y="11914"/>
                </a:cubicBezTo>
                <a:cubicBezTo>
                  <a:pt x="12491" y="11857"/>
                  <a:pt x="12537" y="11811"/>
                  <a:pt x="12595" y="11811"/>
                </a:cubicBezTo>
                <a:close/>
                <a:moveTo>
                  <a:pt x="13751" y="11812"/>
                </a:moveTo>
                <a:cubicBezTo>
                  <a:pt x="13808" y="11812"/>
                  <a:pt x="13854" y="11858"/>
                  <a:pt x="13854" y="11916"/>
                </a:cubicBezTo>
                <a:cubicBezTo>
                  <a:pt x="13854" y="11973"/>
                  <a:pt x="13808" y="12019"/>
                  <a:pt x="13751" y="12019"/>
                </a:cubicBezTo>
                <a:lnTo>
                  <a:pt x="13586" y="12019"/>
                </a:lnTo>
                <a:cubicBezTo>
                  <a:pt x="13528" y="12019"/>
                  <a:pt x="13482" y="11973"/>
                  <a:pt x="13482" y="11916"/>
                </a:cubicBezTo>
                <a:cubicBezTo>
                  <a:pt x="13482" y="11858"/>
                  <a:pt x="13530" y="11812"/>
                  <a:pt x="13586" y="11812"/>
                </a:cubicBezTo>
                <a:close/>
                <a:moveTo>
                  <a:pt x="4314" y="12286"/>
                </a:moveTo>
                <a:cubicBezTo>
                  <a:pt x="4372" y="12286"/>
                  <a:pt x="4418" y="12332"/>
                  <a:pt x="4418" y="12390"/>
                </a:cubicBezTo>
                <a:lnTo>
                  <a:pt x="4418" y="12556"/>
                </a:lnTo>
                <a:cubicBezTo>
                  <a:pt x="4418" y="12613"/>
                  <a:pt x="4372" y="12659"/>
                  <a:pt x="4314" y="12659"/>
                </a:cubicBezTo>
                <a:cubicBezTo>
                  <a:pt x="4257" y="12659"/>
                  <a:pt x="4211" y="12613"/>
                  <a:pt x="4211" y="12556"/>
                </a:cubicBezTo>
                <a:lnTo>
                  <a:pt x="4211" y="12390"/>
                </a:lnTo>
                <a:cubicBezTo>
                  <a:pt x="4211" y="12332"/>
                  <a:pt x="4257" y="12286"/>
                  <a:pt x="4314" y="12286"/>
                </a:cubicBezTo>
                <a:close/>
                <a:moveTo>
                  <a:pt x="4314" y="13278"/>
                </a:moveTo>
                <a:cubicBezTo>
                  <a:pt x="4372" y="13278"/>
                  <a:pt x="4418" y="13324"/>
                  <a:pt x="4418" y="13381"/>
                </a:cubicBezTo>
                <a:lnTo>
                  <a:pt x="4418" y="13546"/>
                </a:lnTo>
                <a:cubicBezTo>
                  <a:pt x="4418" y="13604"/>
                  <a:pt x="4372" y="13650"/>
                  <a:pt x="4314" y="13650"/>
                </a:cubicBezTo>
                <a:cubicBezTo>
                  <a:pt x="4257" y="13650"/>
                  <a:pt x="4211" y="13604"/>
                  <a:pt x="4211" y="13546"/>
                </a:cubicBezTo>
                <a:lnTo>
                  <a:pt x="4211" y="13381"/>
                </a:lnTo>
                <a:cubicBezTo>
                  <a:pt x="4211" y="13324"/>
                  <a:pt x="4257" y="13278"/>
                  <a:pt x="4314" y="13278"/>
                </a:cubicBezTo>
                <a:close/>
                <a:moveTo>
                  <a:pt x="4314" y="14267"/>
                </a:moveTo>
                <a:cubicBezTo>
                  <a:pt x="4372" y="14267"/>
                  <a:pt x="4418" y="14313"/>
                  <a:pt x="4418" y="14372"/>
                </a:cubicBezTo>
                <a:lnTo>
                  <a:pt x="4418" y="14536"/>
                </a:lnTo>
                <a:cubicBezTo>
                  <a:pt x="4418" y="14594"/>
                  <a:pt x="4372" y="14640"/>
                  <a:pt x="4314" y="14640"/>
                </a:cubicBezTo>
                <a:cubicBezTo>
                  <a:pt x="4257" y="14640"/>
                  <a:pt x="4211" y="14594"/>
                  <a:pt x="4211" y="14536"/>
                </a:cubicBezTo>
                <a:lnTo>
                  <a:pt x="4211" y="14372"/>
                </a:lnTo>
                <a:cubicBezTo>
                  <a:pt x="4211" y="14313"/>
                  <a:pt x="4257" y="14267"/>
                  <a:pt x="4314" y="14267"/>
                </a:cubicBezTo>
                <a:close/>
                <a:moveTo>
                  <a:pt x="4314" y="15259"/>
                </a:moveTo>
                <a:cubicBezTo>
                  <a:pt x="4372" y="15259"/>
                  <a:pt x="4418" y="15305"/>
                  <a:pt x="4418" y="15362"/>
                </a:cubicBezTo>
                <a:lnTo>
                  <a:pt x="4418" y="15528"/>
                </a:lnTo>
                <a:cubicBezTo>
                  <a:pt x="4418" y="15585"/>
                  <a:pt x="4372" y="15631"/>
                  <a:pt x="4314" y="15631"/>
                </a:cubicBezTo>
                <a:cubicBezTo>
                  <a:pt x="4257" y="15631"/>
                  <a:pt x="4211" y="15585"/>
                  <a:pt x="4211" y="15528"/>
                </a:cubicBezTo>
                <a:lnTo>
                  <a:pt x="4211" y="15362"/>
                </a:lnTo>
                <a:cubicBezTo>
                  <a:pt x="4211" y="15305"/>
                  <a:pt x="4257" y="15259"/>
                  <a:pt x="4314" y="15259"/>
                </a:cubicBezTo>
                <a:close/>
                <a:moveTo>
                  <a:pt x="4314" y="16250"/>
                </a:moveTo>
                <a:cubicBezTo>
                  <a:pt x="4372" y="16250"/>
                  <a:pt x="4418" y="16296"/>
                  <a:pt x="4418" y="16354"/>
                </a:cubicBezTo>
                <a:lnTo>
                  <a:pt x="4418" y="16518"/>
                </a:lnTo>
                <a:cubicBezTo>
                  <a:pt x="4418" y="16577"/>
                  <a:pt x="4372" y="16623"/>
                  <a:pt x="4314" y="16623"/>
                </a:cubicBezTo>
                <a:cubicBezTo>
                  <a:pt x="4257" y="16623"/>
                  <a:pt x="4211" y="16577"/>
                  <a:pt x="4211" y="16518"/>
                </a:cubicBezTo>
                <a:lnTo>
                  <a:pt x="4211" y="16354"/>
                </a:lnTo>
                <a:cubicBezTo>
                  <a:pt x="4211" y="16296"/>
                  <a:pt x="4257" y="16250"/>
                  <a:pt x="4314" y="16250"/>
                </a:cubicBezTo>
                <a:close/>
                <a:moveTo>
                  <a:pt x="4314" y="17242"/>
                </a:moveTo>
                <a:cubicBezTo>
                  <a:pt x="4372" y="17242"/>
                  <a:pt x="4418" y="17288"/>
                  <a:pt x="4418" y="17345"/>
                </a:cubicBezTo>
                <a:lnTo>
                  <a:pt x="4418" y="17510"/>
                </a:lnTo>
                <a:cubicBezTo>
                  <a:pt x="4418" y="17567"/>
                  <a:pt x="4372" y="17613"/>
                  <a:pt x="4314" y="17613"/>
                </a:cubicBezTo>
                <a:cubicBezTo>
                  <a:pt x="4257" y="17613"/>
                  <a:pt x="4211" y="17567"/>
                  <a:pt x="4211" y="17510"/>
                </a:cubicBezTo>
                <a:lnTo>
                  <a:pt x="4211" y="17345"/>
                </a:lnTo>
                <a:cubicBezTo>
                  <a:pt x="4211" y="17288"/>
                  <a:pt x="4257" y="17242"/>
                  <a:pt x="4314" y="17242"/>
                </a:cubicBezTo>
                <a:close/>
                <a:moveTo>
                  <a:pt x="4314" y="18232"/>
                </a:moveTo>
                <a:cubicBezTo>
                  <a:pt x="4372" y="18232"/>
                  <a:pt x="4418" y="18278"/>
                  <a:pt x="4418" y="18337"/>
                </a:cubicBezTo>
                <a:lnTo>
                  <a:pt x="4418" y="18501"/>
                </a:lnTo>
                <a:cubicBezTo>
                  <a:pt x="4418" y="18559"/>
                  <a:pt x="4372" y="18605"/>
                  <a:pt x="4314" y="18605"/>
                </a:cubicBezTo>
                <a:cubicBezTo>
                  <a:pt x="4257" y="18605"/>
                  <a:pt x="4211" y="18559"/>
                  <a:pt x="4211" y="18501"/>
                </a:cubicBezTo>
                <a:lnTo>
                  <a:pt x="4211" y="18337"/>
                </a:lnTo>
                <a:cubicBezTo>
                  <a:pt x="4211" y="18278"/>
                  <a:pt x="4257" y="18232"/>
                  <a:pt x="4314" y="18232"/>
                </a:cubicBezTo>
                <a:close/>
                <a:moveTo>
                  <a:pt x="4314" y="19224"/>
                </a:moveTo>
                <a:cubicBezTo>
                  <a:pt x="4372" y="19224"/>
                  <a:pt x="4418" y="19270"/>
                  <a:pt x="4418" y="19327"/>
                </a:cubicBezTo>
                <a:lnTo>
                  <a:pt x="4418" y="19493"/>
                </a:lnTo>
                <a:cubicBezTo>
                  <a:pt x="4418" y="19550"/>
                  <a:pt x="4372" y="19596"/>
                  <a:pt x="4314" y="19596"/>
                </a:cubicBezTo>
                <a:cubicBezTo>
                  <a:pt x="4257" y="19596"/>
                  <a:pt x="4211" y="19550"/>
                  <a:pt x="4211" y="19493"/>
                </a:cubicBezTo>
                <a:lnTo>
                  <a:pt x="4211" y="19327"/>
                </a:lnTo>
                <a:cubicBezTo>
                  <a:pt x="4211" y="19270"/>
                  <a:pt x="4257" y="19224"/>
                  <a:pt x="4314" y="19224"/>
                </a:cubicBezTo>
                <a:close/>
                <a:moveTo>
                  <a:pt x="5161" y="19534"/>
                </a:moveTo>
                <a:cubicBezTo>
                  <a:pt x="5219" y="19534"/>
                  <a:pt x="5265" y="19580"/>
                  <a:pt x="5265" y="19637"/>
                </a:cubicBezTo>
                <a:cubicBezTo>
                  <a:pt x="5265" y="19694"/>
                  <a:pt x="5219" y="19740"/>
                  <a:pt x="5161" y="19740"/>
                </a:cubicBezTo>
                <a:lnTo>
                  <a:pt x="4996" y="19740"/>
                </a:lnTo>
                <a:cubicBezTo>
                  <a:pt x="4938" y="19740"/>
                  <a:pt x="4892" y="19694"/>
                  <a:pt x="4892" y="19637"/>
                </a:cubicBezTo>
                <a:cubicBezTo>
                  <a:pt x="4892" y="19580"/>
                  <a:pt x="4938" y="19534"/>
                  <a:pt x="4996" y="19534"/>
                </a:cubicBezTo>
                <a:close/>
                <a:moveTo>
                  <a:pt x="6153" y="19534"/>
                </a:moveTo>
                <a:cubicBezTo>
                  <a:pt x="6210" y="19534"/>
                  <a:pt x="6256" y="19580"/>
                  <a:pt x="6256" y="19637"/>
                </a:cubicBezTo>
                <a:cubicBezTo>
                  <a:pt x="6256" y="19694"/>
                  <a:pt x="6210" y="19740"/>
                  <a:pt x="6153" y="19740"/>
                </a:cubicBezTo>
                <a:lnTo>
                  <a:pt x="5987" y="19740"/>
                </a:lnTo>
                <a:cubicBezTo>
                  <a:pt x="5930" y="19740"/>
                  <a:pt x="5884" y="19694"/>
                  <a:pt x="5884" y="19637"/>
                </a:cubicBezTo>
                <a:cubicBezTo>
                  <a:pt x="5885" y="19580"/>
                  <a:pt x="5931" y="19534"/>
                  <a:pt x="5987" y="19534"/>
                </a:cubicBezTo>
                <a:close/>
                <a:moveTo>
                  <a:pt x="7143" y="19534"/>
                </a:moveTo>
                <a:cubicBezTo>
                  <a:pt x="7201" y="19534"/>
                  <a:pt x="7247" y="19580"/>
                  <a:pt x="7247" y="19637"/>
                </a:cubicBezTo>
                <a:cubicBezTo>
                  <a:pt x="7247" y="19694"/>
                  <a:pt x="7201" y="19740"/>
                  <a:pt x="7143" y="19740"/>
                </a:cubicBezTo>
                <a:lnTo>
                  <a:pt x="6978" y="19740"/>
                </a:lnTo>
                <a:cubicBezTo>
                  <a:pt x="6921" y="19740"/>
                  <a:pt x="6875" y="19694"/>
                  <a:pt x="6875" y="19637"/>
                </a:cubicBezTo>
                <a:cubicBezTo>
                  <a:pt x="6876" y="19580"/>
                  <a:pt x="6922" y="19534"/>
                  <a:pt x="6978" y="19534"/>
                </a:cubicBezTo>
                <a:close/>
                <a:moveTo>
                  <a:pt x="8135" y="19534"/>
                </a:moveTo>
                <a:cubicBezTo>
                  <a:pt x="8192" y="19534"/>
                  <a:pt x="8238" y="19580"/>
                  <a:pt x="8238" y="19637"/>
                </a:cubicBezTo>
                <a:cubicBezTo>
                  <a:pt x="8238" y="19694"/>
                  <a:pt x="8192" y="19740"/>
                  <a:pt x="8135" y="19740"/>
                </a:cubicBezTo>
                <a:lnTo>
                  <a:pt x="7970" y="19740"/>
                </a:lnTo>
                <a:cubicBezTo>
                  <a:pt x="7913" y="19740"/>
                  <a:pt x="7867" y="19694"/>
                  <a:pt x="7867" y="19637"/>
                </a:cubicBezTo>
                <a:cubicBezTo>
                  <a:pt x="7867" y="19580"/>
                  <a:pt x="7914" y="19534"/>
                  <a:pt x="7970" y="19534"/>
                </a:cubicBezTo>
                <a:close/>
                <a:moveTo>
                  <a:pt x="9126" y="19534"/>
                </a:moveTo>
                <a:cubicBezTo>
                  <a:pt x="9183" y="19534"/>
                  <a:pt x="9229" y="19580"/>
                  <a:pt x="9229" y="19637"/>
                </a:cubicBezTo>
                <a:cubicBezTo>
                  <a:pt x="9229" y="19694"/>
                  <a:pt x="9183" y="19740"/>
                  <a:pt x="9126" y="19740"/>
                </a:cubicBezTo>
                <a:lnTo>
                  <a:pt x="8961" y="19740"/>
                </a:lnTo>
                <a:cubicBezTo>
                  <a:pt x="8903" y="19740"/>
                  <a:pt x="8857" y="19694"/>
                  <a:pt x="8857" y="19637"/>
                </a:cubicBezTo>
                <a:cubicBezTo>
                  <a:pt x="8857" y="19580"/>
                  <a:pt x="8903" y="19534"/>
                  <a:pt x="8961" y="19534"/>
                </a:cubicBezTo>
                <a:close/>
                <a:moveTo>
                  <a:pt x="10118" y="19534"/>
                </a:moveTo>
                <a:cubicBezTo>
                  <a:pt x="10175" y="19534"/>
                  <a:pt x="10221" y="19580"/>
                  <a:pt x="10221" y="19637"/>
                </a:cubicBezTo>
                <a:cubicBezTo>
                  <a:pt x="10221" y="19694"/>
                  <a:pt x="10175" y="19740"/>
                  <a:pt x="10118" y="19740"/>
                </a:cubicBezTo>
                <a:lnTo>
                  <a:pt x="9952" y="19740"/>
                </a:lnTo>
                <a:cubicBezTo>
                  <a:pt x="9894" y="19740"/>
                  <a:pt x="9848" y="19694"/>
                  <a:pt x="9848" y="19637"/>
                </a:cubicBezTo>
                <a:cubicBezTo>
                  <a:pt x="9848" y="19580"/>
                  <a:pt x="9894" y="19534"/>
                  <a:pt x="9952" y="19534"/>
                </a:cubicBezTo>
                <a:close/>
                <a:moveTo>
                  <a:pt x="11108" y="19534"/>
                </a:moveTo>
                <a:cubicBezTo>
                  <a:pt x="11166" y="19534"/>
                  <a:pt x="11212" y="19580"/>
                  <a:pt x="11212" y="19637"/>
                </a:cubicBezTo>
                <a:cubicBezTo>
                  <a:pt x="11212" y="19694"/>
                  <a:pt x="11166" y="19740"/>
                  <a:pt x="11108" y="19740"/>
                </a:cubicBezTo>
                <a:lnTo>
                  <a:pt x="10943" y="19740"/>
                </a:lnTo>
                <a:cubicBezTo>
                  <a:pt x="10886" y="19740"/>
                  <a:pt x="10840" y="19694"/>
                  <a:pt x="10840" y="19637"/>
                </a:cubicBezTo>
                <a:cubicBezTo>
                  <a:pt x="10840" y="19580"/>
                  <a:pt x="10886" y="19534"/>
                  <a:pt x="10943" y="19534"/>
                </a:cubicBezTo>
                <a:close/>
                <a:moveTo>
                  <a:pt x="12099" y="19534"/>
                </a:moveTo>
                <a:cubicBezTo>
                  <a:pt x="12157" y="19534"/>
                  <a:pt x="12203" y="19580"/>
                  <a:pt x="12203" y="19637"/>
                </a:cubicBezTo>
                <a:cubicBezTo>
                  <a:pt x="12203" y="19694"/>
                  <a:pt x="12157" y="19740"/>
                  <a:pt x="12099" y="19740"/>
                </a:cubicBezTo>
                <a:lnTo>
                  <a:pt x="11935" y="19740"/>
                </a:lnTo>
                <a:cubicBezTo>
                  <a:pt x="11877" y="19740"/>
                  <a:pt x="11831" y="19694"/>
                  <a:pt x="11831" y="19637"/>
                </a:cubicBezTo>
                <a:cubicBezTo>
                  <a:pt x="11831" y="19580"/>
                  <a:pt x="11877" y="19534"/>
                  <a:pt x="11935" y="19534"/>
                </a:cubicBezTo>
                <a:close/>
                <a:moveTo>
                  <a:pt x="13091" y="19534"/>
                </a:moveTo>
                <a:cubicBezTo>
                  <a:pt x="13148" y="19534"/>
                  <a:pt x="13194" y="19580"/>
                  <a:pt x="13194" y="19637"/>
                </a:cubicBezTo>
                <a:cubicBezTo>
                  <a:pt x="13194" y="19694"/>
                  <a:pt x="13148" y="19740"/>
                  <a:pt x="13091" y="19740"/>
                </a:cubicBezTo>
                <a:lnTo>
                  <a:pt x="12926" y="19740"/>
                </a:lnTo>
                <a:cubicBezTo>
                  <a:pt x="12868" y="19740"/>
                  <a:pt x="12822" y="19694"/>
                  <a:pt x="12822" y="19637"/>
                </a:cubicBezTo>
                <a:cubicBezTo>
                  <a:pt x="12822" y="19580"/>
                  <a:pt x="12868" y="19534"/>
                  <a:pt x="12926" y="19534"/>
                </a:cubicBezTo>
                <a:close/>
                <a:moveTo>
                  <a:pt x="14080" y="19534"/>
                </a:moveTo>
                <a:cubicBezTo>
                  <a:pt x="14139" y="19534"/>
                  <a:pt x="14185" y="19580"/>
                  <a:pt x="14185" y="19637"/>
                </a:cubicBezTo>
                <a:cubicBezTo>
                  <a:pt x="14185" y="19694"/>
                  <a:pt x="14139" y="19740"/>
                  <a:pt x="14080" y="19740"/>
                </a:cubicBezTo>
                <a:lnTo>
                  <a:pt x="13916" y="19740"/>
                </a:lnTo>
                <a:cubicBezTo>
                  <a:pt x="13858" y="19740"/>
                  <a:pt x="13812" y="19694"/>
                  <a:pt x="13812" y="19637"/>
                </a:cubicBezTo>
                <a:cubicBezTo>
                  <a:pt x="13813" y="19580"/>
                  <a:pt x="13859" y="19534"/>
                  <a:pt x="13916" y="19534"/>
                </a:cubicBezTo>
                <a:close/>
                <a:moveTo>
                  <a:pt x="15072" y="19534"/>
                </a:moveTo>
                <a:cubicBezTo>
                  <a:pt x="15129" y="19534"/>
                  <a:pt x="15175" y="19580"/>
                  <a:pt x="15175" y="19637"/>
                </a:cubicBezTo>
                <a:cubicBezTo>
                  <a:pt x="15175" y="19694"/>
                  <a:pt x="15129" y="19740"/>
                  <a:pt x="15072" y="19740"/>
                </a:cubicBezTo>
                <a:lnTo>
                  <a:pt x="14907" y="19740"/>
                </a:lnTo>
                <a:cubicBezTo>
                  <a:pt x="14850" y="19740"/>
                  <a:pt x="14804" y="19694"/>
                  <a:pt x="14804" y="19637"/>
                </a:cubicBezTo>
                <a:cubicBezTo>
                  <a:pt x="14805" y="19580"/>
                  <a:pt x="14851" y="19534"/>
                  <a:pt x="14907" y="19534"/>
                </a:cubicBezTo>
                <a:close/>
                <a:moveTo>
                  <a:pt x="16063" y="19534"/>
                </a:moveTo>
                <a:cubicBezTo>
                  <a:pt x="16121" y="19534"/>
                  <a:pt x="16167" y="19580"/>
                  <a:pt x="16167" y="19637"/>
                </a:cubicBezTo>
                <a:cubicBezTo>
                  <a:pt x="16167" y="19694"/>
                  <a:pt x="16121" y="19740"/>
                  <a:pt x="16063" y="19740"/>
                </a:cubicBezTo>
                <a:lnTo>
                  <a:pt x="15899" y="19740"/>
                </a:lnTo>
                <a:cubicBezTo>
                  <a:pt x="15840" y="19740"/>
                  <a:pt x="15794" y="19694"/>
                  <a:pt x="15794" y="19637"/>
                </a:cubicBezTo>
                <a:cubicBezTo>
                  <a:pt x="15796" y="19580"/>
                  <a:pt x="15842" y="19534"/>
                  <a:pt x="15899" y="19534"/>
                </a:cubicBezTo>
                <a:close/>
                <a:moveTo>
                  <a:pt x="17034" y="19534"/>
                </a:moveTo>
                <a:cubicBezTo>
                  <a:pt x="17092" y="19534"/>
                  <a:pt x="17138" y="19580"/>
                  <a:pt x="17138" y="19637"/>
                </a:cubicBezTo>
                <a:lnTo>
                  <a:pt x="17138" y="19657"/>
                </a:lnTo>
                <a:cubicBezTo>
                  <a:pt x="17138" y="19715"/>
                  <a:pt x="17092" y="19761"/>
                  <a:pt x="17034" y="19761"/>
                </a:cubicBezTo>
                <a:cubicBezTo>
                  <a:pt x="17011" y="19761"/>
                  <a:pt x="16989" y="19754"/>
                  <a:pt x="16973" y="19740"/>
                </a:cubicBezTo>
                <a:lnTo>
                  <a:pt x="16889" y="19740"/>
                </a:lnTo>
                <a:cubicBezTo>
                  <a:pt x="16832" y="19740"/>
                  <a:pt x="16786" y="19694"/>
                  <a:pt x="16786" y="19637"/>
                </a:cubicBezTo>
                <a:cubicBezTo>
                  <a:pt x="16786" y="19580"/>
                  <a:pt x="16833" y="19534"/>
                  <a:pt x="16889" y="19534"/>
                </a:cubicBezTo>
                <a:close/>
                <a:moveTo>
                  <a:pt x="17034" y="20380"/>
                </a:moveTo>
                <a:cubicBezTo>
                  <a:pt x="17092" y="20380"/>
                  <a:pt x="17138" y="20426"/>
                  <a:pt x="17138" y="20483"/>
                </a:cubicBezTo>
                <a:lnTo>
                  <a:pt x="17138" y="20649"/>
                </a:lnTo>
                <a:cubicBezTo>
                  <a:pt x="17138" y="20706"/>
                  <a:pt x="17092" y="20752"/>
                  <a:pt x="17034" y="20752"/>
                </a:cubicBezTo>
                <a:cubicBezTo>
                  <a:pt x="16976" y="20752"/>
                  <a:pt x="16930" y="20706"/>
                  <a:pt x="16930" y="20649"/>
                </a:cubicBezTo>
                <a:lnTo>
                  <a:pt x="16930" y="20483"/>
                </a:lnTo>
                <a:cubicBezTo>
                  <a:pt x="16930" y="20426"/>
                  <a:pt x="16976" y="20380"/>
                  <a:pt x="17034" y="20380"/>
                </a:cubicBezTo>
                <a:close/>
                <a:moveTo>
                  <a:pt x="17034" y="21371"/>
                </a:moveTo>
                <a:cubicBezTo>
                  <a:pt x="17092" y="21371"/>
                  <a:pt x="17138" y="21417"/>
                  <a:pt x="17138" y="21475"/>
                </a:cubicBezTo>
                <a:lnTo>
                  <a:pt x="17138" y="21639"/>
                </a:lnTo>
                <a:cubicBezTo>
                  <a:pt x="17138" y="21698"/>
                  <a:pt x="17092" y="21744"/>
                  <a:pt x="17034" y="21744"/>
                </a:cubicBezTo>
                <a:cubicBezTo>
                  <a:pt x="16976" y="21744"/>
                  <a:pt x="16930" y="21698"/>
                  <a:pt x="16930" y="21639"/>
                </a:cubicBezTo>
                <a:lnTo>
                  <a:pt x="16930" y="21475"/>
                </a:lnTo>
                <a:cubicBezTo>
                  <a:pt x="16930" y="21417"/>
                  <a:pt x="16976" y="21371"/>
                  <a:pt x="17034" y="21371"/>
                </a:cubicBezTo>
                <a:close/>
                <a:moveTo>
                  <a:pt x="17034" y="22363"/>
                </a:moveTo>
                <a:cubicBezTo>
                  <a:pt x="17092" y="22363"/>
                  <a:pt x="17138" y="22409"/>
                  <a:pt x="17138" y="22466"/>
                </a:cubicBezTo>
                <a:lnTo>
                  <a:pt x="17138" y="22631"/>
                </a:lnTo>
                <a:cubicBezTo>
                  <a:pt x="17138" y="22688"/>
                  <a:pt x="17092" y="22734"/>
                  <a:pt x="17034" y="22734"/>
                </a:cubicBezTo>
                <a:cubicBezTo>
                  <a:pt x="16976" y="22734"/>
                  <a:pt x="16930" y="22688"/>
                  <a:pt x="16930" y="22631"/>
                </a:cubicBezTo>
                <a:lnTo>
                  <a:pt x="16930" y="22466"/>
                </a:lnTo>
                <a:cubicBezTo>
                  <a:pt x="16930" y="22409"/>
                  <a:pt x="16976" y="22363"/>
                  <a:pt x="17034" y="22363"/>
                </a:cubicBezTo>
                <a:close/>
                <a:moveTo>
                  <a:pt x="17034" y="23353"/>
                </a:moveTo>
                <a:cubicBezTo>
                  <a:pt x="17092" y="23353"/>
                  <a:pt x="17138" y="23399"/>
                  <a:pt x="17138" y="23458"/>
                </a:cubicBezTo>
                <a:lnTo>
                  <a:pt x="17138" y="23622"/>
                </a:lnTo>
                <a:cubicBezTo>
                  <a:pt x="17138" y="23680"/>
                  <a:pt x="17092" y="23726"/>
                  <a:pt x="17034" y="23726"/>
                </a:cubicBezTo>
                <a:cubicBezTo>
                  <a:pt x="16976" y="23726"/>
                  <a:pt x="16930" y="23680"/>
                  <a:pt x="16930" y="23622"/>
                </a:cubicBezTo>
                <a:lnTo>
                  <a:pt x="16930" y="23458"/>
                </a:lnTo>
                <a:cubicBezTo>
                  <a:pt x="16930" y="23399"/>
                  <a:pt x="16976" y="23353"/>
                  <a:pt x="17034" y="23353"/>
                </a:cubicBezTo>
                <a:close/>
                <a:moveTo>
                  <a:pt x="17034" y="24345"/>
                </a:moveTo>
                <a:cubicBezTo>
                  <a:pt x="17092" y="24345"/>
                  <a:pt x="17138" y="24391"/>
                  <a:pt x="17138" y="24448"/>
                </a:cubicBezTo>
                <a:lnTo>
                  <a:pt x="17138" y="24614"/>
                </a:lnTo>
                <a:cubicBezTo>
                  <a:pt x="17138" y="24671"/>
                  <a:pt x="17092" y="24717"/>
                  <a:pt x="17034" y="24717"/>
                </a:cubicBezTo>
                <a:cubicBezTo>
                  <a:pt x="16976" y="24717"/>
                  <a:pt x="16930" y="24671"/>
                  <a:pt x="16930" y="24614"/>
                </a:cubicBezTo>
                <a:lnTo>
                  <a:pt x="16930" y="24448"/>
                </a:lnTo>
                <a:cubicBezTo>
                  <a:pt x="16930" y="24391"/>
                  <a:pt x="16976" y="24345"/>
                  <a:pt x="17034" y="24345"/>
                </a:cubicBezTo>
                <a:close/>
                <a:moveTo>
                  <a:pt x="17034" y="25335"/>
                </a:moveTo>
                <a:cubicBezTo>
                  <a:pt x="17092" y="25335"/>
                  <a:pt x="17138" y="25381"/>
                  <a:pt x="17138" y="25438"/>
                </a:cubicBezTo>
                <a:lnTo>
                  <a:pt x="17138" y="25603"/>
                </a:lnTo>
                <a:cubicBezTo>
                  <a:pt x="17138" y="25661"/>
                  <a:pt x="17092" y="25707"/>
                  <a:pt x="17034" y="25707"/>
                </a:cubicBezTo>
                <a:cubicBezTo>
                  <a:pt x="16976" y="25707"/>
                  <a:pt x="16930" y="25661"/>
                  <a:pt x="16930" y="25603"/>
                </a:cubicBezTo>
                <a:lnTo>
                  <a:pt x="16930" y="25438"/>
                </a:lnTo>
                <a:cubicBezTo>
                  <a:pt x="16930" y="25381"/>
                  <a:pt x="16976" y="25335"/>
                  <a:pt x="17034" y="25335"/>
                </a:cubicBezTo>
                <a:close/>
                <a:moveTo>
                  <a:pt x="1362" y="25520"/>
                </a:moveTo>
                <a:cubicBezTo>
                  <a:pt x="1420" y="25520"/>
                  <a:pt x="1466" y="25566"/>
                  <a:pt x="1466" y="25624"/>
                </a:cubicBezTo>
                <a:cubicBezTo>
                  <a:pt x="1466" y="25681"/>
                  <a:pt x="1420" y="25727"/>
                  <a:pt x="1362" y="25727"/>
                </a:cubicBezTo>
                <a:lnTo>
                  <a:pt x="1197" y="25727"/>
                </a:lnTo>
                <a:cubicBezTo>
                  <a:pt x="1140" y="25727"/>
                  <a:pt x="1094" y="25681"/>
                  <a:pt x="1094" y="25624"/>
                </a:cubicBezTo>
                <a:cubicBezTo>
                  <a:pt x="1094" y="25566"/>
                  <a:pt x="1140" y="25520"/>
                  <a:pt x="1197" y="25520"/>
                </a:cubicBezTo>
                <a:close/>
                <a:moveTo>
                  <a:pt x="2354" y="25520"/>
                </a:moveTo>
                <a:cubicBezTo>
                  <a:pt x="2411" y="25520"/>
                  <a:pt x="2457" y="25566"/>
                  <a:pt x="2457" y="25624"/>
                </a:cubicBezTo>
                <a:cubicBezTo>
                  <a:pt x="2457" y="25681"/>
                  <a:pt x="2411" y="25727"/>
                  <a:pt x="2354" y="25727"/>
                </a:cubicBezTo>
                <a:lnTo>
                  <a:pt x="2189" y="25727"/>
                </a:lnTo>
                <a:cubicBezTo>
                  <a:pt x="2132" y="25727"/>
                  <a:pt x="2086" y="25681"/>
                  <a:pt x="2086" y="25624"/>
                </a:cubicBezTo>
                <a:cubicBezTo>
                  <a:pt x="2086" y="25566"/>
                  <a:pt x="2132" y="25520"/>
                  <a:pt x="2189" y="25520"/>
                </a:cubicBezTo>
                <a:close/>
                <a:moveTo>
                  <a:pt x="3345" y="25520"/>
                </a:moveTo>
                <a:cubicBezTo>
                  <a:pt x="3402" y="25520"/>
                  <a:pt x="3448" y="25566"/>
                  <a:pt x="3448" y="25624"/>
                </a:cubicBezTo>
                <a:cubicBezTo>
                  <a:pt x="3448" y="25681"/>
                  <a:pt x="3402" y="25727"/>
                  <a:pt x="3345" y="25727"/>
                </a:cubicBezTo>
                <a:lnTo>
                  <a:pt x="3180" y="25727"/>
                </a:lnTo>
                <a:cubicBezTo>
                  <a:pt x="3122" y="25727"/>
                  <a:pt x="3076" y="25681"/>
                  <a:pt x="3076" y="25624"/>
                </a:cubicBezTo>
                <a:cubicBezTo>
                  <a:pt x="3076" y="25566"/>
                  <a:pt x="3122" y="25520"/>
                  <a:pt x="3180" y="25520"/>
                </a:cubicBezTo>
                <a:close/>
                <a:moveTo>
                  <a:pt x="4337" y="25520"/>
                </a:moveTo>
                <a:cubicBezTo>
                  <a:pt x="4394" y="25520"/>
                  <a:pt x="4440" y="25566"/>
                  <a:pt x="4440" y="25624"/>
                </a:cubicBezTo>
                <a:cubicBezTo>
                  <a:pt x="4440" y="25681"/>
                  <a:pt x="4393" y="25727"/>
                  <a:pt x="4337" y="25727"/>
                </a:cubicBezTo>
                <a:lnTo>
                  <a:pt x="4171" y="25727"/>
                </a:lnTo>
                <a:cubicBezTo>
                  <a:pt x="4113" y="25727"/>
                  <a:pt x="4067" y="25681"/>
                  <a:pt x="4067" y="25624"/>
                </a:cubicBezTo>
                <a:cubicBezTo>
                  <a:pt x="4067" y="25566"/>
                  <a:pt x="4113" y="25520"/>
                  <a:pt x="4171" y="25520"/>
                </a:cubicBezTo>
                <a:close/>
                <a:moveTo>
                  <a:pt x="5327" y="25520"/>
                </a:moveTo>
                <a:cubicBezTo>
                  <a:pt x="5385" y="25520"/>
                  <a:pt x="5431" y="25566"/>
                  <a:pt x="5431" y="25624"/>
                </a:cubicBezTo>
                <a:cubicBezTo>
                  <a:pt x="5429" y="25681"/>
                  <a:pt x="5383" y="25727"/>
                  <a:pt x="5327" y="25727"/>
                </a:cubicBezTo>
                <a:lnTo>
                  <a:pt x="5162" y="25727"/>
                </a:lnTo>
                <a:cubicBezTo>
                  <a:pt x="5105" y="25727"/>
                  <a:pt x="5059" y="25681"/>
                  <a:pt x="5059" y="25624"/>
                </a:cubicBezTo>
                <a:cubicBezTo>
                  <a:pt x="5059" y="25566"/>
                  <a:pt x="5105" y="25520"/>
                  <a:pt x="5162" y="25520"/>
                </a:cubicBezTo>
                <a:close/>
                <a:moveTo>
                  <a:pt x="6318" y="25520"/>
                </a:moveTo>
                <a:cubicBezTo>
                  <a:pt x="6376" y="25520"/>
                  <a:pt x="6422" y="25566"/>
                  <a:pt x="6422" y="25624"/>
                </a:cubicBezTo>
                <a:cubicBezTo>
                  <a:pt x="6421" y="25681"/>
                  <a:pt x="6375" y="25727"/>
                  <a:pt x="6318" y="25727"/>
                </a:cubicBezTo>
                <a:lnTo>
                  <a:pt x="6154" y="25727"/>
                </a:lnTo>
                <a:cubicBezTo>
                  <a:pt x="6096" y="25727"/>
                  <a:pt x="6050" y="25681"/>
                  <a:pt x="6050" y="25624"/>
                </a:cubicBezTo>
                <a:cubicBezTo>
                  <a:pt x="6050" y="25566"/>
                  <a:pt x="6096" y="25520"/>
                  <a:pt x="6154" y="25520"/>
                </a:cubicBezTo>
                <a:close/>
                <a:moveTo>
                  <a:pt x="7310" y="25520"/>
                </a:moveTo>
                <a:cubicBezTo>
                  <a:pt x="7367" y="25520"/>
                  <a:pt x="7413" y="25566"/>
                  <a:pt x="7413" y="25624"/>
                </a:cubicBezTo>
                <a:cubicBezTo>
                  <a:pt x="7412" y="25681"/>
                  <a:pt x="7366" y="25727"/>
                  <a:pt x="7310" y="25727"/>
                </a:cubicBezTo>
                <a:lnTo>
                  <a:pt x="7145" y="25727"/>
                </a:lnTo>
                <a:cubicBezTo>
                  <a:pt x="7087" y="25727"/>
                  <a:pt x="7041" y="25681"/>
                  <a:pt x="7041" y="25624"/>
                </a:cubicBezTo>
                <a:cubicBezTo>
                  <a:pt x="7041" y="25566"/>
                  <a:pt x="7087" y="25520"/>
                  <a:pt x="7145" y="25520"/>
                </a:cubicBezTo>
                <a:close/>
                <a:moveTo>
                  <a:pt x="8299" y="25520"/>
                </a:moveTo>
                <a:cubicBezTo>
                  <a:pt x="8358" y="25520"/>
                  <a:pt x="8404" y="25566"/>
                  <a:pt x="8404" y="25624"/>
                </a:cubicBezTo>
                <a:cubicBezTo>
                  <a:pt x="8404" y="25681"/>
                  <a:pt x="8358" y="25727"/>
                  <a:pt x="8299" y="25727"/>
                </a:cubicBezTo>
                <a:lnTo>
                  <a:pt x="8135" y="25727"/>
                </a:lnTo>
                <a:cubicBezTo>
                  <a:pt x="8077" y="25727"/>
                  <a:pt x="8031" y="25681"/>
                  <a:pt x="8031" y="25624"/>
                </a:cubicBezTo>
                <a:cubicBezTo>
                  <a:pt x="8031" y="25566"/>
                  <a:pt x="8077" y="25520"/>
                  <a:pt x="8135" y="25520"/>
                </a:cubicBezTo>
                <a:close/>
                <a:moveTo>
                  <a:pt x="9291" y="25520"/>
                </a:moveTo>
                <a:cubicBezTo>
                  <a:pt x="9348" y="25520"/>
                  <a:pt x="9394" y="25566"/>
                  <a:pt x="9394" y="25624"/>
                </a:cubicBezTo>
                <a:cubicBezTo>
                  <a:pt x="9394" y="25681"/>
                  <a:pt x="9348" y="25727"/>
                  <a:pt x="9291" y="25727"/>
                </a:cubicBezTo>
                <a:lnTo>
                  <a:pt x="9126" y="25727"/>
                </a:lnTo>
                <a:cubicBezTo>
                  <a:pt x="9069" y="25727"/>
                  <a:pt x="9023" y="25681"/>
                  <a:pt x="9023" y="25624"/>
                </a:cubicBezTo>
                <a:cubicBezTo>
                  <a:pt x="9023" y="25566"/>
                  <a:pt x="9069" y="25520"/>
                  <a:pt x="9126" y="25520"/>
                </a:cubicBezTo>
                <a:close/>
                <a:moveTo>
                  <a:pt x="10282" y="25520"/>
                </a:moveTo>
                <a:cubicBezTo>
                  <a:pt x="10340" y="25520"/>
                  <a:pt x="10386" y="25566"/>
                  <a:pt x="10386" y="25624"/>
                </a:cubicBezTo>
                <a:cubicBezTo>
                  <a:pt x="10386" y="25681"/>
                  <a:pt x="10340" y="25727"/>
                  <a:pt x="10282" y="25727"/>
                </a:cubicBezTo>
                <a:lnTo>
                  <a:pt x="10118" y="25727"/>
                </a:lnTo>
                <a:cubicBezTo>
                  <a:pt x="10059" y="25727"/>
                  <a:pt x="10013" y="25681"/>
                  <a:pt x="10013" y="25624"/>
                </a:cubicBezTo>
                <a:cubicBezTo>
                  <a:pt x="10013" y="25566"/>
                  <a:pt x="10059" y="25520"/>
                  <a:pt x="10118" y="25520"/>
                </a:cubicBezTo>
                <a:close/>
                <a:moveTo>
                  <a:pt x="11274" y="25520"/>
                </a:moveTo>
                <a:cubicBezTo>
                  <a:pt x="11331" y="25520"/>
                  <a:pt x="11377" y="25566"/>
                  <a:pt x="11377" y="25624"/>
                </a:cubicBezTo>
                <a:cubicBezTo>
                  <a:pt x="11377" y="25681"/>
                  <a:pt x="11331" y="25727"/>
                  <a:pt x="11274" y="25727"/>
                </a:cubicBezTo>
                <a:lnTo>
                  <a:pt x="11108" y="25727"/>
                </a:lnTo>
                <a:cubicBezTo>
                  <a:pt x="11051" y="25727"/>
                  <a:pt x="11005" y="25681"/>
                  <a:pt x="11005" y="25624"/>
                </a:cubicBezTo>
                <a:cubicBezTo>
                  <a:pt x="11005" y="25566"/>
                  <a:pt x="11051" y="25520"/>
                  <a:pt x="11108" y="25520"/>
                </a:cubicBezTo>
                <a:close/>
                <a:moveTo>
                  <a:pt x="12264" y="25520"/>
                </a:moveTo>
                <a:cubicBezTo>
                  <a:pt x="12322" y="25520"/>
                  <a:pt x="12369" y="25566"/>
                  <a:pt x="12369" y="25624"/>
                </a:cubicBezTo>
                <a:cubicBezTo>
                  <a:pt x="12369" y="25681"/>
                  <a:pt x="12322" y="25727"/>
                  <a:pt x="12264" y="25727"/>
                </a:cubicBezTo>
                <a:lnTo>
                  <a:pt x="12099" y="25727"/>
                </a:lnTo>
                <a:cubicBezTo>
                  <a:pt x="12042" y="25727"/>
                  <a:pt x="11996" y="25681"/>
                  <a:pt x="11996" y="25624"/>
                </a:cubicBezTo>
                <a:cubicBezTo>
                  <a:pt x="11996" y="25566"/>
                  <a:pt x="12042" y="25520"/>
                  <a:pt x="12099" y="25520"/>
                </a:cubicBezTo>
                <a:close/>
                <a:moveTo>
                  <a:pt x="13256" y="25520"/>
                </a:moveTo>
                <a:cubicBezTo>
                  <a:pt x="13313" y="25520"/>
                  <a:pt x="13359" y="25566"/>
                  <a:pt x="13359" y="25624"/>
                </a:cubicBezTo>
                <a:cubicBezTo>
                  <a:pt x="13359" y="25681"/>
                  <a:pt x="13312" y="25727"/>
                  <a:pt x="13256" y="25727"/>
                </a:cubicBezTo>
                <a:lnTo>
                  <a:pt x="13091" y="25727"/>
                </a:lnTo>
                <a:cubicBezTo>
                  <a:pt x="13034" y="25727"/>
                  <a:pt x="12988" y="25681"/>
                  <a:pt x="12988" y="25624"/>
                </a:cubicBezTo>
                <a:cubicBezTo>
                  <a:pt x="12988" y="25566"/>
                  <a:pt x="13034" y="25520"/>
                  <a:pt x="13091" y="25520"/>
                </a:cubicBezTo>
                <a:close/>
                <a:moveTo>
                  <a:pt x="14247" y="25520"/>
                </a:moveTo>
                <a:cubicBezTo>
                  <a:pt x="14304" y="25520"/>
                  <a:pt x="14350" y="25566"/>
                  <a:pt x="14350" y="25624"/>
                </a:cubicBezTo>
                <a:cubicBezTo>
                  <a:pt x="14350" y="25681"/>
                  <a:pt x="14303" y="25727"/>
                  <a:pt x="14247" y="25727"/>
                </a:cubicBezTo>
                <a:lnTo>
                  <a:pt x="14082" y="25727"/>
                </a:lnTo>
                <a:cubicBezTo>
                  <a:pt x="14024" y="25727"/>
                  <a:pt x="13978" y="25681"/>
                  <a:pt x="13978" y="25624"/>
                </a:cubicBezTo>
                <a:cubicBezTo>
                  <a:pt x="13978" y="25566"/>
                  <a:pt x="14024" y="25520"/>
                  <a:pt x="14082" y="25520"/>
                </a:cubicBezTo>
                <a:close/>
                <a:moveTo>
                  <a:pt x="15239" y="25520"/>
                </a:moveTo>
                <a:cubicBezTo>
                  <a:pt x="15296" y="25520"/>
                  <a:pt x="15342" y="25566"/>
                  <a:pt x="15342" y="25624"/>
                </a:cubicBezTo>
                <a:cubicBezTo>
                  <a:pt x="15341" y="25681"/>
                  <a:pt x="15295" y="25727"/>
                  <a:pt x="15239" y="25727"/>
                </a:cubicBezTo>
                <a:lnTo>
                  <a:pt x="15073" y="25727"/>
                </a:lnTo>
                <a:cubicBezTo>
                  <a:pt x="15016" y="25727"/>
                  <a:pt x="14969" y="25681"/>
                  <a:pt x="14969" y="25624"/>
                </a:cubicBezTo>
                <a:cubicBezTo>
                  <a:pt x="14969" y="25566"/>
                  <a:pt x="15016" y="25520"/>
                  <a:pt x="15073" y="25520"/>
                </a:cubicBezTo>
                <a:close/>
                <a:moveTo>
                  <a:pt x="16228" y="25521"/>
                </a:moveTo>
                <a:cubicBezTo>
                  <a:pt x="16285" y="25521"/>
                  <a:pt x="16331" y="25567"/>
                  <a:pt x="16331" y="25625"/>
                </a:cubicBezTo>
                <a:cubicBezTo>
                  <a:pt x="16331" y="25683"/>
                  <a:pt x="16285" y="25729"/>
                  <a:pt x="16228" y="25729"/>
                </a:cubicBezTo>
                <a:lnTo>
                  <a:pt x="16063" y="25729"/>
                </a:lnTo>
                <a:cubicBezTo>
                  <a:pt x="16006" y="25729"/>
                  <a:pt x="15960" y="25683"/>
                  <a:pt x="15960" y="25625"/>
                </a:cubicBezTo>
                <a:cubicBezTo>
                  <a:pt x="15960" y="25567"/>
                  <a:pt x="16006" y="25521"/>
                  <a:pt x="16063" y="25521"/>
                </a:cubicBezTo>
                <a:close/>
                <a:moveTo>
                  <a:pt x="804" y="25955"/>
                </a:moveTo>
                <a:cubicBezTo>
                  <a:pt x="863" y="25955"/>
                  <a:pt x="909" y="26001"/>
                  <a:pt x="909" y="26059"/>
                </a:cubicBezTo>
                <a:lnTo>
                  <a:pt x="909" y="26223"/>
                </a:lnTo>
                <a:cubicBezTo>
                  <a:pt x="909" y="26282"/>
                  <a:pt x="863" y="26328"/>
                  <a:pt x="804" y="26328"/>
                </a:cubicBezTo>
                <a:cubicBezTo>
                  <a:pt x="747" y="26328"/>
                  <a:pt x="701" y="26282"/>
                  <a:pt x="701" y="26223"/>
                </a:cubicBezTo>
                <a:lnTo>
                  <a:pt x="701" y="26059"/>
                </a:lnTo>
                <a:cubicBezTo>
                  <a:pt x="701" y="26001"/>
                  <a:pt x="747" y="25955"/>
                  <a:pt x="804" y="25955"/>
                </a:cubicBezTo>
                <a:close/>
                <a:moveTo>
                  <a:pt x="804" y="26947"/>
                </a:moveTo>
                <a:cubicBezTo>
                  <a:pt x="863" y="26947"/>
                  <a:pt x="909" y="26993"/>
                  <a:pt x="909" y="27050"/>
                </a:cubicBezTo>
                <a:lnTo>
                  <a:pt x="909" y="27215"/>
                </a:lnTo>
                <a:cubicBezTo>
                  <a:pt x="909" y="27272"/>
                  <a:pt x="863" y="27318"/>
                  <a:pt x="804" y="27318"/>
                </a:cubicBezTo>
                <a:cubicBezTo>
                  <a:pt x="747" y="27318"/>
                  <a:pt x="701" y="27272"/>
                  <a:pt x="701" y="27215"/>
                </a:cubicBezTo>
                <a:lnTo>
                  <a:pt x="701" y="27050"/>
                </a:lnTo>
                <a:cubicBezTo>
                  <a:pt x="701" y="26993"/>
                  <a:pt x="747" y="26947"/>
                  <a:pt x="804" y="26947"/>
                </a:cubicBezTo>
                <a:close/>
                <a:moveTo>
                  <a:pt x="804" y="27937"/>
                </a:moveTo>
                <a:cubicBezTo>
                  <a:pt x="863" y="27937"/>
                  <a:pt x="909" y="27983"/>
                  <a:pt x="909" y="28041"/>
                </a:cubicBezTo>
                <a:lnTo>
                  <a:pt x="909" y="28206"/>
                </a:lnTo>
                <a:cubicBezTo>
                  <a:pt x="909" y="28264"/>
                  <a:pt x="863" y="28310"/>
                  <a:pt x="804" y="28310"/>
                </a:cubicBezTo>
                <a:cubicBezTo>
                  <a:pt x="747" y="28310"/>
                  <a:pt x="701" y="28264"/>
                  <a:pt x="701" y="28206"/>
                </a:cubicBezTo>
                <a:lnTo>
                  <a:pt x="701" y="28041"/>
                </a:lnTo>
                <a:cubicBezTo>
                  <a:pt x="701" y="27983"/>
                  <a:pt x="747" y="27937"/>
                  <a:pt x="804" y="27937"/>
                </a:cubicBezTo>
                <a:close/>
                <a:moveTo>
                  <a:pt x="804" y="28928"/>
                </a:moveTo>
                <a:cubicBezTo>
                  <a:pt x="863" y="28928"/>
                  <a:pt x="909" y="28974"/>
                  <a:pt x="909" y="29031"/>
                </a:cubicBezTo>
                <a:lnTo>
                  <a:pt x="909" y="29196"/>
                </a:lnTo>
                <a:cubicBezTo>
                  <a:pt x="909" y="29254"/>
                  <a:pt x="863" y="29300"/>
                  <a:pt x="804" y="29300"/>
                </a:cubicBezTo>
                <a:cubicBezTo>
                  <a:pt x="747" y="29300"/>
                  <a:pt x="701" y="29254"/>
                  <a:pt x="701" y="29196"/>
                </a:cubicBezTo>
                <a:lnTo>
                  <a:pt x="701" y="29031"/>
                </a:lnTo>
                <a:cubicBezTo>
                  <a:pt x="701" y="28974"/>
                  <a:pt x="747" y="28928"/>
                  <a:pt x="804" y="28928"/>
                </a:cubicBezTo>
                <a:close/>
                <a:moveTo>
                  <a:pt x="804" y="29919"/>
                </a:moveTo>
                <a:cubicBezTo>
                  <a:pt x="863" y="29919"/>
                  <a:pt x="909" y="29965"/>
                  <a:pt x="909" y="30022"/>
                </a:cubicBezTo>
                <a:lnTo>
                  <a:pt x="909" y="30187"/>
                </a:lnTo>
                <a:cubicBezTo>
                  <a:pt x="909" y="30244"/>
                  <a:pt x="863" y="30290"/>
                  <a:pt x="804" y="30290"/>
                </a:cubicBezTo>
                <a:cubicBezTo>
                  <a:pt x="747" y="30290"/>
                  <a:pt x="701" y="30244"/>
                  <a:pt x="701" y="30187"/>
                </a:cubicBezTo>
                <a:lnTo>
                  <a:pt x="701" y="30022"/>
                </a:lnTo>
                <a:cubicBezTo>
                  <a:pt x="701" y="29965"/>
                  <a:pt x="747" y="29919"/>
                  <a:pt x="804" y="29919"/>
                </a:cubicBezTo>
                <a:close/>
                <a:moveTo>
                  <a:pt x="804" y="30909"/>
                </a:moveTo>
                <a:cubicBezTo>
                  <a:pt x="863" y="30909"/>
                  <a:pt x="909" y="30956"/>
                  <a:pt x="909" y="31014"/>
                </a:cubicBezTo>
                <a:lnTo>
                  <a:pt x="909" y="31179"/>
                </a:lnTo>
                <a:cubicBezTo>
                  <a:pt x="909" y="31236"/>
                  <a:pt x="863" y="31282"/>
                  <a:pt x="804" y="31282"/>
                </a:cubicBezTo>
                <a:cubicBezTo>
                  <a:pt x="747" y="31282"/>
                  <a:pt x="701" y="31236"/>
                  <a:pt x="701" y="31179"/>
                </a:cubicBezTo>
                <a:lnTo>
                  <a:pt x="701" y="31014"/>
                </a:lnTo>
                <a:cubicBezTo>
                  <a:pt x="701" y="30956"/>
                  <a:pt x="747" y="30909"/>
                  <a:pt x="804" y="30909"/>
                </a:cubicBezTo>
                <a:close/>
                <a:moveTo>
                  <a:pt x="804" y="31901"/>
                </a:moveTo>
                <a:cubicBezTo>
                  <a:pt x="863" y="31901"/>
                  <a:pt x="909" y="31947"/>
                  <a:pt x="909" y="32004"/>
                </a:cubicBezTo>
                <a:lnTo>
                  <a:pt x="909" y="32170"/>
                </a:lnTo>
                <a:cubicBezTo>
                  <a:pt x="909" y="32227"/>
                  <a:pt x="863" y="32273"/>
                  <a:pt x="804" y="32273"/>
                </a:cubicBezTo>
                <a:cubicBezTo>
                  <a:pt x="747" y="32273"/>
                  <a:pt x="701" y="32227"/>
                  <a:pt x="701" y="32170"/>
                </a:cubicBezTo>
                <a:lnTo>
                  <a:pt x="701" y="32004"/>
                </a:lnTo>
                <a:cubicBezTo>
                  <a:pt x="701" y="31947"/>
                  <a:pt x="747" y="31901"/>
                  <a:pt x="804" y="31901"/>
                </a:cubicBezTo>
                <a:close/>
                <a:moveTo>
                  <a:pt x="1362" y="1"/>
                </a:moveTo>
                <a:lnTo>
                  <a:pt x="1362" y="6525"/>
                </a:lnTo>
                <a:cubicBezTo>
                  <a:pt x="1362" y="6981"/>
                  <a:pt x="1733" y="7353"/>
                  <a:pt x="2189" y="7353"/>
                </a:cubicBezTo>
                <a:lnTo>
                  <a:pt x="13379" y="7353"/>
                </a:lnTo>
                <a:lnTo>
                  <a:pt x="13379" y="11069"/>
                </a:lnTo>
                <a:lnTo>
                  <a:pt x="4337" y="11069"/>
                </a:lnTo>
                <a:cubicBezTo>
                  <a:pt x="3879" y="11069"/>
                  <a:pt x="3510" y="11438"/>
                  <a:pt x="3510" y="11896"/>
                </a:cubicBezTo>
                <a:lnTo>
                  <a:pt x="3510" y="19618"/>
                </a:lnTo>
                <a:cubicBezTo>
                  <a:pt x="3510" y="20074"/>
                  <a:pt x="3879" y="20444"/>
                  <a:pt x="4337" y="20444"/>
                </a:cubicBezTo>
                <a:lnTo>
                  <a:pt x="16229" y="20444"/>
                </a:lnTo>
                <a:lnTo>
                  <a:pt x="16229" y="24780"/>
                </a:lnTo>
                <a:lnTo>
                  <a:pt x="827" y="24780"/>
                </a:lnTo>
                <a:cubicBezTo>
                  <a:pt x="370" y="24780"/>
                  <a:pt x="0" y="25149"/>
                  <a:pt x="0" y="25606"/>
                </a:cubicBezTo>
                <a:lnTo>
                  <a:pt x="0" y="33040"/>
                </a:lnTo>
                <a:lnTo>
                  <a:pt x="702" y="33040"/>
                </a:lnTo>
                <a:lnTo>
                  <a:pt x="702" y="32999"/>
                </a:lnTo>
                <a:cubicBezTo>
                  <a:pt x="702" y="32941"/>
                  <a:pt x="748" y="32894"/>
                  <a:pt x="807" y="32894"/>
                </a:cubicBezTo>
                <a:cubicBezTo>
                  <a:pt x="864" y="32894"/>
                  <a:pt x="910" y="32941"/>
                  <a:pt x="910" y="32999"/>
                </a:cubicBezTo>
                <a:lnTo>
                  <a:pt x="910" y="33040"/>
                </a:lnTo>
                <a:lnTo>
                  <a:pt x="1653" y="33040"/>
                </a:lnTo>
                <a:lnTo>
                  <a:pt x="1653" y="26432"/>
                </a:lnTo>
                <a:lnTo>
                  <a:pt x="17055" y="26432"/>
                </a:lnTo>
                <a:cubicBezTo>
                  <a:pt x="17511" y="26432"/>
                  <a:pt x="17880" y="26063"/>
                  <a:pt x="17880" y="25606"/>
                </a:cubicBezTo>
                <a:lnTo>
                  <a:pt x="17880" y="19618"/>
                </a:lnTo>
                <a:cubicBezTo>
                  <a:pt x="17880" y="19161"/>
                  <a:pt x="17511" y="18792"/>
                  <a:pt x="17055" y="18792"/>
                </a:cubicBezTo>
                <a:lnTo>
                  <a:pt x="5161" y="18792"/>
                </a:lnTo>
                <a:lnTo>
                  <a:pt x="5161" y="12721"/>
                </a:lnTo>
                <a:lnTo>
                  <a:pt x="14205" y="12721"/>
                </a:lnTo>
                <a:cubicBezTo>
                  <a:pt x="14662" y="12721"/>
                  <a:pt x="15031" y="12352"/>
                  <a:pt x="15031" y="11895"/>
                </a:cubicBezTo>
                <a:lnTo>
                  <a:pt x="15031" y="6527"/>
                </a:lnTo>
                <a:cubicBezTo>
                  <a:pt x="15031" y="6071"/>
                  <a:pt x="14662" y="5701"/>
                  <a:pt x="14205" y="5701"/>
                </a:cubicBezTo>
                <a:lnTo>
                  <a:pt x="3014" y="5701"/>
                </a:lnTo>
                <a:lnTo>
                  <a:pt x="3014"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2" name="Google Shape;972;p16">
            <a:extLst>
              <a:ext uri="{FF2B5EF4-FFF2-40B4-BE49-F238E27FC236}">
                <a16:creationId xmlns:a16="http://schemas.microsoft.com/office/drawing/2014/main" id="{ED2E799F-827E-94B3-8C8E-BC42AD7D61ED}"/>
              </a:ext>
            </a:extLst>
          </p:cNvPr>
          <p:cNvSpPr txBox="1"/>
          <p:nvPr/>
        </p:nvSpPr>
        <p:spPr>
          <a:xfrm>
            <a:off x="4738329" y="152400"/>
            <a:ext cx="2895155" cy="1490883"/>
          </a:xfrm>
          <a:prstGeom prst="rect">
            <a:avLst/>
          </a:prstGeom>
          <a:noFill/>
          <a:ln>
            <a:noFill/>
          </a:ln>
        </p:spPr>
        <p:txBody>
          <a:bodyPr spcFirstLastPara="1" wrap="square" lIns="121900" tIns="121900" rIns="121900" bIns="121900" anchor="t" anchorCtr="0">
            <a:noAutofit/>
          </a:bodyPr>
          <a:lstStyle/>
          <a:p>
            <a:pPr algn="r" rtl="1">
              <a:lnSpc>
                <a:spcPct val="150000"/>
              </a:lnSpc>
            </a:pPr>
            <a:r>
              <a:rPr lang="ar-JO" b="1" dirty="0">
                <a:solidFill>
                  <a:srgbClr val="ED7D31"/>
                </a:solidFill>
                <a:latin typeface="AmmanV3 Sans Medium" panose="02000000000000000000" pitchFamily="50" charset="-78"/>
                <a:cs typeface="AmmanV3 Sans Medium" panose="02000000000000000000" pitchFamily="50" charset="-78"/>
                <a:sym typeface="Roboto"/>
              </a:rPr>
              <a:t>الحكومة الذكية</a:t>
            </a:r>
          </a:p>
          <a:p>
            <a:pPr lvl="0" algn="r" rtl="1">
              <a:lnSpc>
                <a:spcPct val="150000"/>
              </a:lnSpc>
            </a:pPr>
            <a:r>
              <a:rPr lang="ar-SA" sz="1333" dirty="0">
                <a:latin typeface="AmmanV3 Sans Medium" panose="02000000000000000000" pitchFamily="50" charset="-78"/>
                <a:cs typeface="AmmanV3 Sans Medium" panose="02000000000000000000" pitchFamily="50" charset="-78"/>
              </a:rPr>
              <a:t>منصات إلكترونية لخدمات البلدية </a:t>
            </a:r>
            <a:endParaRPr lang="en-US" sz="1333" dirty="0">
              <a:latin typeface="AmmanV3 Sans Medium" panose="02000000000000000000" pitchFamily="50" charset="-78"/>
              <a:cs typeface="AmmanV3 Sans Medium" panose="02000000000000000000" pitchFamily="50" charset="-78"/>
            </a:endParaRPr>
          </a:p>
          <a:p>
            <a:pPr lvl="0" algn="r" rtl="1">
              <a:lnSpc>
                <a:spcPct val="150000"/>
              </a:lnSpc>
            </a:pPr>
            <a:r>
              <a:rPr lang="ar-SA" sz="1333" dirty="0">
                <a:latin typeface="AmmanV3 Sans Medium" panose="02000000000000000000" pitchFamily="50" charset="-78"/>
                <a:cs typeface="AmmanV3 Sans Medium" panose="02000000000000000000" pitchFamily="50" charset="-78"/>
              </a:rPr>
              <a:t>أكشاك ذكية لتقديم خدمات متكاملة في مكان واحد قرب الجمهور</a:t>
            </a:r>
            <a:endParaRPr lang="ar-JO" sz="1333" dirty="0">
              <a:latin typeface="AmmanV3 Sans Medium" panose="02000000000000000000" pitchFamily="50" charset="-78"/>
              <a:cs typeface="AmmanV3 Sans Medium" panose="02000000000000000000" pitchFamily="50" charset="-78"/>
            </a:endParaRPr>
          </a:p>
          <a:p>
            <a:pPr lvl="0" algn="r" rtl="1"/>
            <a:endParaRPr lang="en-US" sz="1200" dirty="0">
              <a:latin typeface="AmmanV3 Sans Medium" panose="02000000000000000000" pitchFamily="50" charset="-78"/>
              <a:cs typeface="AmmanV3 Sans Medium" panose="02000000000000000000" pitchFamily="50" charset="-78"/>
            </a:endParaRPr>
          </a:p>
          <a:p>
            <a:endParaRPr sz="1200" dirty="0">
              <a:latin typeface="AmmanV3 Sans Medium" panose="02000000000000000000" pitchFamily="50" charset="-78"/>
              <a:cs typeface="AmmanV3 Sans Medium" panose="02000000000000000000" pitchFamily="50" charset="-78"/>
              <a:sym typeface="Roboto"/>
            </a:endParaRPr>
          </a:p>
        </p:txBody>
      </p:sp>
      <p:sp>
        <p:nvSpPr>
          <p:cNvPr id="3" name="Text Box 96">
            <a:extLst>
              <a:ext uri="{FF2B5EF4-FFF2-40B4-BE49-F238E27FC236}">
                <a16:creationId xmlns:a16="http://schemas.microsoft.com/office/drawing/2014/main" id="{901B69CD-7BF4-57F7-6DE7-103EE59C8EBE}"/>
              </a:ext>
            </a:extLst>
          </p:cNvPr>
          <p:cNvSpPr txBox="1"/>
          <p:nvPr/>
        </p:nvSpPr>
        <p:spPr>
          <a:xfrm>
            <a:off x="4523996" y="1600200"/>
            <a:ext cx="3109487" cy="242210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50000"/>
              </a:lnSpc>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البنية التحتية لانظمة الإتصالات والمعلومات الحديثة</a:t>
            </a:r>
            <a:endParaRPr lang="en-US" b="1" dirty="0">
              <a:solidFill>
                <a:srgbClr val="ED7D31"/>
              </a:solidFill>
              <a:latin typeface="AmmanV3 Sans Medium" panose="02000000000000000000" pitchFamily="50" charset="-78"/>
              <a:cs typeface="AmmanV3 Sans Medium" panose="02000000000000000000" pitchFamily="50" charset="-78"/>
            </a:endParaRPr>
          </a:p>
          <a:p>
            <a:pPr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أعمدة ذكية متعددة المهام</a:t>
            </a:r>
            <a:endParaRPr lang="ar-JO" sz="1333" dirty="0">
              <a:solidFill>
                <a:srgbClr val="000000"/>
              </a:solidFill>
              <a:latin typeface="AmmanV3 Sans Medium" panose="02000000000000000000" pitchFamily="50" charset="-78"/>
              <a:ea typeface="Arial"/>
              <a:cs typeface="AmmanV3 Sans Medium" panose="02000000000000000000" pitchFamily="50" charset="-78"/>
            </a:endParaRPr>
          </a:p>
          <a:p>
            <a:pPr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تحليل البيانات الضخمة وتنظيم البيانات المفتوحة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a:p>
            <a:pPr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اكمال البنية التحتية لأنظمة الاتصالات والمعلومات وانترنت الأشياء</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
        <p:nvSpPr>
          <p:cNvPr id="5" name="Text Box 99">
            <a:extLst>
              <a:ext uri="{FF2B5EF4-FFF2-40B4-BE49-F238E27FC236}">
                <a16:creationId xmlns:a16="http://schemas.microsoft.com/office/drawing/2014/main" id="{5D8065D0-2D01-5410-FF49-7D830AD343BD}"/>
              </a:ext>
            </a:extLst>
          </p:cNvPr>
          <p:cNvSpPr txBox="1"/>
          <p:nvPr/>
        </p:nvSpPr>
        <p:spPr>
          <a:xfrm>
            <a:off x="4638380" y="3972724"/>
            <a:ext cx="2997447" cy="242210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50000"/>
              </a:lnSpc>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أنظمة ذكية لإدارة الأزمات والمرونة</a:t>
            </a:r>
            <a:endParaRPr lang="en-US" b="1" dirty="0">
              <a:solidFill>
                <a:srgbClr val="ED7D31"/>
              </a:solidFill>
              <a:latin typeface="AmmanV3 Sans Medium" panose="02000000000000000000" pitchFamily="50" charset="-78"/>
              <a:cs typeface="AmmanV3 Sans Medium" panose="02000000000000000000" pitchFamily="50" charset="-78"/>
            </a:endParaRPr>
          </a:p>
          <a:p>
            <a:pPr lvl="0"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أنظمة الإنذار المبكر للكوارث الطبيعية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a:p>
            <a:pPr lvl="0"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الأنظمة الرقمية الذكية لدعم الإستجابة للأزمات</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a:p>
            <a:pPr lvl="0"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التخطيط لبنية تحتية مرنة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Tree>
    <p:extLst>
      <p:ext uri="{BB962C8B-B14F-4D97-AF65-F5344CB8AC3E}">
        <p14:creationId xmlns:p14="http://schemas.microsoft.com/office/powerpoint/2010/main" val="3724445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الحزم المعتمدة لمشاريع عمان مدينة ذكية</a:t>
            </a:r>
          </a:p>
          <a:p>
            <a:pPr algn="ctr"/>
            <a:r>
              <a:rPr lang="ar-JO" sz="2000" dirty="0">
                <a:solidFill>
                  <a:schemeClr val="bg1">
                    <a:lumMod val="95000"/>
                  </a:schemeClr>
                </a:solidFill>
                <a:latin typeface="AmmanV3 Serif Bold" pitchFamily="50" charset="-78"/>
                <a:cs typeface="AmmanV3 Serif Bold" pitchFamily="50" charset="-78"/>
              </a:rPr>
              <a:t>"الحزمة الرابعة"</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349" name="Google Shape;618;p16">
            <a:extLst>
              <a:ext uri="{FF2B5EF4-FFF2-40B4-BE49-F238E27FC236}">
                <a16:creationId xmlns:a16="http://schemas.microsoft.com/office/drawing/2014/main" id="{C6A64511-F982-9D42-CEFD-0243C610E349}"/>
              </a:ext>
            </a:extLst>
          </p:cNvPr>
          <p:cNvSpPr/>
          <p:nvPr/>
        </p:nvSpPr>
        <p:spPr>
          <a:xfrm>
            <a:off x="581779" y="3295344"/>
            <a:ext cx="444587" cy="324565"/>
          </a:xfrm>
          <a:custGeom>
            <a:avLst/>
            <a:gdLst/>
            <a:ahLst/>
            <a:cxnLst/>
            <a:rect l="l" t="t" r="r" b="b"/>
            <a:pathLst>
              <a:path w="3056" h="2231" extrusionOk="0">
                <a:moveTo>
                  <a:pt x="2272" y="1"/>
                </a:moveTo>
                <a:lnTo>
                  <a:pt x="2272" y="1447"/>
                </a:lnTo>
                <a:lnTo>
                  <a:pt x="1" y="1447"/>
                </a:lnTo>
                <a:lnTo>
                  <a:pt x="1" y="2230"/>
                </a:lnTo>
                <a:lnTo>
                  <a:pt x="2665" y="2230"/>
                </a:lnTo>
                <a:cubicBezTo>
                  <a:pt x="2881" y="2230"/>
                  <a:pt x="3056" y="2055"/>
                  <a:pt x="3056" y="1838"/>
                </a:cubicBezTo>
                <a:lnTo>
                  <a:pt x="3056"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0" name="Google Shape;619;p16">
            <a:extLst>
              <a:ext uri="{FF2B5EF4-FFF2-40B4-BE49-F238E27FC236}">
                <a16:creationId xmlns:a16="http://schemas.microsoft.com/office/drawing/2014/main" id="{AF735605-F4FE-C52D-5658-1650F961023E}"/>
              </a:ext>
            </a:extLst>
          </p:cNvPr>
          <p:cNvSpPr/>
          <p:nvPr/>
        </p:nvSpPr>
        <p:spPr>
          <a:xfrm>
            <a:off x="1801181" y="4178548"/>
            <a:ext cx="24149" cy="120312"/>
          </a:xfrm>
          <a:custGeom>
            <a:avLst/>
            <a:gdLst/>
            <a:ahLst/>
            <a:cxnLst/>
            <a:rect l="l" t="t" r="r" b="b"/>
            <a:pathLst>
              <a:path w="166" h="827" extrusionOk="0">
                <a:moveTo>
                  <a:pt x="1" y="0"/>
                </a:moveTo>
                <a:lnTo>
                  <a:pt x="1"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1" name="Google Shape;620;p16">
            <a:extLst>
              <a:ext uri="{FF2B5EF4-FFF2-40B4-BE49-F238E27FC236}">
                <a16:creationId xmlns:a16="http://schemas.microsoft.com/office/drawing/2014/main" id="{6878AFBC-3830-A6D6-37BC-0773234347AB}"/>
              </a:ext>
            </a:extLst>
          </p:cNvPr>
          <p:cNvSpPr/>
          <p:nvPr/>
        </p:nvSpPr>
        <p:spPr>
          <a:xfrm>
            <a:off x="2023618" y="4178548"/>
            <a:ext cx="24149" cy="120312"/>
          </a:xfrm>
          <a:custGeom>
            <a:avLst/>
            <a:gdLst/>
            <a:ahLst/>
            <a:cxnLst/>
            <a:rect l="l" t="t" r="r" b="b"/>
            <a:pathLst>
              <a:path w="166" h="827" extrusionOk="0">
                <a:moveTo>
                  <a:pt x="0" y="0"/>
                </a:moveTo>
                <a:lnTo>
                  <a:pt x="0" y="826"/>
                </a:lnTo>
                <a:lnTo>
                  <a:pt x="165" y="826"/>
                </a:lnTo>
                <a:lnTo>
                  <a:pt x="165" y="0"/>
                </a:ln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352" name="Google Shape;621;p16">
            <a:extLst>
              <a:ext uri="{FF2B5EF4-FFF2-40B4-BE49-F238E27FC236}">
                <a16:creationId xmlns:a16="http://schemas.microsoft.com/office/drawing/2014/main" id="{033B2A17-E07D-207E-1B80-6BAC79C99E7D}"/>
              </a:ext>
            </a:extLst>
          </p:cNvPr>
          <p:cNvSpPr/>
          <p:nvPr/>
        </p:nvSpPr>
        <p:spPr>
          <a:xfrm>
            <a:off x="1765393" y="4160364"/>
            <a:ext cx="324565" cy="54264"/>
          </a:xfrm>
          <a:custGeom>
            <a:avLst/>
            <a:gdLst/>
            <a:ahLst/>
            <a:cxnLst/>
            <a:rect l="l" t="t" r="r" b="b"/>
            <a:pathLst>
              <a:path w="2231" h="373"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3" name="Google Shape;622;p16">
            <a:extLst>
              <a:ext uri="{FF2B5EF4-FFF2-40B4-BE49-F238E27FC236}">
                <a16:creationId xmlns:a16="http://schemas.microsoft.com/office/drawing/2014/main" id="{39519615-CAA7-18BE-169B-1059A90F738E}"/>
              </a:ext>
            </a:extLst>
          </p:cNvPr>
          <p:cNvSpPr/>
          <p:nvPr/>
        </p:nvSpPr>
        <p:spPr>
          <a:xfrm>
            <a:off x="1765393" y="4232521"/>
            <a:ext cx="324565" cy="30115"/>
          </a:xfrm>
          <a:custGeom>
            <a:avLst/>
            <a:gdLst/>
            <a:ahLst/>
            <a:cxnLst/>
            <a:rect l="l" t="t" r="r" b="b"/>
            <a:pathLst>
              <a:path w="2231" h="207" extrusionOk="0">
                <a:moveTo>
                  <a:pt x="0" y="1"/>
                </a:moveTo>
                <a:lnTo>
                  <a:pt x="0" y="206"/>
                </a:lnTo>
                <a:lnTo>
                  <a:pt x="2231" y="206"/>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4" name="Google Shape;623;p16">
            <a:extLst>
              <a:ext uri="{FF2B5EF4-FFF2-40B4-BE49-F238E27FC236}">
                <a16:creationId xmlns:a16="http://schemas.microsoft.com/office/drawing/2014/main" id="{ECAC9F7F-4FAD-3DFF-48AD-F8DAA98A4FFE}"/>
              </a:ext>
            </a:extLst>
          </p:cNvPr>
          <p:cNvSpPr/>
          <p:nvPr/>
        </p:nvSpPr>
        <p:spPr>
          <a:xfrm>
            <a:off x="3940007" y="4731225"/>
            <a:ext cx="24149" cy="120457"/>
          </a:xfrm>
          <a:custGeom>
            <a:avLst/>
            <a:gdLst/>
            <a:ahLst/>
            <a:cxnLst/>
            <a:rect l="l" t="t" r="r" b="b"/>
            <a:pathLst>
              <a:path w="166" h="828" extrusionOk="0">
                <a:moveTo>
                  <a:pt x="1" y="0"/>
                </a:moveTo>
                <a:lnTo>
                  <a:pt x="1" y="827"/>
                </a:lnTo>
                <a:lnTo>
                  <a:pt x="166" y="827"/>
                </a:lnTo>
                <a:lnTo>
                  <a:pt x="166"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5" name="Google Shape;624;p16">
            <a:extLst>
              <a:ext uri="{FF2B5EF4-FFF2-40B4-BE49-F238E27FC236}">
                <a16:creationId xmlns:a16="http://schemas.microsoft.com/office/drawing/2014/main" id="{ABF8FCF7-2E6C-D592-7B78-84E0DEA9CA19}"/>
              </a:ext>
            </a:extLst>
          </p:cNvPr>
          <p:cNvSpPr/>
          <p:nvPr/>
        </p:nvSpPr>
        <p:spPr>
          <a:xfrm>
            <a:off x="4162298" y="4731225"/>
            <a:ext cx="24149" cy="120457"/>
          </a:xfrm>
          <a:custGeom>
            <a:avLst/>
            <a:gdLst/>
            <a:ahLst/>
            <a:cxnLst/>
            <a:rect l="l" t="t" r="r" b="b"/>
            <a:pathLst>
              <a:path w="166" h="828" extrusionOk="0">
                <a:moveTo>
                  <a:pt x="1" y="0"/>
                </a:moveTo>
                <a:lnTo>
                  <a:pt x="1" y="827"/>
                </a:lnTo>
                <a:lnTo>
                  <a:pt x="165" y="827"/>
                </a:lnTo>
                <a:lnTo>
                  <a:pt x="165"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6" name="Google Shape;625;p16">
            <a:extLst>
              <a:ext uri="{FF2B5EF4-FFF2-40B4-BE49-F238E27FC236}">
                <a16:creationId xmlns:a16="http://schemas.microsoft.com/office/drawing/2014/main" id="{A70EBCD5-8B25-86C6-489D-D8EDAC934568}"/>
              </a:ext>
            </a:extLst>
          </p:cNvPr>
          <p:cNvSpPr/>
          <p:nvPr/>
        </p:nvSpPr>
        <p:spPr>
          <a:xfrm>
            <a:off x="3904074" y="4713185"/>
            <a:ext cx="324565" cy="54409"/>
          </a:xfrm>
          <a:custGeom>
            <a:avLst/>
            <a:gdLst/>
            <a:ahLst/>
            <a:cxnLst/>
            <a:rect l="l" t="t" r="r" b="b"/>
            <a:pathLst>
              <a:path w="2231" h="374" extrusionOk="0">
                <a:moveTo>
                  <a:pt x="0" y="1"/>
                </a:moveTo>
                <a:lnTo>
                  <a:pt x="0" y="373"/>
                </a:lnTo>
                <a:lnTo>
                  <a:pt x="2231" y="373"/>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7" name="Google Shape;626;p16">
            <a:extLst>
              <a:ext uri="{FF2B5EF4-FFF2-40B4-BE49-F238E27FC236}">
                <a16:creationId xmlns:a16="http://schemas.microsoft.com/office/drawing/2014/main" id="{8D270AE5-0AA1-48AF-7ED0-6117FB84328B}"/>
              </a:ext>
            </a:extLst>
          </p:cNvPr>
          <p:cNvSpPr/>
          <p:nvPr/>
        </p:nvSpPr>
        <p:spPr>
          <a:xfrm>
            <a:off x="3904074" y="4785197"/>
            <a:ext cx="324565" cy="30115"/>
          </a:xfrm>
          <a:custGeom>
            <a:avLst/>
            <a:gdLst/>
            <a:ahLst/>
            <a:cxnLst/>
            <a:rect l="l" t="t" r="r" b="b"/>
            <a:pathLst>
              <a:path w="2231" h="207" extrusionOk="0">
                <a:moveTo>
                  <a:pt x="0" y="1"/>
                </a:moveTo>
                <a:lnTo>
                  <a:pt x="0" y="207"/>
                </a:lnTo>
                <a:lnTo>
                  <a:pt x="2231" y="207"/>
                </a:lnTo>
                <a:lnTo>
                  <a:pt x="2231"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58" name="Google Shape;627;p16">
            <a:extLst>
              <a:ext uri="{FF2B5EF4-FFF2-40B4-BE49-F238E27FC236}">
                <a16:creationId xmlns:a16="http://schemas.microsoft.com/office/drawing/2014/main" id="{0836952B-86D9-6C86-B990-991EF031CE61}"/>
              </a:ext>
            </a:extLst>
          </p:cNvPr>
          <p:cNvSpPr/>
          <p:nvPr/>
        </p:nvSpPr>
        <p:spPr>
          <a:xfrm>
            <a:off x="1068406" y="2862835"/>
            <a:ext cx="90197" cy="282523"/>
          </a:xfrm>
          <a:custGeom>
            <a:avLst/>
            <a:gdLst/>
            <a:ahLst/>
            <a:cxnLst/>
            <a:rect l="l" t="t" r="r" b="b"/>
            <a:pathLst>
              <a:path w="620" h="1942" extrusionOk="0">
                <a:moveTo>
                  <a:pt x="1" y="0"/>
                </a:moveTo>
                <a:lnTo>
                  <a:pt x="1" y="1941"/>
                </a:lnTo>
                <a:lnTo>
                  <a:pt x="620" y="1941"/>
                </a:lnTo>
                <a:lnTo>
                  <a:pt x="62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59" name="Google Shape;628;p16">
            <a:extLst>
              <a:ext uri="{FF2B5EF4-FFF2-40B4-BE49-F238E27FC236}">
                <a16:creationId xmlns:a16="http://schemas.microsoft.com/office/drawing/2014/main" id="{5302AB7E-9D04-FB91-2E24-65A3357EF3EB}"/>
              </a:ext>
            </a:extLst>
          </p:cNvPr>
          <p:cNvSpPr/>
          <p:nvPr/>
        </p:nvSpPr>
        <p:spPr>
          <a:xfrm>
            <a:off x="1068406" y="2820646"/>
            <a:ext cx="90197" cy="48300"/>
          </a:xfrm>
          <a:custGeom>
            <a:avLst/>
            <a:gdLst/>
            <a:ahLst/>
            <a:cxnLst/>
            <a:rect l="l" t="t" r="r" b="b"/>
            <a:pathLst>
              <a:path w="620" h="332" extrusionOk="0">
                <a:moveTo>
                  <a:pt x="1" y="1"/>
                </a:moveTo>
                <a:lnTo>
                  <a:pt x="1" y="331"/>
                </a:lnTo>
                <a:lnTo>
                  <a:pt x="620" y="331"/>
                </a:lnTo>
                <a:lnTo>
                  <a:pt x="62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0" name="Google Shape;629;p16">
            <a:extLst>
              <a:ext uri="{FF2B5EF4-FFF2-40B4-BE49-F238E27FC236}">
                <a16:creationId xmlns:a16="http://schemas.microsoft.com/office/drawing/2014/main" id="{1E89D7B0-0035-5E8B-A186-F87DD71BCB5B}"/>
              </a:ext>
            </a:extLst>
          </p:cNvPr>
          <p:cNvSpPr/>
          <p:nvPr/>
        </p:nvSpPr>
        <p:spPr>
          <a:xfrm>
            <a:off x="747625" y="2877091"/>
            <a:ext cx="439495" cy="472519"/>
          </a:xfrm>
          <a:custGeom>
            <a:avLst/>
            <a:gdLst/>
            <a:ahLst/>
            <a:cxnLst/>
            <a:rect l="l" t="t" r="r" b="b"/>
            <a:pathLst>
              <a:path w="3021" h="3248" extrusionOk="0">
                <a:moveTo>
                  <a:pt x="1511" y="1"/>
                </a:moveTo>
                <a:lnTo>
                  <a:pt x="1" y="1539"/>
                </a:lnTo>
                <a:lnTo>
                  <a:pt x="1" y="3247"/>
                </a:lnTo>
                <a:lnTo>
                  <a:pt x="3020" y="3247"/>
                </a:lnTo>
                <a:lnTo>
                  <a:pt x="3020" y="1539"/>
                </a:lnTo>
                <a:lnTo>
                  <a:pt x="1511"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61" name="Google Shape;630;p16">
            <a:extLst>
              <a:ext uri="{FF2B5EF4-FFF2-40B4-BE49-F238E27FC236}">
                <a16:creationId xmlns:a16="http://schemas.microsoft.com/office/drawing/2014/main" id="{4EA37F47-B59A-1031-0028-90491E24F385}"/>
              </a:ext>
            </a:extLst>
          </p:cNvPr>
          <p:cNvSpPr/>
          <p:nvPr/>
        </p:nvSpPr>
        <p:spPr>
          <a:xfrm>
            <a:off x="720276" y="2845085"/>
            <a:ext cx="492887" cy="285432"/>
          </a:xfrm>
          <a:custGeom>
            <a:avLst/>
            <a:gdLst/>
            <a:ahLst/>
            <a:cxnLst/>
            <a:rect l="l" t="t" r="r" b="b"/>
            <a:pathLst>
              <a:path w="3388" h="1962" extrusionOk="0">
                <a:moveTo>
                  <a:pt x="1682" y="1"/>
                </a:moveTo>
                <a:cubicBezTo>
                  <a:pt x="1642" y="1"/>
                  <a:pt x="1602" y="17"/>
                  <a:pt x="1572" y="48"/>
                </a:cubicBezTo>
                <a:lnTo>
                  <a:pt x="0" y="1692"/>
                </a:lnTo>
                <a:lnTo>
                  <a:pt x="221" y="1903"/>
                </a:lnTo>
                <a:lnTo>
                  <a:pt x="1682" y="377"/>
                </a:lnTo>
                <a:lnTo>
                  <a:pt x="3164" y="1961"/>
                </a:lnTo>
                <a:lnTo>
                  <a:pt x="3387" y="1751"/>
                </a:lnTo>
                <a:lnTo>
                  <a:pt x="1795" y="49"/>
                </a:lnTo>
                <a:cubicBezTo>
                  <a:pt x="1765" y="18"/>
                  <a:pt x="1725" y="1"/>
                  <a:pt x="1683"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2" name="Google Shape;631;p16">
            <a:extLst>
              <a:ext uri="{FF2B5EF4-FFF2-40B4-BE49-F238E27FC236}">
                <a16:creationId xmlns:a16="http://schemas.microsoft.com/office/drawing/2014/main" id="{EE086053-E22C-39C1-048B-5049D8F7903B}"/>
              </a:ext>
            </a:extLst>
          </p:cNvPr>
          <p:cNvSpPr/>
          <p:nvPr/>
        </p:nvSpPr>
        <p:spPr>
          <a:xfrm>
            <a:off x="800724" y="3133280"/>
            <a:ext cx="54992" cy="123512"/>
          </a:xfrm>
          <a:custGeom>
            <a:avLst/>
            <a:gdLst/>
            <a:ahLst/>
            <a:cxnLst/>
            <a:rect l="l" t="t" r="r" b="b"/>
            <a:pathLst>
              <a:path w="378" h="849" extrusionOk="0">
                <a:moveTo>
                  <a:pt x="189" y="1"/>
                </a:moveTo>
                <a:cubicBezTo>
                  <a:pt x="86" y="1"/>
                  <a:pt x="1" y="106"/>
                  <a:pt x="1" y="236"/>
                </a:cubicBezTo>
                <a:lnTo>
                  <a:pt x="1" y="849"/>
                </a:lnTo>
                <a:lnTo>
                  <a:pt x="377" y="849"/>
                </a:lnTo>
                <a:lnTo>
                  <a:pt x="377" y="236"/>
                </a:lnTo>
                <a:cubicBezTo>
                  <a:pt x="377" y="107"/>
                  <a:pt x="292" y="1"/>
                  <a:pt x="1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3" name="Google Shape;632;p16">
            <a:extLst>
              <a:ext uri="{FF2B5EF4-FFF2-40B4-BE49-F238E27FC236}">
                <a16:creationId xmlns:a16="http://schemas.microsoft.com/office/drawing/2014/main" id="{7FD343CE-2ED5-1843-3F87-ECE829CEC38C}"/>
              </a:ext>
            </a:extLst>
          </p:cNvPr>
          <p:cNvSpPr/>
          <p:nvPr/>
        </p:nvSpPr>
        <p:spPr>
          <a:xfrm>
            <a:off x="785886" y="3118732"/>
            <a:ext cx="84669" cy="153045"/>
          </a:xfrm>
          <a:custGeom>
            <a:avLst/>
            <a:gdLst/>
            <a:ahLst/>
            <a:cxnLst/>
            <a:rect l="l" t="t" r="r" b="b"/>
            <a:pathLst>
              <a:path w="582" h="1052" extrusionOk="0">
                <a:moveTo>
                  <a:pt x="291" y="203"/>
                </a:moveTo>
                <a:cubicBezTo>
                  <a:pt x="332" y="203"/>
                  <a:pt x="378" y="258"/>
                  <a:pt x="378" y="336"/>
                </a:cubicBezTo>
                <a:lnTo>
                  <a:pt x="378" y="847"/>
                </a:lnTo>
                <a:lnTo>
                  <a:pt x="204" y="847"/>
                </a:lnTo>
                <a:lnTo>
                  <a:pt x="204" y="336"/>
                </a:lnTo>
                <a:cubicBezTo>
                  <a:pt x="204" y="258"/>
                  <a:pt x="250"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4" name="Google Shape;633;p16">
            <a:extLst>
              <a:ext uri="{FF2B5EF4-FFF2-40B4-BE49-F238E27FC236}">
                <a16:creationId xmlns:a16="http://schemas.microsoft.com/office/drawing/2014/main" id="{1D8F87D7-FAC0-14BD-5659-7E399200DC25}"/>
              </a:ext>
            </a:extLst>
          </p:cNvPr>
          <p:cNvSpPr/>
          <p:nvPr/>
        </p:nvSpPr>
        <p:spPr>
          <a:xfrm>
            <a:off x="1084990" y="3132845"/>
            <a:ext cx="54992" cy="123367"/>
          </a:xfrm>
          <a:custGeom>
            <a:avLst/>
            <a:gdLst/>
            <a:ahLst/>
            <a:cxnLst/>
            <a:rect l="l" t="t" r="r" b="b"/>
            <a:pathLst>
              <a:path w="378" h="848" extrusionOk="0">
                <a:moveTo>
                  <a:pt x="189" y="0"/>
                </a:moveTo>
                <a:cubicBezTo>
                  <a:pt x="85" y="0"/>
                  <a:pt x="0" y="105"/>
                  <a:pt x="0" y="236"/>
                </a:cubicBezTo>
                <a:lnTo>
                  <a:pt x="0" y="848"/>
                </a:lnTo>
                <a:lnTo>
                  <a:pt x="378" y="848"/>
                </a:lnTo>
                <a:lnTo>
                  <a:pt x="378" y="236"/>
                </a:lnTo>
                <a:cubicBezTo>
                  <a:pt x="378" y="106"/>
                  <a:pt x="293" y="0"/>
                  <a:pt x="18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5" name="Google Shape;634;p16">
            <a:extLst>
              <a:ext uri="{FF2B5EF4-FFF2-40B4-BE49-F238E27FC236}">
                <a16:creationId xmlns:a16="http://schemas.microsoft.com/office/drawing/2014/main" id="{8999E1B8-2C92-EB05-4790-DC1A7F19C0D6}"/>
              </a:ext>
            </a:extLst>
          </p:cNvPr>
          <p:cNvSpPr/>
          <p:nvPr/>
        </p:nvSpPr>
        <p:spPr>
          <a:xfrm>
            <a:off x="1070151" y="3118006"/>
            <a:ext cx="84669" cy="152900"/>
          </a:xfrm>
          <a:custGeom>
            <a:avLst/>
            <a:gdLst/>
            <a:ahLst/>
            <a:cxnLst/>
            <a:rect l="l" t="t" r="r" b="b"/>
            <a:pathLst>
              <a:path w="582" h="1051" extrusionOk="0">
                <a:moveTo>
                  <a:pt x="291" y="203"/>
                </a:moveTo>
                <a:cubicBezTo>
                  <a:pt x="332" y="203"/>
                  <a:pt x="378" y="258"/>
                  <a:pt x="378" y="336"/>
                </a:cubicBezTo>
                <a:lnTo>
                  <a:pt x="378" y="847"/>
                </a:lnTo>
                <a:lnTo>
                  <a:pt x="204" y="847"/>
                </a:lnTo>
                <a:lnTo>
                  <a:pt x="204" y="336"/>
                </a:lnTo>
                <a:cubicBezTo>
                  <a:pt x="204" y="258"/>
                  <a:pt x="251" y="203"/>
                  <a:pt x="291" y="203"/>
                </a:cubicBezTo>
                <a:close/>
                <a:moveTo>
                  <a:pt x="291" y="0"/>
                </a:moveTo>
                <a:cubicBezTo>
                  <a:pt x="132" y="0"/>
                  <a:pt x="1" y="151"/>
                  <a:pt x="1" y="336"/>
                </a:cubicBezTo>
                <a:lnTo>
                  <a:pt x="1" y="1051"/>
                </a:lnTo>
                <a:lnTo>
                  <a:pt x="582" y="1051"/>
                </a:lnTo>
                <a:lnTo>
                  <a:pt x="582" y="336"/>
                </a:lnTo>
                <a:cubicBezTo>
                  <a:pt x="582" y="151"/>
                  <a:pt x="451" y="0"/>
                  <a:pt x="291"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6" name="Google Shape;635;p16">
            <a:extLst>
              <a:ext uri="{FF2B5EF4-FFF2-40B4-BE49-F238E27FC236}">
                <a16:creationId xmlns:a16="http://schemas.microsoft.com/office/drawing/2014/main" id="{A0BE81B5-1386-C250-79CE-9FDD34D353FB}"/>
              </a:ext>
            </a:extLst>
          </p:cNvPr>
          <p:cNvSpPr/>
          <p:nvPr/>
        </p:nvSpPr>
        <p:spPr>
          <a:xfrm>
            <a:off x="909544" y="3001477"/>
            <a:ext cx="115220" cy="115220"/>
          </a:xfrm>
          <a:custGeom>
            <a:avLst/>
            <a:gdLst/>
            <a:ahLst/>
            <a:cxnLst/>
            <a:rect l="l" t="t" r="r" b="b"/>
            <a:pathLst>
              <a:path w="792" h="792" extrusionOk="0">
                <a:moveTo>
                  <a:pt x="397" y="1"/>
                </a:moveTo>
                <a:cubicBezTo>
                  <a:pt x="178" y="1"/>
                  <a:pt x="1" y="178"/>
                  <a:pt x="1" y="397"/>
                </a:cubicBezTo>
                <a:cubicBezTo>
                  <a:pt x="1" y="614"/>
                  <a:pt x="178" y="792"/>
                  <a:pt x="397" y="792"/>
                </a:cubicBezTo>
                <a:cubicBezTo>
                  <a:pt x="615" y="792"/>
                  <a:pt x="792" y="614"/>
                  <a:pt x="792" y="397"/>
                </a:cubicBezTo>
                <a:cubicBezTo>
                  <a:pt x="792" y="178"/>
                  <a:pt x="615" y="1"/>
                  <a:pt x="39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67" name="Google Shape;636;p16">
            <a:extLst>
              <a:ext uri="{FF2B5EF4-FFF2-40B4-BE49-F238E27FC236}">
                <a16:creationId xmlns:a16="http://schemas.microsoft.com/office/drawing/2014/main" id="{99517BD4-BDA7-F6C8-303F-9EFAD2899C08}"/>
              </a:ext>
            </a:extLst>
          </p:cNvPr>
          <p:cNvSpPr/>
          <p:nvPr/>
        </p:nvSpPr>
        <p:spPr>
          <a:xfrm>
            <a:off x="894703" y="2986929"/>
            <a:ext cx="144461" cy="144607"/>
          </a:xfrm>
          <a:custGeom>
            <a:avLst/>
            <a:gdLst/>
            <a:ahLst/>
            <a:cxnLst/>
            <a:rect l="l" t="t" r="r" b="b"/>
            <a:pathLst>
              <a:path w="993" h="994" extrusionOk="0">
                <a:moveTo>
                  <a:pt x="497" y="203"/>
                </a:moveTo>
                <a:cubicBezTo>
                  <a:pt x="659" y="203"/>
                  <a:pt x="790" y="335"/>
                  <a:pt x="790" y="497"/>
                </a:cubicBezTo>
                <a:cubicBezTo>
                  <a:pt x="790" y="658"/>
                  <a:pt x="658" y="790"/>
                  <a:pt x="497" y="790"/>
                </a:cubicBezTo>
                <a:cubicBezTo>
                  <a:pt x="336" y="790"/>
                  <a:pt x="204" y="658"/>
                  <a:pt x="204" y="497"/>
                </a:cubicBezTo>
                <a:cubicBezTo>
                  <a:pt x="204" y="335"/>
                  <a:pt x="336" y="203"/>
                  <a:pt x="497" y="203"/>
                </a:cubicBezTo>
                <a:close/>
                <a:moveTo>
                  <a:pt x="497" y="1"/>
                </a:moveTo>
                <a:cubicBezTo>
                  <a:pt x="224" y="1"/>
                  <a:pt x="1" y="223"/>
                  <a:pt x="1" y="497"/>
                </a:cubicBezTo>
                <a:cubicBezTo>
                  <a:pt x="1" y="770"/>
                  <a:pt x="224" y="993"/>
                  <a:pt x="497" y="993"/>
                </a:cubicBezTo>
                <a:cubicBezTo>
                  <a:pt x="772" y="993"/>
                  <a:pt x="993" y="770"/>
                  <a:pt x="993" y="497"/>
                </a:cubicBezTo>
                <a:cubicBezTo>
                  <a:pt x="993" y="223"/>
                  <a:pt x="771" y="1"/>
                  <a:pt x="497"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8" name="Google Shape;637;p16">
            <a:extLst>
              <a:ext uri="{FF2B5EF4-FFF2-40B4-BE49-F238E27FC236}">
                <a16:creationId xmlns:a16="http://schemas.microsoft.com/office/drawing/2014/main" id="{107C1144-B60C-F360-297D-496BD65C0902}"/>
              </a:ext>
            </a:extLst>
          </p:cNvPr>
          <p:cNvSpPr/>
          <p:nvPr/>
        </p:nvSpPr>
        <p:spPr>
          <a:xfrm>
            <a:off x="910415" y="3201364"/>
            <a:ext cx="113765" cy="148099"/>
          </a:xfrm>
          <a:custGeom>
            <a:avLst/>
            <a:gdLst/>
            <a:ahLst/>
            <a:cxnLst/>
            <a:rect l="l" t="t" r="r" b="b"/>
            <a:pathLst>
              <a:path w="782" h="1018" extrusionOk="0">
                <a:moveTo>
                  <a:pt x="1" y="0"/>
                </a:moveTo>
                <a:lnTo>
                  <a:pt x="1" y="1017"/>
                </a:lnTo>
                <a:lnTo>
                  <a:pt x="782" y="1017"/>
                </a:lnTo>
                <a:lnTo>
                  <a:pt x="782"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69" name="Google Shape;638;p16">
            <a:extLst>
              <a:ext uri="{FF2B5EF4-FFF2-40B4-BE49-F238E27FC236}">
                <a16:creationId xmlns:a16="http://schemas.microsoft.com/office/drawing/2014/main" id="{B5A3BEBD-E9BC-4438-1E63-40874D37F567}"/>
              </a:ext>
            </a:extLst>
          </p:cNvPr>
          <p:cNvSpPr/>
          <p:nvPr/>
        </p:nvSpPr>
        <p:spPr>
          <a:xfrm>
            <a:off x="2408990" y="2639379"/>
            <a:ext cx="545987" cy="579301"/>
          </a:xfrm>
          <a:custGeom>
            <a:avLst/>
            <a:gdLst/>
            <a:ahLst/>
            <a:cxnLst/>
            <a:rect l="l" t="t" r="r" b="b"/>
            <a:pathLst>
              <a:path w="3753" h="3982" extrusionOk="0">
                <a:moveTo>
                  <a:pt x="1877" y="1"/>
                </a:moveTo>
                <a:lnTo>
                  <a:pt x="0" y="3982"/>
                </a:lnTo>
                <a:lnTo>
                  <a:pt x="3752" y="3982"/>
                </a:lnTo>
                <a:lnTo>
                  <a:pt x="1877"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370" name="Google Shape;639;p16">
            <a:extLst>
              <a:ext uri="{FF2B5EF4-FFF2-40B4-BE49-F238E27FC236}">
                <a16:creationId xmlns:a16="http://schemas.microsoft.com/office/drawing/2014/main" id="{9C2DAB2B-496F-7707-F4BA-691398CD01ED}"/>
              </a:ext>
            </a:extLst>
          </p:cNvPr>
          <p:cNvSpPr/>
          <p:nvPr/>
        </p:nvSpPr>
        <p:spPr>
          <a:xfrm>
            <a:off x="2409573" y="2640544"/>
            <a:ext cx="272775" cy="578137"/>
          </a:xfrm>
          <a:custGeom>
            <a:avLst/>
            <a:gdLst/>
            <a:ahLst/>
            <a:cxnLst/>
            <a:rect l="l" t="t" r="r" b="b"/>
            <a:pathLst>
              <a:path w="1875" h="3974" extrusionOk="0">
                <a:moveTo>
                  <a:pt x="1873" y="1"/>
                </a:moveTo>
                <a:lnTo>
                  <a:pt x="0" y="3974"/>
                </a:lnTo>
                <a:lnTo>
                  <a:pt x="1875" y="3974"/>
                </a:lnTo>
                <a:lnTo>
                  <a:pt x="1875" y="8"/>
                </a:lnTo>
                <a:lnTo>
                  <a:pt x="1873"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71" name="Google Shape;640;p16">
            <a:extLst>
              <a:ext uri="{FF2B5EF4-FFF2-40B4-BE49-F238E27FC236}">
                <a16:creationId xmlns:a16="http://schemas.microsoft.com/office/drawing/2014/main" id="{7D7A5BDB-265D-EC80-77B4-3E43C30845F7}"/>
              </a:ext>
            </a:extLst>
          </p:cNvPr>
          <p:cNvSpPr/>
          <p:nvPr/>
        </p:nvSpPr>
        <p:spPr>
          <a:xfrm>
            <a:off x="2072498" y="2772202"/>
            <a:ext cx="546132" cy="579301"/>
          </a:xfrm>
          <a:custGeom>
            <a:avLst/>
            <a:gdLst/>
            <a:ahLst/>
            <a:cxnLst/>
            <a:rect l="l" t="t" r="r" b="b"/>
            <a:pathLst>
              <a:path w="3754" h="3982" extrusionOk="0">
                <a:moveTo>
                  <a:pt x="1878" y="0"/>
                </a:moveTo>
                <a:lnTo>
                  <a:pt x="1" y="3981"/>
                </a:lnTo>
                <a:lnTo>
                  <a:pt x="3753" y="3981"/>
                </a:lnTo>
                <a:lnTo>
                  <a:pt x="1878"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2" name="Google Shape;641;p16">
            <a:extLst>
              <a:ext uri="{FF2B5EF4-FFF2-40B4-BE49-F238E27FC236}">
                <a16:creationId xmlns:a16="http://schemas.microsoft.com/office/drawing/2014/main" id="{0A8A3E3D-D4AB-473E-C43D-D3F34F074C17}"/>
              </a:ext>
            </a:extLst>
          </p:cNvPr>
          <p:cNvSpPr/>
          <p:nvPr/>
        </p:nvSpPr>
        <p:spPr>
          <a:xfrm>
            <a:off x="2073226" y="2773657"/>
            <a:ext cx="272775" cy="577847"/>
          </a:xfrm>
          <a:custGeom>
            <a:avLst/>
            <a:gdLst/>
            <a:ahLst/>
            <a:cxnLst/>
            <a:rect l="l" t="t" r="r" b="b"/>
            <a:pathLst>
              <a:path w="1875" h="3972" extrusionOk="0">
                <a:moveTo>
                  <a:pt x="1873" y="0"/>
                </a:moveTo>
                <a:lnTo>
                  <a:pt x="0"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3" name="Google Shape;642;p16">
            <a:extLst>
              <a:ext uri="{FF2B5EF4-FFF2-40B4-BE49-F238E27FC236}">
                <a16:creationId xmlns:a16="http://schemas.microsoft.com/office/drawing/2014/main" id="{2483468C-B495-3CCF-BE3C-CDCB0EBB87DC}"/>
              </a:ext>
            </a:extLst>
          </p:cNvPr>
          <p:cNvSpPr/>
          <p:nvPr/>
        </p:nvSpPr>
        <p:spPr>
          <a:xfrm>
            <a:off x="2763377" y="2772202"/>
            <a:ext cx="546132" cy="579301"/>
          </a:xfrm>
          <a:custGeom>
            <a:avLst/>
            <a:gdLst/>
            <a:ahLst/>
            <a:cxnLst/>
            <a:rect l="l" t="t" r="r" b="b"/>
            <a:pathLst>
              <a:path w="3754" h="3982" extrusionOk="0">
                <a:moveTo>
                  <a:pt x="1877" y="0"/>
                </a:moveTo>
                <a:lnTo>
                  <a:pt x="1" y="3981"/>
                </a:lnTo>
                <a:lnTo>
                  <a:pt x="3754" y="3981"/>
                </a:lnTo>
                <a:lnTo>
                  <a:pt x="1877" y="0"/>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74" name="Google Shape;643;p16">
            <a:extLst>
              <a:ext uri="{FF2B5EF4-FFF2-40B4-BE49-F238E27FC236}">
                <a16:creationId xmlns:a16="http://schemas.microsoft.com/office/drawing/2014/main" id="{214946B1-503B-5BFC-A4CB-7BC022C02075}"/>
              </a:ext>
            </a:extLst>
          </p:cNvPr>
          <p:cNvSpPr/>
          <p:nvPr/>
        </p:nvSpPr>
        <p:spPr>
          <a:xfrm>
            <a:off x="2763958" y="2773657"/>
            <a:ext cx="272920" cy="577847"/>
          </a:xfrm>
          <a:custGeom>
            <a:avLst/>
            <a:gdLst/>
            <a:ahLst/>
            <a:cxnLst/>
            <a:rect l="l" t="t" r="r" b="b"/>
            <a:pathLst>
              <a:path w="1876" h="3972" extrusionOk="0">
                <a:moveTo>
                  <a:pt x="1873" y="0"/>
                </a:moveTo>
                <a:lnTo>
                  <a:pt x="1" y="3971"/>
                </a:lnTo>
                <a:lnTo>
                  <a:pt x="1875" y="3971"/>
                </a:lnTo>
                <a:lnTo>
                  <a:pt x="1875" y="7"/>
                </a:lnTo>
                <a:lnTo>
                  <a:pt x="1873"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5" name="Google Shape;644;p16">
            <a:extLst>
              <a:ext uri="{FF2B5EF4-FFF2-40B4-BE49-F238E27FC236}">
                <a16:creationId xmlns:a16="http://schemas.microsoft.com/office/drawing/2014/main" id="{07A99B28-4EF8-DCA0-B104-2B1A1D7A2AEF}"/>
              </a:ext>
            </a:extLst>
          </p:cNvPr>
          <p:cNvSpPr/>
          <p:nvPr/>
        </p:nvSpPr>
        <p:spPr>
          <a:xfrm>
            <a:off x="2182771" y="3935453"/>
            <a:ext cx="173557" cy="291105"/>
          </a:xfrm>
          <a:custGeom>
            <a:avLst/>
            <a:gdLst/>
            <a:ahLst/>
            <a:cxnLst/>
            <a:rect l="l" t="t" r="r" b="b"/>
            <a:pathLst>
              <a:path w="1193" h="2001" extrusionOk="0">
                <a:moveTo>
                  <a:pt x="596" y="0"/>
                </a:moveTo>
                <a:lnTo>
                  <a:pt x="0" y="2001"/>
                </a:lnTo>
                <a:lnTo>
                  <a:pt x="1192"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6" name="Google Shape;645;p16">
            <a:extLst>
              <a:ext uri="{FF2B5EF4-FFF2-40B4-BE49-F238E27FC236}">
                <a16:creationId xmlns:a16="http://schemas.microsoft.com/office/drawing/2014/main" id="{705A82BB-981D-443E-1060-47EF06F7FD5D}"/>
              </a:ext>
            </a:extLst>
          </p:cNvPr>
          <p:cNvSpPr/>
          <p:nvPr/>
        </p:nvSpPr>
        <p:spPr>
          <a:xfrm>
            <a:off x="2251000" y="4061002"/>
            <a:ext cx="36952" cy="235532"/>
          </a:xfrm>
          <a:custGeom>
            <a:avLst/>
            <a:gdLst/>
            <a:ahLst/>
            <a:cxnLst/>
            <a:rect l="l" t="t" r="r" b="b"/>
            <a:pathLst>
              <a:path w="254" h="1619" extrusionOk="0">
                <a:moveTo>
                  <a:pt x="127" y="0"/>
                </a:moveTo>
                <a:lnTo>
                  <a:pt x="1"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7" name="Google Shape;646;p16">
            <a:extLst>
              <a:ext uri="{FF2B5EF4-FFF2-40B4-BE49-F238E27FC236}">
                <a16:creationId xmlns:a16="http://schemas.microsoft.com/office/drawing/2014/main" id="{721F2416-3956-BCC0-DA7F-F132B254DCBE}"/>
              </a:ext>
            </a:extLst>
          </p:cNvPr>
          <p:cNvSpPr/>
          <p:nvPr/>
        </p:nvSpPr>
        <p:spPr>
          <a:xfrm>
            <a:off x="2411173" y="3935453"/>
            <a:ext cx="173703" cy="291105"/>
          </a:xfrm>
          <a:custGeom>
            <a:avLst/>
            <a:gdLst/>
            <a:ahLst/>
            <a:cxnLst/>
            <a:rect l="l" t="t" r="r" b="b"/>
            <a:pathLst>
              <a:path w="1194" h="2001" extrusionOk="0">
                <a:moveTo>
                  <a:pt x="596" y="0"/>
                </a:moveTo>
                <a:lnTo>
                  <a:pt x="1" y="2001"/>
                </a:lnTo>
                <a:lnTo>
                  <a:pt x="1194" y="2001"/>
                </a:lnTo>
                <a:lnTo>
                  <a:pt x="59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78" name="Google Shape;647;p16">
            <a:extLst>
              <a:ext uri="{FF2B5EF4-FFF2-40B4-BE49-F238E27FC236}">
                <a16:creationId xmlns:a16="http://schemas.microsoft.com/office/drawing/2014/main" id="{1BA6B580-DF05-6115-CF33-19957801A8EB}"/>
              </a:ext>
            </a:extLst>
          </p:cNvPr>
          <p:cNvSpPr/>
          <p:nvPr/>
        </p:nvSpPr>
        <p:spPr>
          <a:xfrm>
            <a:off x="2479547" y="4061002"/>
            <a:ext cx="36952" cy="235532"/>
          </a:xfrm>
          <a:custGeom>
            <a:avLst/>
            <a:gdLst/>
            <a:ahLst/>
            <a:cxnLst/>
            <a:rect l="l" t="t" r="r" b="b"/>
            <a:pathLst>
              <a:path w="254"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79" name="Google Shape;648;p16">
            <a:extLst>
              <a:ext uri="{FF2B5EF4-FFF2-40B4-BE49-F238E27FC236}">
                <a16:creationId xmlns:a16="http://schemas.microsoft.com/office/drawing/2014/main" id="{FE1AFE33-325D-6A21-4975-56EB7BBA44AF}"/>
              </a:ext>
            </a:extLst>
          </p:cNvPr>
          <p:cNvSpPr/>
          <p:nvPr/>
        </p:nvSpPr>
        <p:spPr>
          <a:xfrm>
            <a:off x="2639720" y="3935453"/>
            <a:ext cx="173703" cy="291105"/>
          </a:xfrm>
          <a:custGeom>
            <a:avLst/>
            <a:gdLst/>
            <a:ahLst/>
            <a:cxnLst/>
            <a:rect l="l" t="t" r="r" b="b"/>
            <a:pathLst>
              <a:path w="1194" h="2001" extrusionOk="0">
                <a:moveTo>
                  <a:pt x="598" y="0"/>
                </a:moveTo>
                <a:lnTo>
                  <a:pt x="0" y="2001"/>
                </a:lnTo>
                <a:lnTo>
                  <a:pt x="1193"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0" name="Google Shape;649;p16">
            <a:extLst>
              <a:ext uri="{FF2B5EF4-FFF2-40B4-BE49-F238E27FC236}">
                <a16:creationId xmlns:a16="http://schemas.microsoft.com/office/drawing/2014/main" id="{42AE33EE-7535-8F47-D0E5-DD10769621F9}"/>
              </a:ext>
            </a:extLst>
          </p:cNvPr>
          <p:cNvSpPr/>
          <p:nvPr/>
        </p:nvSpPr>
        <p:spPr>
          <a:xfrm>
            <a:off x="2707949" y="4061002"/>
            <a:ext cx="37097" cy="235532"/>
          </a:xfrm>
          <a:custGeom>
            <a:avLst/>
            <a:gdLst/>
            <a:ahLst/>
            <a:cxnLst/>
            <a:rect l="l" t="t" r="r" b="b"/>
            <a:pathLst>
              <a:path w="255" h="1619" extrusionOk="0">
                <a:moveTo>
                  <a:pt x="129" y="0"/>
                </a:moveTo>
                <a:lnTo>
                  <a:pt x="1" y="1619"/>
                </a:lnTo>
                <a:lnTo>
                  <a:pt x="255" y="1619"/>
                </a:lnTo>
                <a:lnTo>
                  <a:pt x="12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1" name="Google Shape;650;p16">
            <a:extLst>
              <a:ext uri="{FF2B5EF4-FFF2-40B4-BE49-F238E27FC236}">
                <a16:creationId xmlns:a16="http://schemas.microsoft.com/office/drawing/2014/main" id="{58C609A1-1347-0A92-DD37-BA637115E990}"/>
              </a:ext>
            </a:extLst>
          </p:cNvPr>
          <p:cNvSpPr/>
          <p:nvPr/>
        </p:nvSpPr>
        <p:spPr>
          <a:xfrm>
            <a:off x="2868121" y="3935453"/>
            <a:ext cx="173703" cy="291105"/>
          </a:xfrm>
          <a:custGeom>
            <a:avLst/>
            <a:gdLst/>
            <a:ahLst/>
            <a:cxnLst/>
            <a:rect l="l" t="t" r="r" b="b"/>
            <a:pathLst>
              <a:path w="1194" h="2001" extrusionOk="0">
                <a:moveTo>
                  <a:pt x="598" y="0"/>
                </a:moveTo>
                <a:lnTo>
                  <a:pt x="1" y="2001"/>
                </a:lnTo>
                <a:lnTo>
                  <a:pt x="1194" y="2001"/>
                </a:lnTo>
                <a:lnTo>
                  <a:pt x="598"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2" name="Google Shape;651;p16">
            <a:extLst>
              <a:ext uri="{FF2B5EF4-FFF2-40B4-BE49-F238E27FC236}">
                <a16:creationId xmlns:a16="http://schemas.microsoft.com/office/drawing/2014/main" id="{023CAABE-E0CA-27DE-5C76-FF30B9E07D36}"/>
              </a:ext>
            </a:extLst>
          </p:cNvPr>
          <p:cNvSpPr/>
          <p:nvPr/>
        </p:nvSpPr>
        <p:spPr>
          <a:xfrm>
            <a:off x="2936640" y="4061002"/>
            <a:ext cx="36952" cy="235532"/>
          </a:xfrm>
          <a:custGeom>
            <a:avLst/>
            <a:gdLst/>
            <a:ahLst/>
            <a:cxnLst/>
            <a:rect l="l" t="t" r="r" b="b"/>
            <a:pathLst>
              <a:path w="254" h="1619" extrusionOk="0">
                <a:moveTo>
                  <a:pt x="127" y="0"/>
                </a:moveTo>
                <a:lnTo>
                  <a:pt x="1"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3" name="Google Shape;652;p16">
            <a:extLst>
              <a:ext uri="{FF2B5EF4-FFF2-40B4-BE49-F238E27FC236}">
                <a16:creationId xmlns:a16="http://schemas.microsoft.com/office/drawing/2014/main" id="{E5A0523F-0189-74F4-17B4-C5DB7CE20C72}"/>
              </a:ext>
            </a:extLst>
          </p:cNvPr>
          <p:cNvSpPr/>
          <p:nvPr/>
        </p:nvSpPr>
        <p:spPr>
          <a:xfrm>
            <a:off x="3096813" y="3935453"/>
            <a:ext cx="173703" cy="291105"/>
          </a:xfrm>
          <a:custGeom>
            <a:avLst/>
            <a:gdLst/>
            <a:ahLst/>
            <a:cxnLst/>
            <a:rect l="l" t="t" r="r" b="b"/>
            <a:pathLst>
              <a:path w="1194" h="2001" extrusionOk="0">
                <a:moveTo>
                  <a:pt x="597" y="0"/>
                </a:moveTo>
                <a:lnTo>
                  <a:pt x="1" y="2001"/>
                </a:lnTo>
                <a:lnTo>
                  <a:pt x="1194" y="2001"/>
                </a:lnTo>
                <a:lnTo>
                  <a:pt x="597" y="0"/>
                </a:lnTo>
                <a:close/>
              </a:path>
            </a:pathLst>
          </a:custGeom>
          <a:solidFill>
            <a:srgbClr val="B3DCE7"/>
          </a:solidFill>
          <a:ln>
            <a:noFill/>
          </a:ln>
        </p:spPr>
        <p:txBody>
          <a:bodyPr spcFirstLastPara="1" wrap="square" lIns="121900" tIns="121900" rIns="121900" bIns="121900" anchor="ctr" anchorCtr="0">
            <a:noAutofit/>
          </a:bodyPr>
          <a:lstStyle/>
          <a:p>
            <a:endParaRPr sz="2400"/>
          </a:p>
        </p:txBody>
      </p:sp>
      <p:sp>
        <p:nvSpPr>
          <p:cNvPr id="384" name="Google Shape;653;p16">
            <a:extLst>
              <a:ext uri="{FF2B5EF4-FFF2-40B4-BE49-F238E27FC236}">
                <a16:creationId xmlns:a16="http://schemas.microsoft.com/office/drawing/2014/main" id="{8B0E4415-C338-8807-0D68-726F4A20473A}"/>
              </a:ext>
            </a:extLst>
          </p:cNvPr>
          <p:cNvSpPr/>
          <p:nvPr/>
        </p:nvSpPr>
        <p:spPr>
          <a:xfrm>
            <a:off x="3165189" y="4061002"/>
            <a:ext cx="36807" cy="235532"/>
          </a:xfrm>
          <a:custGeom>
            <a:avLst/>
            <a:gdLst/>
            <a:ahLst/>
            <a:cxnLst/>
            <a:rect l="l" t="t" r="r" b="b"/>
            <a:pathLst>
              <a:path w="253"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5" name="Google Shape;654;p16">
            <a:extLst>
              <a:ext uri="{FF2B5EF4-FFF2-40B4-BE49-F238E27FC236}">
                <a16:creationId xmlns:a16="http://schemas.microsoft.com/office/drawing/2014/main" id="{C83C4309-91CA-7851-77B7-0E41561B1E46}"/>
              </a:ext>
            </a:extLst>
          </p:cNvPr>
          <p:cNvSpPr/>
          <p:nvPr/>
        </p:nvSpPr>
        <p:spPr>
          <a:xfrm>
            <a:off x="1248072" y="2981256"/>
            <a:ext cx="173703" cy="291105"/>
          </a:xfrm>
          <a:custGeom>
            <a:avLst/>
            <a:gdLst/>
            <a:ahLst/>
            <a:cxnLst/>
            <a:rect l="l" t="t" r="r" b="b"/>
            <a:pathLst>
              <a:path w="1194" h="2001" extrusionOk="0">
                <a:moveTo>
                  <a:pt x="598" y="1"/>
                </a:moveTo>
                <a:lnTo>
                  <a:pt x="1" y="2000"/>
                </a:lnTo>
                <a:lnTo>
                  <a:pt x="1194" y="2000"/>
                </a:lnTo>
                <a:lnTo>
                  <a:pt x="598" y="1"/>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6" name="Google Shape;655;p16">
            <a:extLst>
              <a:ext uri="{FF2B5EF4-FFF2-40B4-BE49-F238E27FC236}">
                <a16:creationId xmlns:a16="http://schemas.microsoft.com/office/drawing/2014/main" id="{E45276EF-FFA8-FAA7-3CC1-8693D4F9E3C8}"/>
              </a:ext>
            </a:extLst>
          </p:cNvPr>
          <p:cNvSpPr/>
          <p:nvPr/>
        </p:nvSpPr>
        <p:spPr>
          <a:xfrm>
            <a:off x="1316591" y="3106803"/>
            <a:ext cx="36952" cy="235677"/>
          </a:xfrm>
          <a:custGeom>
            <a:avLst/>
            <a:gdLst/>
            <a:ahLst/>
            <a:cxnLst/>
            <a:rect l="l" t="t" r="r" b="b"/>
            <a:pathLst>
              <a:path w="254" h="1620" extrusionOk="0">
                <a:moveTo>
                  <a:pt x="127" y="0"/>
                </a:moveTo>
                <a:lnTo>
                  <a:pt x="0" y="1619"/>
                </a:lnTo>
                <a:lnTo>
                  <a:pt x="254"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7" name="Google Shape;656;p16">
            <a:extLst>
              <a:ext uri="{FF2B5EF4-FFF2-40B4-BE49-F238E27FC236}">
                <a16:creationId xmlns:a16="http://schemas.microsoft.com/office/drawing/2014/main" id="{5FB34BC8-A2A3-5C2E-3053-2F64EFDB2748}"/>
              </a:ext>
            </a:extLst>
          </p:cNvPr>
          <p:cNvSpPr/>
          <p:nvPr/>
        </p:nvSpPr>
        <p:spPr>
          <a:xfrm>
            <a:off x="4282464" y="4478672"/>
            <a:ext cx="173703" cy="290960"/>
          </a:xfrm>
          <a:custGeom>
            <a:avLst/>
            <a:gdLst/>
            <a:ahLst/>
            <a:cxnLst/>
            <a:rect l="l" t="t" r="r" b="b"/>
            <a:pathLst>
              <a:path w="1194" h="2000" extrusionOk="0">
                <a:moveTo>
                  <a:pt x="597" y="0"/>
                </a:moveTo>
                <a:lnTo>
                  <a:pt x="0" y="1999"/>
                </a:lnTo>
                <a:lnTo>
                  <a:pt x="1193" y="1999"/>
                </a:lnTo>
                <a:lnTo>
                  <a:pt x="597"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88" name="Google Shape;657;p16">
            <a:extLst>
              <a:ext uri="{FF2B5EF4-FFF2-40B4-BE49-F238E27FC236}">
                <a16:creationId xmlns:a16="http://schemas.microsoft.com/office/drawing/2014/main" id="{B0D6D89E-2CD8-0356-8544-07C7BFBAD877}"/>
              </a:ext>
            </a:extLst>
          </p:cNvPr>
          <p:cNvSpPr/>
          <p:nvPr/>
        </p:nvSpPr>
        <p:spPr>
          <a:xfrm>
            <a:off x="4350692" y="4603930"/>
            <a:ext cx="36952" cy="235823"/>
          </a:xfrm>
          <a:custGeom>
            <a:avLst/>
            <a:gdLst/>
            <a:ahLst/>
            <a:cxnLst/>
            <a:rect l="l" t="t" r="r" b="b"/>
            <a:pathLst>
              <a:path w="254" h="1621" extrusionOk="0">
                <a:moveTo>
                  <a:pt x="128" y="1"/>
                </a:moveTo>
                <a:lnTo>
                  <a:pt x="1" y="1620"/>
                </a:lnTo>
                <a:lnTo>
                  <a:pt x="254" y="1620"/>
                </a:lnTo>
                <a:lnTo>
                  <a:pt x="12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89" name="Google Shape;658;p16">
            <a:extLst>
              <a:ext uri="{FF2B5EF4-FFF2-40B4-BE49-F238E27FC236}">
                <a16:creationId xmlns:a16="http://schemas.microsoft.com/office/drawing/2014/main" id="{A8B4BCBC-4FB1-AB96-5EDD-857C64B608F7}"/>
              </a:ext>
            </a:extLst>
          </p:cNvPr>
          <p:cNvSpPr/>
          <p:nvPr/>
        </p:nvSpPr>
        <p:spPr>
          <a:xfrm>
            <a:off x="900960" y="1517879"/>
            <a:ext cx="173703" cy="291251"/>
          </a:xfrm>
          <a:custGeom>
            <a:avLst/>
            <a:gdLst/>
            <a:ahLst/>
            <a:cxnLst/>
            <a:rect l="l" t="t" r="r" b="b"/>
            <a:pathLst>
              <a:path w="1194" h="2002" extrusionOk="0">
                <a:moveTo>
                  <a:pt x="597" y="1"/>
                </a:moveTo>
                <a:lnTo>
                  <a:pt x="0" y="2001"/>
                </a:lnTo>
                <a:lnTo>
                  <a:pt x="1194" y="2001"/>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0" name="Google Shape;659;p16">
            <a:extLst>
              <a:ext uri="{FF2B5EF4-FFF2-40B4-BE49-F238E27FC236}">
                <a16:creationId xmlns:a16="http://schemas.microsoft.com/office/drawing/2014/main" id="{3558279F-8585-DB07-3987-BC8C2AB7C597}"/>
              </a:ext>
            </a:extLst>
          </p:cNvPr>
          <p:cNvSpPr/>
          <p:nvPr/>
        </p:nvSpPr>
        <p:spPr>
          <a:xfrm>
            <a:off x="969480" y="1643283"/>
            <a:ext cx="36807" cy="235823"/>
          </a:xfrm>
          <a:custGeom>
            <a:avLst/>
            <a:gdLst/>
            <a:ahLst/>
            <a:cxnLst/>
            <a:rect l="l" t="t" r="r" b="b"/>
            <a:pathLst>
              <a:path w="253" h="1621" extrusionOk="0">
                <a:moveTo>
                  <a:pt x="126" y="0"/>
                </a:moveTo>
                <a:lnTo>
                  <a:pt x="0" y="1620"/>
                </a:lnTo>
                <a:lnTo>
                  <a:pt x="253" y="1620"/>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1" name="Google Shape;660;p16">
            <a:extLst>
              <a:ext uri="{FF2B5EF4-FFF2-40B4-BE49-F238E27FC236}">
                <a16:creationId xmlns:a16="http://schemas.microsoft.com/office/drawing/2014/main" id="{05A72D68-AEB4-223E-EDC8-2C8C94DC2762}"/>
              </a:ext>
            </a:extLst>
          </p:cNvPr>
          <p:cNvSpPr/>
          <p:nvPr/>
        </p:nvSpPr>
        <p:spPr>
          <a:xfrm>
            <a:off x="2936641" y="1092497"/>
            <a:ext cx="173703" cy="290960"/>
          </a:xfrm>
          <a:custGeom>
            <a:avLst/>
            <a:gdLst/>
            <a:ahLst/>
            <a:cxnLst/>
            <a:rect l="l" t="t" r="r" b="b"/>
            <a:pathLst>
              <a:path w="1194" h="2000" extrusionOk="0">
                <a:moveTo>
                  <a:pt x="596" y="1"/>
                </a:moveTo>
                <a:lnTo>
                  <a:pt x="1" y="2000"/>
                </a:lnTo>
                <a:lnTo>
                  <a:pt x="1194" y="2000"/>
                </a:lnTo>
                <a:lnTo>
                  <a:pt x="596"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2" name="Google Shape;661;p16">
            <a:extLst>
              <a:ext uri="{FF2B5EF4-FFF2-40B4-BE49-F238E27FC236}">
                <a16:creationId xmlns:a16="http://schemas.microsoft.com/office/drawing/2014/main" id="{B53AFBA3-F273-B507-3A8C-B493C88728BC}"/>
              </a:ext>
            </a:extLst>
          </p:cNvPr>
          <p:cNvSpPr/>
          <p:nvPr/>
        </p:nvSpPr>
        <p:spPr>
          <a:xfrm>
            <a:off x="3005017" y="1218047"/>
            <a:ext cx="36807" cy="235532"/>
          </a:xfrm>
          <a:custGeom>
            <a:avLst/>
            <a:gdLst/>
            <a:ahLst/>
            <a:cxnLst/>
            <a:rect l="l" t="t" r="r" b="b"/>
            <a:pathLst>
              <a:path w="253" h="1619" extrusionOk="0">
                <a:moveTo>
                  <a:pt x="126" y="0"/>
                </a:moveTo>
                <a:lnTo>
                  <a:pt x="0" y="1619"/>
                </a:lnTo>
                <a:lnTo>
                  <a:pt x="253" y="1619"/>
                </a:lnTo>
                <a:lnTo>
                  <a:pt x="126"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3" name="Google Shape;662;p16">
            <a:extLst>
              <a:ext uri="{FF2B5EF4-FFF2-40B4-BE49-F238E27FC236}">
                <a16:creationId xmlns:a16="http://schemas.microsoft.com/office/drawing/2014/main" id="{65293032-66A9-34A9-04A1-F1286CCC649B}"/>
              </a:ext>
            </a:extLst>
          </p:cNvPr>
          <p:cNvSpPr/>
          <p:nvPr/>
        </p:nvSpPr>
        <p:spPr>
          <a:xfrm>
            <a:off x="3158787" y="1092497"/>
            <a:ext cx="173848" cy="290960"/>
          </a:xfrm>
          <a:custGeom>
            <a:avLst/>
            <a:gdLst/>
            <a:ahLst/>
            <a:cxnLst/>
            <a:rect l="l" t="t" r="r" b="b"/>
            <a:pathLst>
              <a:path w="1195" h="2000" extrusionOk="0">
                <a:moveTo>
                  <a:pt x="598" y="1"/>
                </a:moveTo>
                <a:lnTo>
                  <a:pt x="0" y="2000"/>
                </a:lnTo>
                <a:lnTo>
                  <a:pt x="1194" y="2000"/>
                </a:lnTo>
                <a:lnTo>
                  <a:pt x="598"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4" name="Google Shape;663;p16">
            <a:extLst>
              <a:ext uri="{FF2B5EF4-FFF2-40B4-BE49-F238E27FC236}">
                <a16:creationId xmlns:a16="http://schemas.microsoft.com/office/drawing/2014/main" id="{8E03ABD7-531E-227C-C0C5-1609D2A52DEC}"/>
              </a:ext>
            </a:extLst>
          </p:cNvPr>
          <p:cNvSpPr/>
          <p:nvPr/>
        </p:nvSpPr>
        <p:spPr>
          <a:xfrm>
            <a:off x="3227163" y="1218047"/>
            <a:ext cx="37097" cy="235532"/>
          </a:xfrm>
          <a:custGeom>
            <a:avLst/>
            <a:gdLst/>
            <a:ahLst/>
            <a:cxnLst/>
            <a:rect l="l" t="t" r="r" b="b"/>
            <a:pathLst>
              <a:path w="255" h="1619" extrusionOk="0">
                <a:moveTo>
                  <a:pt x="128" y="0"/>
                </a:moveTo>
                <a:lnTo>
                  <a:pt x="1" y="1619"/>
                </a:lnTo>
                <a:lnTo>
                  <a:pt x="255" y="1619"/>
                </a:lnTo>
                <a:lnTo>
                  <a:pt x="12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5" name="Google Shape;664;p16">
            <a:extLst>
              <a:ext uri="{FF2B5EF4-FFF2-40B4-BE49-F238E27FC236}">
                <a16:creationId xmlns:a16="http://schemas.microsoft.com/office/drawing/2014/main" id="{2BD98D57-602C-3198-5DC1-94F17243014E}"/>
              </a:ext>
            </a:extLst>
          </p:cNvPr>
          <p:cNvSpPr/>
          <p:nvPr/>
        </p:nvSpPr>
        <p:spPr>
          <a:xfrm>
            <a:off x="3381078" y="1092497"/>
            <a:ext cx="173703" cy="290960"/>
          </a:xfrm>
          <a:custGeom>
            <a:avLst/>
            <a:gdLst/>
            <a:ahLst/>
            <a:cxnLst/>
            <a:rect l="l" t="t" r="r" b="b"/>
            <a:pathLst>
              <a:path w="1194" h="2000" extrusionOk="0">
                <a:moveTo>
                  <a:pt x="597" y="1"/>
                </a:moveTo>
                <a:lnTo>
                  <a:pt x="1" y="2000"/>
                </a:lnTo>
                <a:lnTo>
                  <a:pt x="1194" y="2000"/>
                </a:lnTo>
                <a:lnTo>
                  <a:pt x="597"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96" name="Google Shape;665;p16">
            <a:extLst>
              <a:ext uri="{FF2B5EF4-FFF2-40B4-BE49-F238E27FC236}">
                <a16:creationId xmlns:a16="http://schemas.microsoft.com/office/drawing/2014/main" id="{8CF27F7A-AACC-1C0D-4364-30AF2C512B9F}"/>
              </a:ext>
            </a:extLst>
          </p:cNvPr>
          <p:cNvSpPr/>
          <p:nvPr/>
        </p:nvSpPr>
        <p:spPr>
          <a:xfrm>
            <a:off x="3449452" y="1218047"/>
            <a:ext cx="36952" cy="235532"/>
          </a:xfrm>
          <a:custGeom>
            <a:avLst/>
            <a:gdLst/>
            <a:ahLst/>
            <a:cxnLst/>
            <a:rect l="l" t="t" r="r" b="b"/>
            <a:pathLst>
              <a:path w="254" h="1619" extrusionOk="0">
                <a:moveTo>
                  <a:pt x="127" y="0"/>
                </a:moveTo>
                <a:lnTo>
                  <a:pt x="0" y="1619"/>
                </a:lnTo>
                <a:lnTo>
                  <a:pt x="253" y="1619"/>
                </a:lnTo>
                <a:lnTo>
                  <a:pt x="12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397" name="Google Shape;666;p16">
            <a:extLst>
              <a:ext uri="{FF2B5EF4-FFF2-40B4-BE49-F238E27FC236}">
                <a16:creationId xmlns:a16="http://schemas.microsoft.com/office/drawing/2014/main" id="{ADB8B904-876A-A1C4-8E9E-4CF1DD6DDDD5}"/>
              </a:ext>
            </a:extLst>
          </p:cNvPr>
          <p:cNvSpPr/>
          <p:nvPr/>
        </p:nvSpPr>
        <p:spPr>
          <a:xfrm>
            <a:off x="2666488" y="4935623"/>
            <a:ext cx="1922519" cy="360500"/>
          </a:xfrm>
          <a:custGeom>
            <a:avLst/>
            <a:gdLst/>
            <a:ahLst/>
            <a:cxnLst/>
            <a:rect l="l" t="t" r="r" b="b"/>
            <a:pathLst>
              <a:path w="13215" h="2478" extrusionOk="0">
                <a:moveTo>
                  <a:pt x="27" y="0"/>
                </a:moveTo>
                <a:cubicBezTo>
                  <a:pt x="12" y="0"/>
                  <a:pt x="1" y="12"/>
                  <a:pt x="1" y="27"/>
                </a:cubicBezTo>
                <a:lnTo>
                  <a:pt x="1" y="2451"/>
                </a:lnTo>
                <a:cubicBezTo>
                  <a:pt x="1" y="2466"/>
                  <a:pt x="12" y="2477"/>
                  <a:pt x="27" y="2477"/>
                </a:cubicBezTo>
                <a:lnTo>
                  <a:pt x="13188" y="2477"/>
                </a:lnTo>
                <a:cubicBezTo>
                  <a:pt x="13202" y="2477"/>
                  <a:pt x="13215" y="2465"/>
                  <a:pt x="13215" y="2451"/>
                </a:cubicBezTo>
                <a:lnTo>
                  <a:pt x="13215" y="27"/>
                </a:lnTo>
                <a:cubicBezTo>
                  <a:pt x="13215" y="12"/>
                  <a:pt x="13204" y="0"/>
                  <a:pt x="1318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398" name="Google Shape;667;p16">
            <a:extLst>
              <a:ext uri="{FF2B5EF4-FFF2-40B4-BE49-F238E27FC236}">
                <a16:creationId xmlns:a16="http://schemas.microsoft.com/office/drawing/2014/main" id="{A169E579-BFA5-2729-C2F6-B0993313271D}"/>
              </a:ext>
            </a:extLst>
          </p:cNvPr>
          <p:cNvSpPr/>
          <p:nvPr/>
        </p:nvSpPr>
        <p:spPr>
          <a:xfrm>
            <a:off x="485618" y="3433404"/>
            <a:ext cx="42189" cy="180541"/>
          </a:xfrm>
          <a:custGeom>
            <a:avLst/>
            <a:gdLst/>
            <a:ahLst/>
            <a:cxnLst/>
            <a:rect l="l" t="t" r="r" b="b"/>
            <a:pathLst>
              <a:path w="290" h="1241" extrusionOk="0">
                <a:moveTo>
                  <a:pt x="1" y="0"/>
                </a:moveTo>
                <a:lnTo>
                  <a:pt x="1"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399" name="Google Shape;668;p16">
            <a:extLst>
              <a:ext uri="{FF2B5EF4-FFF2-40B4-BE49-F238E27FC236}">
                <a16:creationId xmlns:a16="http://schemas.microsoft.com/office/drawing/2014/main" id="{EEE82296-81A8-0CEB-D513-6BEF34639751}"/>
              </a:ext>
            </a:extLst>
          </p:cNvPr>
          <p:cNvSpPr/>
          <p:nvPr/>
        </p:nvSpPr>
        <p:spPr>
          <a:xfrm>
            <a:off x="377382" y="3433404"/>
            <a:ext cx="42335" cy="180541"/>
          </a:xfrm>
          <a:custGeom>
            <a:avLst/>
            <a:gdLst/>
            <a:ahLst/>
            <a:cxnLst/>
            <a:rect l="l" t="t" r="r" b="b"/>
            <a:pathLst>
              <a:path w="291" h="1241" extrusionOk="0">
                <a:moveTo>
                  <a:pt x="1" y="0"/>
                </a:moveTo>
                <a:lnTo>
                  <a:pt x="1" y="1240"/>
                </a:lnTo>
                <a:lnTo>
                  <a:pt x="290" y="1240"/>
                </a:lnTo>
                <a:lnTo>
                  <a:pt x="290"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0" name="Google Shape;669;p16">
            <a:extLst>
              <a:ext uri="{FF2B5EF4-FFF2-40B4-BE49-F238E27FC236}">
                <a16:creationId xmlns:a16="http://schemas.microsoft.com/office/drawing/2014/main" id="{147E1C31-48B2-20E0-6EC9-52EE942F028E}"/>
              </a:ext>
            </a:extLst>
          </p:cNvPr>
          <p:cNvSpPr/>
          <p:nvPr/>
        </p:nvSpPr>
        <p:spPr>
          <a:xfrm>
            <a:off x="281366" y="3433404"/>
            <a:ext cx="42335" cy="180541"/>
          </a:xfrm>
          <a:custGeom>
            <a:avLst/>
            <a:gdLst/>
            <a:ahLst/>
            <a:cxnLst/>
            <a:rect l="l" t="t" r="r" b="b"/>
            <a:pathLst>
              <a:path w="291" h="1241" extrusionOk="0">
                <a:moveTo>
                  <a:pt x="1" y="0"/>
                </a:moveTo>
                <a:lnTo>
                  <a:pt x="1" y="1240"/>
                </a:lnTo>
                <a:lnTo>
                  <a:pt x="291" y="1240"/>
                </a:lnTo>
                <a:lnTo>
                  <a:pt x="291"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1" name="Google Shape;670;p16">
            <a:extLst>
              <a:ext uri="{FF2B5EF4-FFF2-40B4-BE49-F238E27FC236}">
                <a16:creationId xmlns:a16="http://schemas.microsoft.com/office/drawing/2014/main" id="{63E72A5D-A209-A3BB-F627-DA8E00080DC6}"/>
              </a:ext>
            </a:extLst>
          </p:cNvPr>
          <p:cNvSpPr/>
          <p:nvPr/>
        </p:nvSpPr>
        <p:spPr>
          <a:xfrm>
            <a:off x="179386" y="3433404"/>
            <a:ext cx="42044" cy="180541"/>
          </a:xfrm>
          <a:custGeom>
            <a:avLst/>
            <a:gdLst/>
            <a:ahLst/>
            <a:cxnLst/>
            <a:rect l="l" t="t" r="r" b="b"/>
            <a:pathLst>
              <a:path w="289" h="1241" extrusionOk="0">
                <a:moveTo>
                  <a:pt x="0" y="0"/>
                </a:moveTo>
                <a:lnTo>
                  <a:pt x="0" y="1240"/>
                </a:lnTo>
                <a:lnTo>
                  <a:pt x="289" y="1240"/>
                </a:lnTo>
                <a:lnTo>
                  <a:pt x="289"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2" name="Google Shape;671;p16">
            <a:extLst>
              <a:ext uri="{FF2B5EF4-FFF2-40B4-BE49-F238E27FC236}">
                <a16:creationId xmlns:a16="http://schemas.microsoft.com/office/drawing/2014/main" id="{D8056944-2D16-35A5-1CDF-B85A50D5E8DE}"/>
              </a:ext>
            </a:extLst>
          </p:cNvPr>
          <p:cNvSpPr/>
          <p:nvPr/>
        </p:nvSpPr>
        <p:spPr>
          <a:xfrm>
            <a:off x="197280" y="3499743"/>
            <a:ext cx="300561" cy="54264"/>
          </a:xfrm>
          <a:custGeom>
            <a:avLst/>
            <a:gdLst/>
            <a:ahLst/>
            <a:cxnLst/>
            <a:rect l="l" t="t" r="r" b="b"/>
            <a:pathLst>
              <a:path w="2066" h="373" extrusionOk="0">
                <a:moveTo>
                  <a:pt x="1" y="1"/>
                </a:moveTo>
                <a:lnTo>
                  <a:pt x="1" y="372"/>
                </a:lnTo>
                <a:lnTo>
                  <a:pt x="2066" y="372"/>
                </a:lnTo>
                <a:lnTo>
                  <a:pt x="2066" y="1"/>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403" name="Google Shape;672;p16">
            <a:extLst>
              <a:ext uri="{FF2B5EF4-FFF2-40B4-BE49-F238E27FC236}">
                <a16:creationId xmlns:a16="http://schemas.microsoft.com/office/drawing/2014/main" id="{F700ADE3-68B8-CA77-275E-5D7CFB57050D}"/>
              </a:ext>
            </a:extLst>
          </p:cNvPr>
          <p:cNvSpPr/>
          <p:nvPr/>
        </p:nvSpPr>
        <p:spPr>
          <a:xfrm>
            <a:off x="2912055" y="5055497"/>
            <a:ext cx="241205" cy="36371"/>
          </a:xfrm>
          <a:custGeom>
            <a:avLst/>
            <a:gdLst/>
            <a:ahLst/>
            <a:cxnLst/>
            <a:rect l="l" t="t" r="r" b="b"/>
            <a:pathLst>
              <a:path w="1658" h="250" extrusionOk="0">
                <a:moveTo>
                  <a:pt x="84" y="1"/>
                </a:moveTo>
                <a:cubicBezTo>
                  <a:pt x="38" y="1"/>
                  <a:pt x="1" y="38"/>
                  <a:pt x="1" y="84"/>
                </a:cubicBezTo>
                <a:cubicBezTo>
                  <a:pt x="1" y="130"/>
                  <a:pt x="38" y="168"/>
                  <a:pt x="84" y="168"/>
                </a:cubicBezTo>
                <a:cubicBezTo>
                  <a:pt x="138" y="168"/>
                  <a:pt x="159" y="179"/>
                  <a:pt x="192" y="198"/>
                </a:cubicBezTo>
                <a:cubicBezTo>
                  <a:pt x="235" y="221"/>
                  <a:pt x="286" y="250"/>
                  <a:pt x="381" y="250"/>
                </a:cubicBezTo>
                <a:cubicBezTo>
                  <a:pt x="478" y="250"/>
                  <a:pt x="530" y="221"/>
                  <a:pt x="571" y="198"/>
                </a:cubicBezTo>
                <a:cubicBezTo>
                  <a:pt x="604" y="180"/>
                  <a:pt x="627" y="168"/>
                  <a:pt x="680" y="168"/>
                </a:cubicBezTo>
                <a:cubicBezTo>
                  <a:pt x="733" y="168"/>
                  <a:pt x="755" y="179"/>
                  <a:pt x="789" y="198"/>
                </a:cubicBezTo>
                <a:cubicBezTo>
                  <a:pt x="831" y="221"/>
                  <a:pt x="882" y="250"/>
                  <a:pt x="978" y="250"/>
                </a:cubicBezTo>
                <a:cubicBezTo>
                  <a:pt x="1074" y="250"/>
                  <a:pt x="1126" y="221"/>
                  <a:pt x="1167" y="198"/>
                </a:cubicBezTo>
                <a:cubicBezTo>
                  <a:pt x="1200" y="180"/>
                  <a:pt x="1223" y="168"/>
                  <a:pt x="1276" y="168"/>
                </a:cubicBezTo>
                <a:cubicBezTo>
                  <a:pt x="1328" y="168"/>
                  <a:pt x="1351" y="179"/>
                  <a:pt x="1384" y="198"/>
                </a:cubicBezTo>
                <a:cubicBezTo>
                  <a:pt x="1427" y="221"/>
                  <a:pt x="1478" y="250"/>
                  <a:pt x="1573" y="250"/>
                </a:cubicBezTo>
                <a:cubicBezTo>
                  <a:pt x="1619" y="250"/>
                  <a:pt x="1657" y="212"/>
                  <a:pt x="1657" y="166"/>
                </a:cubicBezTo>
                <a:cubicBezTo>
                  <a:pt x="1657" y="120"/>
                  <a:pt x="1619" y="83"/>
                  <a:pt x="1573" y="83"/>
                </a:cubicBezTo>
                <a:cubicBezTo>
                  <a:pt x="1521" y="83"/>
                  <a:pt x="1499" y="72"/>
                  <a:pt x="1465" y="52"/>
                </a:cubicBezTo>
                <a:cubicBezTo>
                  <a:pt x="1423" y="30"/>
                  <a:pt x="1372" y="1"/>
                  <a:pt x="1276" y="1"/>
                </a:cubicBezTo>
                <a:cubicBezTo>
                  <a:pt x="1179" y="1"/>
                  <a:pt x="1127" y="30"/>
                  <a:pt x="1086" y="52"/>
                </a:cubicBezTo>
                <a:cubicBezTo>
                  <a:pt x="1054" y="71"/>
                  <a:pt x="1030" y="83"/>
                  <a:pt x="978" y="83"/>
                </a:cubicBezTo>
                <a:cubicBezTo>
                  <a:pt x="924" y="83"/>
                  <a:pt x="902" y="72"/>
                  <a:pt x="869" y="52"/>
                </a:cubicBezTo>
                <a:cubicBezTo>
                  <a:pt x="826" y="30"/>
                  <a:pt x="775" y="1"/>
                  <a:pt x="680" y="1"/>
                </a:cubicBezTo>
                <a:cubicBezTo>
                  <a:pt x="584" y="1"/>
                  <a:pt x="532" y="30"/>
                  <a:pt x="491" y="52"/>
                </a:cubicBezTo>
                <a:cubicBezTo>
                  <a:pt x="457" y="71"/>
                  <a:pt x="435" y="83"/>
                  <a:pt x="381"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4" name="Google Shape;673;p16">
            <a:extLst>
              <a:ext uri="{FF2B5EF4-FFF2-40B4-BE49-F238E27FC236}">
                <a16:creationId xmlns:a16="http://schemas.microsoft.com/office/drawing/2014/main" id="{F0709311-7F01-A719-EEE1-EBA414055CE0}"/>
              </a:ext>
            </a:extLst>
          </p:cNvPr>
          <p:cNvSpPr/>
          <p:nvPr/>
        </p:nvSpPr>
        <p:spPr>
          <a:xfrm>
            <a:off x="3326669"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2" y="197"/>
                </a:cubicBezTo>
                <a:cubicBezTo>
                  <a:pt x="235" y="220"/>
                  <a:pt x="286" y="248"/>
                  <a:pt x="381" y="248"/>
                </a:cubicBezTo>
                <a:cubicBezTo>
                  <a:pt x="477" y="248"/>
                  <a:pt x="529" y="220"/>
                  <a:pt x="570" y="197"/>
                </a:cubicBezTo>
                <a:cubicBezTo>
                  <a:pt x="604" y="179"/>
                  <a:pt x="627" y="166"/>
                  <a:pt x="680" y="166"/>
                </a:cubicBezTo>
                <a:cubicBezTo>
                  <a:pt x="733" y="166"/>
                  <a:pt x="754" y="178"/>
                  <a:pt x="788" y="197"/>
                </a:cubicBezTo>
                <a:cubicBezTo>
                  <a:pt x="830" y="220"/>
                  <a:pt x="881" y="248"/>
                  <a:pt x="977" y="248"/>
                </a:cubicBezTo>
                <a:cubicBezTo>
                  <a:pt x="1074" y="248"/>
                  <a:pt x="1126" y="220"/>
                  <a:pt x="1167" y="197"/>
                </a:cubicBezTo>
                <a:cubicBezTo>
                  <a:pt x="1200" y="179"/>
                  <a:pt x="1223" y="166"/>
                  <a:pt x="1275" y="166"/>
                </a:cubicBezTo>
                <a:cubicBezTo>
                  <a:pt x="1327" y="166"/>
                  <a:pt x="1351" y="178"/>
                  <a:pt x="1384" y="197"/>
                </a:cubicBezTo>
                <a:cubicBezTo>
                  <a:pt x="1427" y="220"/>
                  <a:pt x="1478" y="248"/>
                  <a:pt x="1573" y="248"/>
                </a:cubicBezTo>
                <a:cubicBezTo>
                  <a:pt x="1619" y="248"/>
                  <a:pt x="1657" y="211"/>
                  <a:pt x="1657" y="165"/>
                </a:cubicBezTo>
                <a:cubicBezTo>
                  <a:pt x="1657" y="119"/>
                  <a:pt x="1619" y="82"/>
                  <a:pt x="1573" y="82"/>
                </a:cubicBezTo>
                <a:cubicBezTo>
                  <a:pt x="1521" y="82"/>
                  <a:pt x="1498" y="71"/>
                  <a:pt x="1465" y="51"/>
                </a:cubicBezTo>
                <a:cubicBezTo>
                  <a:pt x="1423" y="28"/>
                  <a:pt x="1371" y="0"/>
                  <a:pt x="1275" y="0"/>
                </a:cubicBezTo>
                <a:cubicBezTo>
                  <a:pt x="1179" y="0"/>
                  <a:pt x="1127" y="28"/>
                  <a:pt x="1086" y="51"/>
                </a:cubicBezTo>
                <a:cubicBezTo>
                  <a:pt x="1053" y="69"/>
                  <a:pt x="1030" y="82"/>
                  <a:pt x="977" y="82"/>
                </a:cubicBezTo>
                <a:cubicBezTo>
                  <a:pt x="923" y="82"/>
                  <a:pt x="902" y="71"/>
                  <a:pt x="869" y="51"/>
                </a:cubicBezTo>
                <a:cubicBezTo>
                  <a:pt x="826" y="28"/>
                  <a:pt x="775" y="0"/>
                  <a:pt x="680" y="0"/>
                </a:cubicBezTo>
                <a:cubicBezTo>
                  <a:pt x="584" y="0"/>
                  <a:pt x="531" y="28"/>
                  <a:pt x="490" y="51"/>
                </a:cubicBezTo>
                <a:cubicBezTo>
                  <a:pt x="457" y="69"/>
                  <a:pt x="434" y="82"/>
                  <a:pt x="381" y="82"/>
                </a:cubicBezTo>
                <a:cubicBezTo>
                  <a:pt x="328" y="82"/>
                  <a:pt x="306" y="71"/>
                  <a:pt x="273" y="51"/>
                </a:cubicBezTo>
                <a:cubicBezTo>
                  <a:pt x="231"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5" name="Google Shape;674;p16">
            <a:extLst>
              <a:ext uri="{FF2B5EF4-FFF2-40B4-BE49-F238E27FC236}">
                <a16:creationId xmlns:a16="http://schemas.microsoft.com/office/drawing/2014/main" id="{37F6C0D8-D11C-EBAA-1E0A-5F487D594CAD}"/>
              </a:ext>
            </a:extLst>
          </p:cNvPr>
          <p:cNvSpPr/>
          <p:nvPr/>
        </p:nvSpPr>
        <p:spPr>
          <a:xfrm>
            <a:off x="190587" y="1138470"/>
            <a:ext cx="241205" cy="36369"/>
          </a:xfrm>
          <a:custGeom>
            <a:avLst/>
            <a:gdLst/>
            <a:ahLst/>
            <a:cxnLst/>
            <a:rect l="l" t="t" r="r" b="b"/>
            <a:pathLst>
              <a:path w="1658" h="250" extrusionOk="0">
                <a:moveTo>
                  <a:pt x="85" y="1"/>
                </a:moveTo>
                <a:cubicBezTo>
                  <a:pt x="39" y="1"/>
                  <a:pt x="1" y="38"/>
                  <a:pt x="1" y="84"/>
                </a:cubicBezTo>
                <a:cubicBezTo>
                  <a:pt x="1" y="130"/>
                  <a:pt x="39" y="168"/>
                  <a:pt x="85" y="168"/>
                </a:cubicBezTo>
                <a:cubicBezTo>
                  <a:pt x="138" y="168"/>
                  <a:pt x="159" y="179"/>
                  <a:pt x="193" y="198"/>
                </a:cubicBezTo>
                <a:cubicBezTo>
                  <a:pt x="235" y="221"/>
                  <a:pt x="286" y="249"/>
                  <a:pt x="382" y="249"/>
                </a:cubicBezTo>
                <a:cubicBezTo>
                  <a:pt x="479" y="249"/>
                  <a:pt x="531" y="221"/>
                  <a:pt x="572" y="198"/>
                </a:cubicBezTo>
                <a:cubicBezTo>
                  <a:pt x="605" y="180"/>
                  <a:pt x="628" y="168"/>
                  <a:pt x="680" y="168"/>
                </a:cubicBezTo>
                <a:cubicBezTo>
                  <a:pt x="734" y="168"/>
                  <a:pt x="756" y="179"/>
                  <a:pt x="789" y="198"/>
                </a:cubicBezTo>
                <a:cubicBezTo>
                  <a:pt x="832" y="221"/>
                  <a:pt x="883" y="249"/>
                  <a:pt x="978" y="249"/>
                </a:cubicBezTo>
                <a:cubicBezTo>
                  <a:pt x="1074" y="249"/>
                  <a:pt x="1126" y="221"/>
                  <a:pt x="1167" y="198"/>
                </a:cubicBezTo>
                <a:cubicBezTo>
                  <a:pt x="1201" y="180"/>
                  <a:pt x="1224" y="168"/>
                  <a:pt x="1277" y="168"/>
                </a:cubicBezTo>
                <a:cubicBezTo>
                  <a:pt x="1329" y="168"/>
                  <a:pt x="1351" y="179"/>
                  <a:pt x="1385" y="198"/>
                </a:cubicBezTo>
                <a:cubicBezTo>
                  <a:pt x="1427" y="221"/>
                  <a:pt x="1478" y="249"/>
                  <a:pt x="1574" y="249"/>
                </a:cubicBezTo>
                <a:cubicBezTo>
                  <a:pt x="1621" y="249"/>
                  <a:pt x="1657" y="212"/>
                  <a:pt x="1657" y="166"/>
                </a:cubicBezTo>
                <a:cubicBezTo>
                  <a:pt x="1657" y="119"/>
                  <a:pt x="1621" y="83"/>
                  <a:pt x="1574" y="83"/>
                </a:cubicBezTo>
                <a:cubicBezTo>
                  <a:pt x="1522" y="83"/>
                  <a:pt x="1499" y="71"/>
                  <a:pt x="1466" y="52"/>
                </a:cubicBezTo>
                <a:cubicBezTo>
                  <a:pt x="1423" y="29"/>
                  <a:pt x="1372" y="1"/>
                  <a:pt x="1277" y="1"/>
                </a:cubicBezTo>
                <a:cubicBezTo>
                  <a:pt x="1181" y="1"/>
                  <a:pt x="1128" y="29"/>
                  <a:pt x="1087" y="52"/>
                </a:cubicBezTo>
                <a:cubicBezTo>
                  <a:pt x="1054" y="70"/>
                  <a:pt x="1031" y="83"/>
                  <a:pt x="978" y="83"/>
                </a:cubicBezTo>
                <a:cubicBezTo>
                  <a:pt x="925" y="83"/>
                  <a:pt x="903" y="71"/>
                  <a:pt x="870" y="52"/>
                </a:cubicBezTo>
                <a:cubicBezTo>
                  <a:pt x="828" y="29"/>
                  <a:pt x="776" y="1"/>
                  <a:pt x="680" y="1"/>
                </a:cubicBezTo>
                <a:cubicBezTo>
                  <a:pt x="584" y="1"/>
                  <a:pt x="532" y="29"/>
                  <a:pt x="491" y="52"/>
                </a:cubicBezTo>
                <a:cubicBezTo>
                  <a:pt x="458" y="70"/>
                  <a:pt x="435" y="83"/>
                  <a:pt x="382" y="83"/>
                </a:cubicBezTo>
                <a:cubicBezTo>
                  <a:pt x="328" y="83"/>
                  <a:pt x="307" y="71"/>
                  <a:pt x="274" y="52"/>
                </a:cubicBezTo>
                <a:cubicBezTo>
                  <a:pt x="231" y="29"/>
                  <a:pt x="180" y="1"/>
                  <a:pt x="85"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6" name="Google Shape;675;p16">
            <a:extLst>
              <a:ext uri="{FF2B5EF4-FFF2-40B4-BE49-F238E27FC236}">
                <a16:creationId xmlns:a16="http://schemas.microsoft.com/office/drawing/2014/main" id="{7606F2D6-0A3F-5BA3-CF6C-F5884D8ABD31}"/>
              </a:ext>
            </a:extLst>
          </p:cNvPr>
          <p:cNvSpPr/>
          <p:nvPr/>
        </p:nvSpPr>
        <p:spPr>
          <a:xfrm>
            <a:off x="298824" y="1511041"/>
            <a:ext cx="241060" cy="36224"/>
          </a:xfrm>
          <a:custGeom>
            <a:avLst/>
            <a:gdLst/>
            <a:ahLst/>
            <a:cxnLst/>
            <a:rect l="l" t="t" r="r" b="b"/>
            <a:pathLst>
              <a:path w="1657" h="249" extrusionOk="0">
                <a:moveTo>
                  <a:pt x="84" y="1"/>
                </a:moveTo>
                <a:cubicBezTo>
                  <a:pt x="38" y="1"/>
                  <a:pt x="1" y="38"/>
                  <a:pt x="1" y="84"/>
                </a:cubicBezTo>
                <a:cubicBezTo>
                  <a:pt x="1" y="130"/>
                  <a:pt x="38" y="167"/>
                  <a:pt x="84" y="167"/>
                </a:cubicBezTo>
                <a:cubicBezTo>
                  <a:pt x="137" y="167"/>
                  <a:pt x="159" y="178"/>
                  <a:pt x="192" y="197"/>
                </a:cubicBezTo>
                <a:cubicBezTo>
                  <a:pt x="234" y="221"/>
                  <a:pt x="285" y="248"/>
                  <a:pt x="381" y="248"/>
                </a:cubicBezTo>
                <a:cubicBezTo>
                  <a:pt x="477" y="248"/>
                  <a:pt x="530" y="221"/>
                  <a:pt x="571" y="197"/>
                </a:cubicBezTo>
                <a:cubicBezTo>
                  <a:pt x="604" y="180"/>
                  <a:pt x="627" y="167"/>
                  <a:pt x="679" y="167"/>
                </a:cubicBezTo>
                <a:cubicBezTo>
                  <a:pt x="733" y="167"/>
                  <a:pt x="755" y="178"/>
                  <a:pt x="789" y="197"/>
                </a:cubicBezTo>
                <a:cubicBezTo>
                  <a:pt x="830" y="221"/>
                  <a:pt x="882" y="248"/>
                  <a:pt x="978" y="248"/>
                </a:cubicBezTo>
                <a:cubicBezTo>
                  <a:pt x="1073" y="248"/>
                  <a:pt x="1126" y="221"/>
                  <a:pt x="1167" y="197"/>
                </a:cubicBezTo>
                <a:cubicBezTo>
                  <a:pt x="1200" y="180"/>
                  <a:pt x="1223" y="167"/>
                  <a:pt x="1276" y="167"/>
                </a:cubicBezTo>
                <a:cubicBezTo>
                  <a:pt x="1328" y="167"/>
                  <a:pt x="1351" y="178"/>
                  <a:pt x="1384" y="197"/>
                </a:cubicBezTo>
                <a:cubicBezTo>
                  <a:pt x="1426" y="221"/>
                  <a:pt x="1477" y="248"/>
                  <a:pt x="1573" y="248"/>
                </a:cubicBezTo>
                <a:cubicBezTo>
                  <a:pt x="1619" y="248"/>
                  <a:pt x="1656" y="212"/>
                  <a:pt x="1656" y="166"/>
                </a:cubicBezTo>
                <a:cubicBezTo>
                  <a:pt x="1656" y="119"/>
                  <a:pt x="1619" y="83"/>
                  <a:pt x="1573" y="83"/>
                </a:cubicBezTo>
                <a:cubicBezTo>
                  <a:pt x="1521" y="83"/>
                  <a:pt x="1498" y="70"/>
                  <a:pt x="1465" y="52"/>
                </a:cubicBezTo>
                <a:cubicBezTo>
                  <a:pt x="1423" y="28"/>
                  <a:pt x="1372" y="1"/>
                  <a:pt x="1276" y="1"/>
                </a:cubicBezTo>
                <a:cubicBezTo>
                  <a:pt x="1179" y="1"/>
                  <a:pt x="1127" y="28"/>
                  <a:pt x="1086" y="52"/>
                </a:cubicBezTo>
                <a:cubicBezTo>
                  <a:pt x="1053" y="69"/>
                  <a:pt x="1030" y="83"/>
                  <a:pt x="978" y="83"/>
                </a:cubicBezTo>
                <a:cubicBezTo>
                  <a:pt x="924" y="83"/>
                  <a:pt x="902" y="70"/>
                  <a:pt x="868" y="52"/>
                </a:cubicBezTo>
                <a:cubicBezTo>
                  <a:pt x="826" y="28"/>
                  <a:pt x="775" y="1"/>
                  <a:pt x="679" y="1"/>
                </a:cubicBezTo>
                <a:cubicBezTo>
                  <a:pt x="584" y="1"/>
                  <a:pt x="531" y="28"/>
                  <a:pt x="490" y="52"/>
                </a:cubicBezTo>
                <a:cubicBezTo>
                  <a:pt x="457" y="69"/>
                  <a:pt x="433" y="83"/>
                  <a:pt x="381" y="83"/>
                </a:cubicBezTo>
                <a:cubicBezTo>
                  <a:pt x="328" y="83"/>
                  <a:pt x="306" y="70"/>
                  <a:pt x="273" y="52"/>
                </a:cubicBezTo>
                <a:cubicBezTo>
                  <a:pt x="231" y="28"/>
                  <a:pt x="180"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7" name="Google Shape;676;p16">
            <a:extLst>
              <a:ext uri="{FF2B5EF4-FFF2-40B4-BE49-F238E27FC236}">
                <a16:creationId xmlns:a16="http://schemas.microsoft.com/office/drawing/2014/main" id="{870673D0-C670-9985-9743-3156EC837E58}"/>
              </a:ext>
            </a:extLst>
          </p:cNvPr>
          <p:cNvSpPr/>
          <p:nvPr/>
        </p:nvSpPr>
        <p:spPr>
          <a:xfrm>
            <a:off x="605202" y="1216593"/>
            <a:ext cx="241060" cy="36369"/>
          </a:xfrm>
          <a:custGeom>
            <a:avLst/>
            <a:gdLst/>
            <a:ahLst/>
            <a:cxnLst/>
            <a:rect l="l" t="t" r="r" b="b"/>
            <a:pathLst>
              <a:path w="1657" h="250" extrusionOk="0">
                <a:moveTo>
                  <a:pt x="84" y="1"/>
                </a:moveTo>
                <a:cubicBezTo>
                  <a:pt x="38" y="1"/>
                  <a:pt x="0" y="38"/>
                  <a:pt x="0" y="84"/>
                </a:cubicBezTo>
                <a:cubicBezTo>
                  <a:pt x="0" y="130"/>
                  <a:pt x="38" y="168"/>
                  <a:pt x="84" y="168"/>
                </a:cubicBezTo>
                <a:cubicBezTo>
                  <a:pt x="138" y="168"/>
                  <a:pt x="159" y="179"/>
                  <a:pt x="193" y="198"/>
                </a:cubicBezTo>
                <a:cubicBezTo>
                  <a:pt x="235" y="221"/>
                  <a:pt x="286" y="250"/>
                  <a:pt x="382" y="250"/>
                </a:cubicBezTo>
                <a:cubicBezTo>
                  <a:pt x="478" y="250"/>
                  <a:pt x="530" y="221"/>
                  <a:pt x="571" y="198"/>
                </a:cubicBezTo>
                <a:cubicBezTo>
                  <a:pt x="604" y="180"/>
                  <a:pt x="628" y="168"/>
                  <a:pt x="680" y="168"/>
                </a:cubicBezTo>
                <a:cubicBezTo>
                  <a:pt x="734" y="168"/>
                  <a:pt x="756" y="179"/>
                  <a:pt x="788" y="198"/>
                </a:cubicBezTo>
                <a:cubicBezTo>
                  <a:pt x="831"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7" y="212"/>
                  <a:pt x="1657" y="166"/>
                </a:cubicBezTo>
                <a:cubicBezTo>
                  <a:pt x="1657" y="120"/>
                  <a:pt x="1620" y="83"/>
                  <a:pt x="1574" y="83"/>
                </a:cubicBezTo>
                <a:cubicBezTo>
                  <a:pt x="1522" y="83"/>
                  <a:pt x="1498" y="72"/>
                  <a:pt x="1466" y="52"/>
                </a:cubicBezTo>
                <a:cubicBezTo>
                  <a:pt x="1423" y="30"/>
                  <a:pt x="1371" y="1"/>
                  <a:pt x="1276" y="1"/>
                </a:cubicBezTo>
                <a:cubicBezTo>
                  <a:pt x="1180" y="1"/>
                  <a:pt x="1128" y="30"/>
                  <a:pt x="1087" y="52"/>
                </a:cubicBezTo>
                <a:cubicBezTo>
                  <a:pt x="1053" y="71"/>
                  <a:pt x="1031" y="83"/>
                  <a:pt x="978" y="83"/>
                </a:cubicBezTo>
                <a:cubicBezTo>
                  <a:pt x="924" y="83"/>
                  <a:pt x="903" y="72"/>
                  <a:pt x="869" y="52"/>
                </a:cubicBezTo>
                <a:cubicBezTo>
                  <a:pt x="827" y="30"/>
                  <a:pt x="776" y="1"/>
                  <a:pt x="680" y="1"/>
                </a:cubicBezTo>
                <a:cubicBezTo>
                  <a:pt x="584" y="1"/>
                  <a:pt x="531" y="30"/>
                  <a:pt x="491" y="52"/>
                </a:cubicBezTo>
                <a:cubicBezTo>
                  <a:pt x="458" y="71"/>
                  <a:pt x="434" y="83"/>
                  <a:pt x="382" y="83"/>
                </a:cubicBezTo>
                <a:cubicBezTo>
                  <a:pt x="328" y="83"/>
                  <a:pt x="306" y="72"/>
                  <a:pt x="274" y="52"/>
                </a:cubicBezTo>
                <a:cubicBezTo>
                  <a:pt x="231" y="30"/>
                  <a:pt x="179" y="1"/>
                  <a:pt x="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08" name="Google Shape;677;p16">
            <a:extLst>
              <a:ext uri="{FF2B5EF4-FFF2-40B4-BE49-F238E27FC236}">
                <a16:creationId xmlns:a16="http://schemas.microsoft.com/office/drawing/2014/main" id="{30CABE08-786B-8B75-06E7-56EA30EBE3FF}"/>
              </a:ext>
            </a:extLst>
          </p:cNvPr>
          <p:cNvSpPr/>
          <p:nvPr/>
        </p:nvSpPr>
        <p:spPr>
          <a:xfrm>
            <a:off x="3675090" y="5055497"/>
            <a:ext cx="241205" cy="36371"/>
          </a:xfrm>
          <a:custGeom>
            <a:avLst/>
            <a:gdLst/>
            <a:ahLst/>
            <a:cxnLst/>
            <a:rect l="l" t="t" r="r" b="b"/>
            <a:pathLst>
              <a:path w="1658" h="250" extrusionOk="0">
                <a:moveTo>
                  <a:pt x="84" y="1"/>
                </a:moveTo>
                <a:cubicBezTo>
                  <a:pt x="37" y="1"/>
                  <a:pt x="1" y="38"/>
                  <a:pt x="1" y="84"/>
                </a:cubicBezTo>
                <a:cubicBezTo>
                  <a:pt x="1" y="130"/>
                  <a:pt x="37" y="168"/>
                  <a:pt x="84" y="168"/>
                </a:cubicBezTo>
                <a:cubicBezTo>
                  <a:pt x="138" y="168"/>
                  <a:pt x="159" y="179"/>
                  <a:pt x="193" y="198"/>
                </a:cubicBezTo>
                <a:cubicBezTo>
                  <a:pt x="235" y="221"/>
                  <a:pt x="286" y="250"/>
                  <a:pt x="382" y="250"/>
                </a:cubicBezTo>
                <a:cubicBezTo>
                  <a:pt x="477" y="250"/>
                  <a:pt x="531" y="221"/>
                  <a:pt x="572" y="198"/>
                </a:cubicBezTo>
                <a:cubicBezTo>
                  <a:pt x="604" y="180"/>
                  <a:pt x="628" y="168"/>
                  <a:pt x="680" y="168"/>
                </a:cubicBezTo>
                <a:cubicBezTo>
                  <a:pt x="733" y="168"/>
                  <a:pt x="756" y="179"/>
                  <a:pt x="788" y="198"/>
                </a:cubicBezTo>
                <a:cubicBezTo>
                  <a:pt x="830" y="221"/>
                  <a:pt x="882" y="250"/>
                  <a:pt x="978" y="250"/>
                </a:cubicBezTo>
                <a:cubicBezTo>
                  <a:pt x="1074" y="250"/>
                  <a:pt x="1126" y="221"/>
                  <a:pt x="1167" y="198"/>
                </a:cubicBezTo>
                <a:cubicBezTo>
                  <a:pt x="1201" y="180"/>
                  <a:pt x="1223" y="168"/>
                  <a:pt x="1276" y="168"/>
                </a:cubicBezTo>
                <a:cubicBezTo>
                  <a:pt x="1329" y="168"/>
                  <a:pt x="1351" y="179"/>
                  <a:pt x="1385" y="198"/>
                </a:cubicBezTo>
                <a:cubicBezTo>
                  <a:pt x="1427" y="221"/>
                  <a:pt x="1478" y="250"/>
                  <a:pt x="1574" y="250"/>
                </a:cubicBezTo>
                <a:cubicBezTo>
                  <a:pt x="1620" y="250"/>
                  <a:pt x="1656" y="212"/>
                  <a:pt x="1657" y="166"/>
                </a:cubicBezTo>
                <a:cubicBezTo>
                  <a:pt x="1657" y="120"/>
                  <a:pt x="1620" y="83"/>
                  <a:pt x="1574" y="83"/>
                </a:cubicBezTo>
                <a:cubicBezTo>
                  <a:pt x="1521" y="83"/>
                  <a:pt x="1499" y="72"/>
                  <a:pt x="1465" y="52"/>
                </a:cubicBezTo>
                <a:cubicBezTo>
                  <a:pt x="1423" y="30"/>
                  <a:pt x="1372" y="1"/>
                  <a:pt x="1276" y="1"/>
                </a:cubicBezTo>
                <a:cubicBezTo>
                  <a:pt x="1180" y="1"/>
                  <a:pt x="1127" y="30"/>
                  <a:pt x="1086" y="52"/>
                </a:cubicBezTo>
                <a:cubicBezTo>
                  <a:pt x="1053" y="71"/>
                  <a:pt x="1030" y="83"/>
                  <a:pt x="978" y="83"/>
                </a:cubicBezTo>
                <a:cubicBezTo>
                  <a:pt x="925" y="83"/>
                  <a:pt x="902" y="72"/>
                  <a:pt x="869" y="52"/>
                </a:cubicBezTo>
                <a:cubicBezTo>
                  <a:pt x="827" y="30"/>
                  <a:pt x="776" y="1"/>
                  <a:pt x="680" y="1"/>
                </a:cubicBezTo>
                <a:cubicBezTo>
                  <a:pt x="584" y="1"/>
                  <a:pt x="532" y="30"/>
                  <a:pt x="491" y="52"/>
                </a:cubicBezTo>
                <a:cubicBezTo>
                  <a:pt x="457" y="71"/>
                  <a:pt x="434" y="83"/>
                  <a:pt x="382" y="83"/>
                </a:cubicBezTo>
                <a:cubicBezTo>
                  <a:pt x="328" y="83"/>
                  <a:pt x="307" y="72"/>
                  <a:pt x="273" y="52"/>
                </a:cubicBezTo>
                <a:cubicBezTo>
                  <a:pt x="231" y="30"/>
                  <a:pt x="180" y="1"/>
                  <a:pt x="84"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09" name="Google Shape;678;p16">
            <a:extLst>
              <a:ext uri="{FF2B5EF4-FFF2-40B4-BE49-F238E27FC236}">
                <a16:creationId xmlns:a16="http://schemas.microsoft.com/office/drawing/2014/main" id="{6B0AA485-43A8-DF1F-612D-3629260B09B8}"/>
              </a:ext>
            </a:extLst>
          </p:cNvPr>
          <p:cNvSpPr/>
          <p:nvPr/>
        </p:nvSpPr>
        <p:spPr>
          <a:xfrm>
            <a:off x="4089705" y="5133621"/>
            <a:ext cx="241060" cy="36079"/>
          </a:xfrm>
          <a:custGeom>
            <a:avLst/>
            <a:gdLst/>
            <a:ahLst/>
            <a:cxnLst/>
            <a:rect l="l" t="t" r="r" b="b"/>
            <a:pathLst>
              <a:path w="1657" h="248" extrusionOk="0">
                <a:moveTo>
                  <a:pt x="83" y="0"/>
                </a:moveTo>
                <a:cubicBezTo>
                  <a:pt x="37" y="0"/>
                  <a:pt x="0" y="37"/>
                  <a:pt x="0" y="83"/>
                </a:cubicBezTo>
                <a:cubicBezTo>
                  <a:pt x="0" y="129"/>
                  <a:pt x="37" y="166"/>
                  <a:pt x="83" y="166"/>
                </a:cubicBezTo>
                <a:cubicBezTo>
                  <a:pt x="137" y="166"/>
                  <a:pt x="159" y="178"/>
                  <a:pt x="193" y="197"/>
                </a:cubicBezTo>
                <a:cubicBezTo>
                  <a:pt x="235" y="220"/>
                  <a:pt x="286" y="248"/>
                  <a:pt x="382" y="248"/>
                </a:cubicBezTo>
                <a:cubicBezTo>
                  <a:pt x="477" y="248"/>
                  <a:pt x="530" y="220"/>
                  <a:pt x="571" y="197"/>
                </a:cubicBezTo>
                <a:cubicBezTo>
                  <a:pt x="604" y="179"/>
                  <a:pt x="627" y="166"/>
                  <a:pt x="680" y="166"/>
                </a:cubicBezTo>
                <a:cubicBezTo>
                  <a:pt x="733" y="166"/>
                  <a:pt x="755" y="178"/>
                  <a:pt x="788" y="197"/>
                </a:cubicBezTo>
                <a:cubicBezTo>
                  <a:pt x="830" y="220"/>
                  <a:pt x="881" y="248"/>
                  <a:pt x="977" y="248"/>
                </a:cubicBezTo>
                <a:cubicBezTo>
                  <a:pt x="1074" y="248"/>
                  <a:pt x="1126" y="220"/>
                  <a:pt x="1167" y="197"/>
                </a:cubicBezTo>
                <a:cubicBezTo>
                  <a:pt x="1200" y="179"/>
                  <a:pt x="1223" y="166"/>
                  <a:pt x="1275" y="166"/>
                </a:cubicBezTo>
                <a:cubicBezTo>
                  <a:pt x="1328" y="166"/>
                  <a:pt x="1351" y="178"/>
                  <a:pt x="1385" y="197"/>
                </a:cubicBezTo>
                <a:cubicBezTo>
                  <a:pt x="1427" y="220"/>
                  <a:pt x="1478" y="248"/>
                  <a:pt x="1574" y="248"/>
                </a:cubicBezTo>
                <a:cubicBezTo>
                  <a:pt x="1618" y="248"/>
                  <a:pt x="1657" y="211"/>
                  <a:pt x="1657" y="165"/>
                </a:cubicBezTo>
                <a:cubicBezTo>
                  <a:pt x="1657" y="119"/>
                  <a:pt x="1620" y="82"/>
                  <a:pt x="1574" y="82"/>
                </a:cubicBezTo>
                <a:cubicBezTo>
                  <a:pt x="1521" y="82"/>
                  <a:pt x="1498" y="71"/>
                  <a:pt x="1464" y="51"/>
                </a:cubicBezTo>
                <a:cubicBezTo>
                  <a:pt x="1422" y="28"/>
                  <a:pt x="1371" y="0"/>
                  <a:pt x="1275" y="0"/>
                </a:cubicBezTo>
                <a:cubicBezTo>
                  <a:pt x="1180" y="0"/>
                  <a:pt x="1127" y="28"/>
                  <a:pt x="1086" y="51"/>
                </a:cubicBezTo>
                <a:cubicBezTo>
                  <a:pt x="1053" y="69"/>
                  <a:pt x="1030" y="82"/>
                  <a:pt x="977" y="82"/>
                </a:cubicBezTo>
                <a:cubicBezTo>
                  <a:pt x="924" y="82"/>
                  <a:pt x="902" y="71"/>
                  <a:pt x="869" y="51"/>
                </a:cubicBezTo>
                <a:cubicBezTo>
                  <a:pt x="827" y="28"/>
                  <a:pt x="776" y="0"/>
                  <a:pt x="680" y="0"/>
                </a:cubicBezTo>
                <a:cubicBezTo>
                  <a:pt x="583" y="0"/>
                  <a:pt x="531" y="28"/>
                  <a:pt x="490" y="51"/>
                </a:cubicBezTo>
                <a:cubicBezTo>
                  <a:pt x="457" y="69"/>
                  <a:pt x="434" y="82"/>
                  <a:pt x="382" y="82"/>
                </a:cubicBezTo>
                <a:cubicBezTo>
                  <a:pt x="328" y="82"/>
                  <a:pt x="306" y="71"/>
                  <a:pt x="272" y="51"/>
                </a:cubicBezTo>
                <a:cubicBezTo>
                  <a:pt x="230" y="28"/>
                  <a:pt x="179" y="0"/>
                  <a:pt x="83"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410" name="Google Shape;679;p16">
            <a:extLst>
              <a:ext uri="{FF2B5EF4-FFF2-40B4-BE49-F238E27FC236}">
                <a16:creationId xmlns:a16="http://schemas.microsoft.com/office/drawing/2014/main" id="{A06110B9-6EC6-CF45-302C-31DE1CC6BE73}"/>
              </a:ext>
            </a:extLst>
          </p:cNvPr>
          <p:cNvSpPr/>
          <p:nvPr/>
        </p:nvSpPr>
        <p:spPr>
          <a:xfrm>
            <a:off x="4228200" y="1577381"/>
            <a:ext cx="150427" cy="1171551"/>
          </a:xfrm>
          <a:custGeom>
            <a:avLst/>
            <a:gdLst/>
            <a:ahLst/>
            <a:cxnLst/>
            <a:rect l="l" t="t" r="r" b="b"/>
            <a:pathLst>
              <a:path w="1034" h="8053" extrusionOk="0">
                <a:moveTo>
                  <a:pt x="1" y="0"/>
                </a:moveTo>
                <a:lnTo>
                  <a:pt x="1" y="8053"/>
                </a:lnTo>
                <a:lnTo>
                  <a:pt x="1033" y="8053"/>
                </a:lnTo>
                <a:lnTo>
                  <a:pt x="1033"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1" name="Google Shape;680;p16">
            <a:extLst>
              <a:ext uri="{FF2B5EF4-FFF2-40B4-BE49-F238E27FC236}">
                <a16:creationId xmlns:a16="http://schemas.microsoft.com/office/drawing/2014/main" id="{7AB0FF4E-BFC0-D94A-8BFD-049E4CB0088B}"/>
              </a:ext>
            </a:extLst>
          </p:cNvPr>
          <p:cNvSpPr/>
          <p:nvPr/>
        </p:nvSpPr>
        <p:spPr>
          <a:xfrm>
            <a:off x="4192413" y="1649247"/>
            <a:ext cx="228404" cy="1099683"/>
          </a:xfrm>
          <a:custGeom>
            <a:avLst/>
            <a:gdLst/>
            <a:ahLst/>
            <a:cxnLst/>
            <a:rect l="l" t="t" r="r" b="b"/>
            <a:pathLst>
              <a:path w="1570" h="7559" extrusionOk="0">
                <a:moveTo>
                  <a:pt x="0" y="0"/>
                </a:moveTo>
                <a:lnTo>
                  <a:pt x="0" y="7559"/>
                </a:lnTo>
                <a:lnTo>
                  <a:pt x="1570" y="7559"/>
                </a:lnTo>
                <a:lnTo>
                  <a:pt x="1570"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12" name="Google Shape;681;p16">
            <a:extLst>
              <a:ext uri="{FF2B5EF4-FFF2-40B4-BE49-F238E27FC236}">
                <a16:creationId xmlns:a16="http://schemas.microsoft.com/office/drawing/2014/main" id="{6B23620E-D21A-E6AF-6807-DA8971CFAEF3}"/>
              </a:ext>
            </a:extLst>
          </p:cNvPr>
          <p:cNvSpPr/>
          <p:nvPr/>
        </p:nvSpPr>
        <p:spPr>
          <a:xfrm>
            <a:off x="4132185" y="1739299"/>
            <a:ext cx="342605" cy="1009340"/>
          </a:xfrm>
          <a:custGeom>
            <a:avLst/>
            <a:gdLst/>
            <a:ahLst/>
            <a:cxnLst/>
            <a:rect l="l" t="t" r="r" b="b"/>
            <a:pathLst>
              <a:path w="2355" h="6938" extrusionOk="0">
                <a:moveTo>
                  <a:pt x="1" y="0"/>
                </a:moveTo>
                <a:lnTo>
                  <a:pt x="1" y="6938"/>
                </a:lnTo>
                <a:lnTo>
                  <a:pt x="2354" y="693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13" name="Google Shape;682;p16">
            <a:extLst>
              <a:ext uri="{FF2B5EF4-FFF2-40B4-BE49-F238E27FC236}">
                <a16:creationId xmlns:a16="http://schemas.microsoft.com/office/drawing/2014/main" id="{A98E95CF-BCC4-7355-0D47-47F31780BF1C}"/>
              </a:ext>
            </a:extLst>
          </p:cNvPr>
          <p:cNvSpPr/>
          <p:nvPr/>
        </p:nvSpPr>
        <p:spPr>
          <a:xfrm>
            <a:off x="4192412" y="1859610"/>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4" name="Google Shape;683;p16">
            <a:extLst>
              <a:ext uri="{FF2B5EF4-FFF2-40B4-BE49-F238E27FC236}">
                <a16:creationId xmlns:a16="http://schemas.microsoft.com/office/drawing/2014/main" id="{31060C0F-1208-19A5-D9BF-B466314BF62B}"/>
              </a:ext>
            </a:extLst>
          </p:cNvPr>
          <p:cNvSpPr/>
          <p:nvPr/>
        </p:nvSpPr>
        <p:spPr>
          <a:xfrm>
            <a:off x="4252495" y="1859610"/>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5" name="Google Shape;684;p16">
            <a:extLst>
              <a:ext uri="{FF2B5EF4-FFF2-40B4-BE49-F238E27FC236}">
                <a16:creationId xmlns:a16="http://schemas.microsoft.com/office/drawing/2014/main" id="{D10A979E-8391-29E5-C78A-93F29D9B96F0}"/>
              </a:ext>
            </a:extLst>
          </p:cNvPr>
          <p:cNvSpPr/>
          <p:nvPr/>
        </p:nvSpPr>
        <p:spPr>
          <a:xfrm>
            <a:off x="4318542" y="1859610"/>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6" name="Google Shape;685;p16">
            <a:extLst>
              <a:ext uri="{FF2B5EF4-FFF2-40B4-BE49-F238E27FC236}">
                <a16:creationId xmlns:a16="http://schemas.microsoft.com/office/drawing/2014/main" id="{28D6E254-E02E-2217-F146-F5D11E93866D}"/>
              </a:ext>
            </a:extLst>
          </p:cNvPr>
          <p:cNvSpPr/>
          <p:nvPr/>
        </p:nvSpPr>
        <p:spPr>
          <a:xfrm>
            <a:off x="4378625" y="1859610"/>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7" name="Google Shape;686;p16">
            <a:extLst>
              <a:ext uri="{FF2B5EF4-FFF2-40B4-BE49-F238E27FC236}">
                <a16:creationId xmlns:a16="http://schemas.microsoft.com/office/drawing/2014/main" id="{95D7956F-A7EE-1ACF-1D1E-8DDF92E8BC9C}"/>
              </a:ext>
            </a:extLst>
          </p:cNvPr>
          <p:cNvSpPr/>
          <p:nvPr/>
        </p:nvSpPr>
        <p:spPr>
          <a:xfrm>
            <a:off x="4192412" y="1925657"/>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18" name="Google Shape;687;p16">
            <a:extLst>
              <a:ext uri="{FF2B5EF4-FFF2-40B4-BE49-F238E27FC236}">
                <a16:creationId xmlns:a16="http://schemas.microsoft.com/office/drawing/2014/main" id="{1427467D-B22E-13EF-B427-820DA1356635}"/>
              </a:ext>
            </a:extLst>
          </p:cNvPr>
          <p:cNvSpPr/>
          <p:nvPr/>
        </p:nvSpPr>
        <p:spPr>
          <a:xfrm>
            <a:off x="4252495" y="1925657"/>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19" name="Google Shape;688;p16">
            <a:extLst>
              <a:ext uri="{FF2B5EF4-FFF2-40B4-BE49-F238E27FC236}">
                <a16:creationId xmlns:a16="http://schemas.microsoft.com/office/drawing/2014/main" id="{2BC8E802-D79A-47FE-B5B6-A323A0C4BA93}"/>
              </a:ext>
            </a:extLst>
          </p:cNvPr>
          <p:cNvSpPr/>
          <p:nvPr/>
        </p:nvSpPr>
        <p:spPr>
          <a:xfrm>
            <a:off x="4318542" y="1925657"/>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0" name="Google Shape;689;p16">
            <a:extLst>
              <a:ext uri="{FF2B5EF4-FFF2-40B4-BE49-F238E27FC236}">
                <a16:creationId xmlns:a16="http://schemas.microsoft.com/office/drawing/2014/main" id="{75A6659B-819B-FA7A-0228-EDD358C6C6A3}"/>
              </a:ext>
            </a:extLst>
          </p:cNvPr>
          <p:cNvSpPr/>
          <p:nvPr/>
        </p:nvSpPr>
        <p:spPr>
          <a:xfrm>
            <a:off x="4378625" y="1925657"/>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1" name="Google Shape;690;p16">
            <a:extLst>
              <a:ext uri="{FF2B5EF4-FFF2-40B4-BE49-F238E27FC236}">
                <a16:creationId xmlns:a16="http://schemas.microsoft.com/office/drawing/2014/main" id="{B07647C9-FB51-388B-1E02-82C7ED3374B3}"/>
              </a:ext>
            </a:extLst>
          </p:cNvPr>
          <p:cNvSpPr/>
          <p:nvPr/>
        </p:nvSpPr>
        <p:spPr>
          <a:xfrm>
            <a:off x="4192412" y="1997815"/>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2" name="Google Shape;691;p16">
            <a:extLst>
              <a:ext uri="{FF2B5EF4-FFF2-40B4-BE49-F238E27FC236}">
                <a16:creationId xmlns:a16="http://schemas.microsoft.com/office/drawing/2014/main" id="{F17830B7-BA07-3702-A30C-DB8EF7F17572}"/>
              </a:ext>
            </a:extLst>
          </p:cNvPr>
          <p:cNvSpPr/>
          <p:nvPr/>
        </p:nvSpPr>
        <p:spPr>
          <a:xfrm>
            <a:off x="4252495" y="1997815"/>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3" name="Google Shape;692;p16">
            <a:extLst>
              <a:ext uri="{FF2B5EF4-FFF2-40B4-BE49-F238E27FC236}">
                <a16:creationId xmlns:a16="http://schemas.microsoft.com/office/drawing/2014/main" id="{DDEA06CE-9A0D-56AC-F277-97D5B97C118E}"/>
              </a:ext>
            </a:extLst>
          </p:cNvPr>
          <p:cNvSpPr/>
          <p:nvPr/>
        </p:nvSpPr>
        <p:spPr>
          <a:xfrm>
            <a:off x="4318542" y="1997815"/>
            <a:ext cx="36224" cy="42189"/>
          </a:xfrm>
          <a:custGeom>
            <a:avLst/>
            <a:gdLst/>
            <a:ahLst/>
            <a:cxnLst/>
            <a:rect l="l" t="t" r="r" b="b"/>
            <a:pathLst>
              <a:path w="249" h="290" extrusionOk="0">
                <a:moveTo>
                  <a:pt x="1" y="1"/>
                </a:moveTo>
                <a:lnTo>
                  <a:pt x="1" y="289"/>
                </a:lnTo>
                <a:lnTo>
                  <a:pt x="248" y="289"/>
                </a:lnTo>
                <a:lnTo>
                  <a:pt x="248" y="1"/>
                </a:lnTo>
                <a:close/>
              </a:path>
            </a:pathLst>
          </a:custGeom>
          <a:solidFill>
            <a:srgbClr val="616F8B"/>
          </a:solidFill>
          <a:ln>
            <a:noFill/>
          </a:ln>
        </p:spPr>
        <p:txBody>
          <a:bodyPr spcFirstLastPara="1" wrap="square" lIns="121900" tIns="121900" rIns="121900" bIns="121900" anchor="ctr" anchorCtr="0">
            <a:noAutofit/>
          </a:bodyPr>
          <a:lstStyle/>
          <a:p>
            <a:endParaRPr sz="2400"/>
          </a:p>
        </p:txBody>
      </p:sp>
      <p:sp>
        <p:nvSpPr>
          <p:cNvPr id="424" name="Google Shape;693;p16">
            <a:extLst>
              <a:ext uri="{FF2B5EF4-FFF2-40B4-BE49-F238E27FC236}">
                <a16:creationId xmlns:a16="http://schemas.microsoft.com/office/drawing/2014/main" id="{188B814B-43E6-1C66-944A-C65436EBC8A7}"/>
              </a:ext>
            </a:extLst>
          </p:cNvPr>
          <p:cNvSpPr/>
          <p:nvPr/>
        </p:nvSpPr>
        <p:spPr>
          <a:xfrm>
            <a:off x="4378625" y="1997815"/>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5" name="Google Shape;694;p16">
            <a:extLst>
              <a:ext uri="{FF2B5EF4-FFF2-40B4-BE49-F238E27FC236}">
                <a16:creationId xmlns:a16="http://schemas.microsoft.com/office/drawing/2014/main" id="{84BE5758-0B33-0283-B350-EDDAE0FF8445}"/>
              </a:ext>
            </a:extLst>
          </p:cNvPr>
          <p:cNvSpPr/>
          <p:nvPr/>
        </p:nvSpPr>
        <p:spPr>
          <a:xfrm>
            <a:off x="4192412" y="2063718"/>
            <a:ext cx="36224" cy="48300"/>
          </a:xfrm>
          <a:custGeom>
            <a:avLst/>
            <a:gdLst/>
            <a:ahLst/>
            <a:cxnLst/>
            <a:rect l="l" t="t" r="r" b="b"/>
            <a:pathLst>
              <a:path w="249" h="332" extrusionOk="0">
                <a:moveTo>
                  <a:pt x="0" y="1"/>
                </a:moveTo>
                <a:lnTo>
                  <a:pt x="0"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6" name="Google Shape;695;p16">
            <a:extLst>
              <a:ext uri="{FF2B5EF4-FFF2-40B4-BE49-F238E27FC236}">
                <a16:creationId xmlns:a16="http://schemas.microsoft.com/office/drawing/2014/main" id="{E122455E-4B16-8E30-05A8-B65B457AF81F}"/>
              </a:ext>
            </a:extLst>
          </p:cNvPr>
          <p:cNvSpPr/>
          <p:nvPr/>
        </p:nvSpPr>
        <p:spPr>
          <a:xfrm>
            <a:off x="4252495" y="2063718"/>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27" name="Google Shape;696;p16">
            <a:extLst>
              <a:ext uri="{FF2B5EF4-FFF2-40B4-BE49-F238E27FC236}">
                <a16:creationId xmlns:a16="http://schemas.microsoft.com/office/drawing/2014/main" id="{D2BD05E0-D79D-42DB-1932-6D40EFA0E2A0}"/>
              </a:ext>
            </a:extLst>
          </p:cNvPr>
          <p:cNvSpPr/>
          <p:nvPr/>
        </p:nvSpPr>
        <p:spPr>
          <a:xfrm>
            <a:off x="4318542" y="2063718"/>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8" name="Google Shape;697;p16">
            <a:extLst>
              <a:ext uri="{FF2B5EF4-FFF2-40B4-BE49-F238E27FC236}">
                <a16:creationId xmlns:a16="http://schemas.microsoft.com/office/drawing/2014/main" id="{14030270-0B30-1476-F85F-6ED961ED7359}"/>
              </a:ext>
            </a:extLst>
          </p:cNvPr>
          <p:cNvSpPr/>
          <p:nvPr/>
        </p:nvSpPr>
        <p:spPr>
          <a:xfrm>
            <a:off x="4378625" y="2063718"/>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29" name="Google Shape;698;p16">
            <a:extLst>
              <a:ext uri="{FF2B5EF4-FFF2-40B4-BE49-F238E27FC236}">
                <a16:creationId xmlns:a16="http://schemas.microsoft.com/office/drawing/2014/main" id="{4F6A9D90-10BB-5A1A-C4CA-5B8305F3EBAB}"/>
              </a:ext>
            </a:extLst>
          </p:cNvPr>
          <p:cNvSpPr/>
          <p:nvPr/>
        </p:nvSpPr>
        <p:spPr>
          <a:xfrm>
            <a:off x="4192412" y="2135875"/>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0" name="Google Shape;699;p16">
            <a:extLst>
              <a:ext uri="{FF2B5EF4-FFF2-40B4-BE49-F238E27FC236}">
                <a16:creationId xmlns:a16="http://schemas.microsoft.com/office/drawing/2014/main" id="{16EA395D-545D-C044-0021-B4D90204E811}"/>
              </a:ext>
            </a:extLst>
          </p:cNvPr>
          <p:cNvSpPr/>
          <p:nvPr/>
        </p:nvSpPr>
        <p:spPr>
          <a:xfrm>
            <a:off x="4252495" y="2135875"/>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1" name="Google Shape;700;p16">
            <a:extLst>
              <a:ext uri="{FF2B5EF4-FFF2-40B4-BE49-F238E27FC236}">
                <a16:creationId xmlns:a16="http://schemas.microsoft.com/office/drawing/2014/main" id="{58060A71-0276-03FC-7981-E3E1540F0A1B}"/>
              </a:ext>
            </a:extLst>
          </p:cNvPr>
          <p:cNvSpPr/>
          <p:nvPr/>
        </p:nvSpPr>
        <p:spPr>
          <a:xfrm>
            <a:off x="4318542" y="2135875"/>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2" name="Google Shape;701;p16">
            <a:extLst>
              <a:ext uri="{FF2B5EF4-FFF2-40B4-BE49-F238E27FC236}">
                <a16:creationId xmlns:a16="http://schemas.microsoft.com/office/drawing/2014/main" id="{33147258-A732-DB46-F0A5-AA1A99E6FFCF}"/>
              </a:ext>
            </a:extLst>
          </p:cNvPr>
          <p:cNvSpPr/>
          <p:nvPr/>
        </p:nvSpPr>
        <p:spPr>
          <a:xfrm>
            <a:off x="4378625" y="2135875"/>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3" name="Google Shape;702;p16">
            <a:extLst>
              <a:ext uri="{FF2B5EF4-FFF2-40B4-BE49-F238E27FC236}">
                <a16:creationId xmlns:a16="http://schemas.microsoft.com/office/drawing/2014/main" id="{242F1664-7B77-CC36-78FF-6CFB0FA82D3D}"/>
              </a:ext>
            </a:extLst>
          </p:cNvPr>
          <p:cNvSpPr/>
          <p:nvPr/>
        </p:nvSpPr>
        <p:spPr>
          <a:xfrm>
            <a:off x="4192412" y="2208032"/>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4" name="Google Shape;703;p16">
            <a:extLst>
              <a:ext uri="{FF2B5EF4-FFF2-40B4-BE49-F238E27FC236}">
                <a16:creationId xmlns:a16="http://schemas.microsoft.com/office/drawing/2014/main" id="{9E2FF6D1-BD63-0C00-AE18-A52707F94729}"/>
              </a:ext>
            </a:extLst>
          </p:cNvPr>
          <p:cNvSpPr/>
          <p:nvPr/>
        </p:nvSpPr>
        <p:spPr>
          <a:xfrm>
            <a:off x="4252495" y="2208032"/>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5" name="Google Shape;704;p16">
            <a:extLst>
              <a:ext uri="{FF2B5EF4-FFF2-40B4-BE49-F238E27FC236}">
                <a16:creationId xmlns:a16="http://schemas.microsoft.com/office/drawing/2014/main" id="{8F405D14-BC55-9E82-4B8D-545F9B91CDFD}"/>
              </a:ext>
            </a:extLst>
          </p:cNvPr>
          <p:cNvSpPr/>
          <p:nvPr/>
        </p:nvSpPr>
        <p:spPr>
          <a:xfrm>
            <a:off x="4318542" y="2208032"/>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6" name="Google Shape;705;p16">
            <a:extLst>
              <a:ext uri="{FF2B5EF4-FFF2-40B4-BE49-F238E27FC236}">
                <a16:creationId xmlns:a16="http://schemas.microsoft.com/office/drawing/2014/main" id="{0EF11596-A361-D710-EC12-031C4AEF8C9E}"/>
              </a:ext>
            </a:extLst>
          </p:cNvPr>
          <p:cNvSpPr/>
          <p:nvPr/>
        </p:nvSpPr>
        <p:spPr>
          <a:xfrm>
            <a:off x="4378625" y="2208032"/>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37" name="Google Shape;706;p16">
            <a:extLst>
              <a:ext uri="{FF2B5EF4-FFF2-40B4-BE49-F238E27FC236}">
                <a16:creationId xmlns:a16="http://schemas.microsoft.com/office/drawing/2014/main" id="{554C0220-2F84-23B5-6E0C-B339576B7A65}"/>
              </a:ext>
            </a:extLst>
          </p:cNvPr>
          <p:cNvSpPr/>
          <p:nvPr/>
        </p:nvSpPr>
        <p:spPr>
          <a:xfrm>
            <a:off x="4192412" y="2274081"/>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8" name="Google Shape;707;p16">
            <a:extLst>
              <a:ext uri="{FF2B5EF4-FFF2-40B4-BE49-F238E27FC236}">
                <a16:creationId xmlns:a16="http://schemas.microsoft.com/office/drawing/2014/main" id="{12C07D3D-2712-9D84-BA75-CC695514F4F1}"/>
              </a:ext>
            </a:extLst>
          </p:cNvPr>
          <p:cNvSpPr/>
          <p:nvPr/>
        </p:nvSpPr>
        <p:spPr>
          <a:xfrm>
            <a:off x="4252495" y="2274081"/>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39" name="Google Shape;708;p16">
            <a:extLst>
              <a:ext uri="{FF2B5EF4-FFF2-40B4-BE49-F238E27FC236}">
                <a16:creationId xmlns:a16="http://schemas.microsoft.com/office/drawing/2014/main" id="{B3BFFAAA-4492-EC43-1D89-84484A10006B}"/>
              </a:ext>
            </a:extLst>
          </p:cNvPr>
          <p:cNvSpPr/>
          <p:nvPr/>
        </p:nvSpPr>
        <p:spPr>
          <a:xfrm>
            <a:off x="4318542" y="2274081"/>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0" name="Google Shape;709;p16">
            <a:extLst>
              <a:ext uri="{FF2B5EF4-FFF2-40B4-BE49-F238E27FC236}">
                <a16:creationId xmlns:a16="http://schemas.microsoft.com/office/drawing/2014/main" id="{FD0AB327-439C-2769-DA55-07F09049F682}"/>
              </a:ext>
            </a:extLst>
          </p:cNvPr>
          <p:cNvSpPr/>
          <p:nvPr/>
        </p:nvSpPr>
        <p:spPr>
          <a:xfrm>
            <a:off x="4378625" y="2274081"/>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1" name="Google Shape;710;p16">
            <a:extLst>
              <a:ext uri="{FF2B5EF4-FFF2-40B4-BE49-F238E27FC236}">
                <a16:creationId xmlns:a16="http://schemas.microsoft.com/office/drawing/2014/main" id="{9C985D3B-BB84-B788-0382-DF4729249790}"/>
              </a:ext>
            </a:extLst>
          </p:cNvPr>
          <p:cNvSpPr/>
          <p:nvPr/>
        </p:nvSpPr>
        <p:spPr>
          <a:xfrm>
            <a:off x="4192412" y="2346092"/>
            <a:ext cx="36224" cy="42189"/>
          </a:xfrm>
          <a:custGeom>
            <a:avLst/>
            <a:gdLst/>
            <a:ahLst/>
            <a:cxnLst/>
            <a:rect l="l" t="t" r="r" b="b"/>
            <a:pathLst>
              <a:path w="249" h="290" extrusionOk="0">
                <a:moveTo>
                  <a:pt x="0" y="1"/>
                </a:moveTo>
                <a:lnTo>
                  <a:pt x="0"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2" name="Google Shape;711;p16">
            <a:extLst>
              <a:ext uri="{FF2B5EF4-FFF2-40B4-BE49-F238E27FC236}">
                <a16:creationId xmlns:a16="http://schemas.microsoft.com/office/drawing/2014/main" id="{B83A4EA7-C9BE-C553-EF8E-3030271CB465}"/>
              </a:ext>
            </a:extLst>
          </p:cNvPr>
          <p:cNvSpPr/>
          <p:nvPr/>
        </p:nvSpPr>
        <p:spPr>
          <a:xfrm>
            <a:off x="4252495" y="2346092"/>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3" name="Google Shape;712;p16">
            <a:extLst>
              <a:ext uri="{FF2B5EF4-FFF2-40B4-BE49-F238E27FC236}">
                <a16:creationId xmlns:a16="http://schemas.microsoft.com/office/drawing/2014/main" id="{CB68BF87-738C-62D6-4E1F-A158DAEA35F7}"/>
              </a:ext>
            </a:extLst>
          </p:cNvPr>
          <p:cNvSpPr/>
          <p:nvPr/>
        </p:nvSpPr>
        <p:spPr>
          <a:xfrm>
            <a:off x="4318542" y="2346092"/>
            <a:ext cx="36224" cy="42189"/>
          </a:xfrm>
          <a:custGeom>
            <a:avLst/>
            <a:gdLst/>
            <a:ahLst/>
            <a:cxnLst/>
            <a:rect l="l" t="t" r="r" b="b"/>
            <a:pathLst>
              <a:path w="249" h="290" extrusionOk="0">
                <a:moveTo>
                  <a:pt x="1" y="1"/>
                </a:moveTo>
                <a:lnTo>
                  <a:pt x="1"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4" name="Google Shape;713;p16">
            <a:extLst>
              <a:ext uri="{FF2B5EF4-FFF2-40B4-BE49-F238E27FC236}">
                <a16:creationId xmlns:a16="http://schemas.microsoft.com/office/drawing/2014/main" id="{386ABF73-DE04-8ECC-88E1-E786406DA31D}"/>
              </a:ext>
            </a:extLst>
          </p:cNvPr>
          <p:cNvSpPr/>
          <p:nvPr/>
        </p:nvSpPr>
        <p:spPr>
          <a:xfrm>
            <a:off x="4378625" y="2346092"/>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5" name="Google Shape;714;p16">
            <a:extLst>
              <a:ext uri="{FF2B5EF4-FFF2-40B4-BE49-F238E27FC236}">
                <a16:creationId xmlns:a16="http://schemas.microsoft.com/office/drawing/2014/main" id="{FDE36B56-3D05-0D08-2935-788224854C99}"/>
              </a:ext>
            </a:extLst>
          </p:cNvPr>
          <p:cNvSpPr/>
          <p:nvPr/>
        </p:nvSpPr>
        <p:spPr>
          <a:xfrm>
            <a:off x="4192412" y="2412431"/>
            <a:ext cx="36224" cy="48008"/>
          </a:xfrm>
          <a:custGeom>
            <a:avLst/>
            <a:gdLst/>
            <a:ahLst/>
            <a:cxnLst/>
            <a:rect l="l" t="t" r="r" b="b"/>
            <a:pathLst>
              <a:path w="249" h="330" extrusionOk="0">
                <a:moveTo>
                  <a:pt x="0" y="0"/>
                </a:moveTo>
                <a:lnTo>
                  <a:pt x="0"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6" name="Google Shape;715;p16">
            <a:extLst>
              <a:ext uri="{FF2B5EF4-FFF2-40B4-BE49-F238E27FC236}">
                <a16:creationId xmlns:a16="http://schemas.microsoft.com/office/drawing/2014/main" id="{C8F3F06A-EEAF-8879-9949-9D07CFE776AB}"/>
              </a:ext>
            </a:extLst>
          </p:cNvPr>
          <p:cNvSpPr/>
          <p:nvPr/>
        </p:nvSpPr>
        <p:spPr>
          <a:xfrm>
            <a:off x="4252495" y="2412431"/>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7" name="Google Shape;716;p16">
            <a:extLst>
              <a:ext uri="{FF2B5EF4-FFF2-40B4-BE49-F238E27FC236}">
                <a16:creationId xmlns:a16="http://schemas.microsoft.com/office/drawing/2014/main" id="{4206CBA5-A547-BA1E-73DA-F07B9038D166}"/>
              </a:ext>
            </a:extLst>
          </p:cNvPr>
          <p:cNvSpPr/>
          <p:nvPr/>
        </p:nvSpPr>
        <p:spPr>
          <a:xfrm>
            <a:off x="4318542" y="2412431"/>
            <a:ext cx="36224" cy="48008"/>
          </a:xfrm>
          <a:custGeom>
            <a:avLst/>
            <a:gdLst/>
            <a:ahLst/>
            <a:cxnLst/>
            <a:rect l="l" t="t" r="r" b="b"/>
            <a:pathLst>
              <a:path w="249" h="330" extrusionOk="0">
                <a:moveTo>
                  <a:pt x="1" y="0"/>
                </a:moveTo>
                <a:lnTo>
                  <a:pt x="1"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48" name="Google Shape;717;p16">
            <a:extLst>
              <a:ext uri="{FF2B5EF4-FFF2-40B4-BE49-F238E27FC236}">
                <a16:creationId xmlns:a16="http://schemas.microsoft.com/office/drawing/2014/main" id="{1AC0CC3A-74CB-B89F-F9CB-4006490318BA}"/>
              </a:ext>
            </a:extLst>
          </p:cNvPr>
          <p:cNvSpPr/>
          <p:nvPr/>
        </p:nvSpPr>
        <p:spPr>
          <a:xfrm>
            <a:off x="4378625" y="2412431"/>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49" name="Google Shape;718;p16">
            <a:extLst>
              <a:ext uri="{FF2B5EF4-FFF2-40B4-BE49-F238E27FC236}">
                <a16:creationId xmlns:a16="http://schemas.microsoft.com/office/drawing/2014/main" id="{7A21E49B-FA41-99D5-9133-26A640D6482B}"/>
              </a:ext>
            </a:extLst>
          </p:cNvPr>
          <p:cNvSpPr/>
          <p:nvPr/>
        </p:nvSpPr>
        <p:spPr>
          <a:xfrm>
            <a:off x="4192412" y="2484298"/>
            <a:ext cx="36224" cy="42189"/>
          </a:xfrm>
          <a:custGeom>
            <a:avLst/>
            <a:gdLst/>
            <a:ahLst/>
            <a:cxnLst/>
            <a:rect l="l" t="t" r="r" b="b"/>
            <a:pathLst>
              <a:path w="249" h="290" extrusionOk="0">
                <a:moveTo>
                  <a:pt x="0" y="0"/>
                </a:moveTo>
                <a:lnTo>
                  <a:pt x="0"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0" name="Google Shape;719;p16">
            <a:extLst>
              <a:ext uri="{FF2B5EF4-FFF2-40B4-BE49-F238E27FC236}">
                <a16:creationId xmlns:a16="http://schemas.microsoft.com/office/drawing/2014/main" id="{E7C8AB63-1C2B-263B-AC82-B10788A0A978}"/>
              </a:ext>
            </a:extLst>
          </p:cNvPr>
          <p:cNvSpPr/>
          <p:nvPr/>
        </p:nvSpPr>
        <p:spPr>
          <a:xfrm>
            <a:off x="4252495" y="2484298"/>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1" name="Google Shape;720;p16">
            <a:extLst>
              <a:ext uri="{FF2B5EF4-FFF2-40B4-BE49-F238E27FC236}">
                <a16:creationId xmlns:a16="http://schemas.microsoft.com/office/drawing/2014/main" id="{7FD83F03-9BF9-AEF6-E5C4-882484B85E14}"/>
              </a:ext>
            </a:extLst>
          </p:cNvPr>
          <p:cNvSpPr/>
          <p:nvPr/>
        </p:nvSpPr>
        <p:spPr>
          <a:xfrm>
            <a:off x="4318542" y="2484298"/>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2" name="Google Shape;721;p16">
            <a:extLst>
              <a:ext uri="{FF2B5EF4-FFF2-40B4-BE49-F238E27FC236}">
                <a16:creationId xmlns:a16="http://schemas.microsoft.com/office/drawing/2014/main" id="{F538B375-8821-B984-0880-A060622A26E4}"/>
              </a:ext>
            </a:extLst>
          </p:cNvPr>
          <p:cNvSpPr/>
          <p:nvPr/>
        </p:nvSpPr>
        <p:spPr>
          <a:xfrm>
            <a:off x="4378625" y="2484298"/>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3" name="Google Shape;722;p16">
            <a:extLst>
              <a:ext uri="{FF2B5EF4-FFF2-40B4-BE49-F238E27FC236}">
                <a16:creationId xmlns:a16="http://schemas.microsoft.com/office/drawing/2014/main" id="{56BC1A0D-DB1A-7EFB-ACEC-F45F44529E39}"/>
              </a:ext>
            </a:extLst>
          </p:cNvPr>
          <p:cNvSpPr/>
          <p:nvPr/>
        </p:nvSpPr>
        <p:spPr>
          <a:xfrm>
            <a:off x="4192412" y="2556455"/>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4" name="Google Shape;723;p16">
            <a:extLst>
              <a:ext uri="{FF2B5EF4-FFF2-40B4-BE49-F238E27FC236}">
                <a16:creationId xmlns:a16="http://schemas.microsoft.com/office/drawing/2014/main" id="{CCA2C7E9-A70A-CD18-ABDA-8EAC0826AC49}"/>
              </a:ext>
            </a:extLst>
          </p:cNvPr>
          <p:cNvSpPr/>
          <p:nvPr/>
        </p:nvSpPr>
        <p:spPr>
          <a:xfrm>
            <a:off x="4252495" y="2556455"/>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5" name="Google Shape;724;p16">
            <a:extLst>
              <a:ext uri="{FF2B5EF4-FFF2-40B4-BE49-F238E27FC236}">
                <a16:creationId xmlns:a16="http://schemas.microsoft.com/office/drawing/2014/main" id="{7A36FCF8-4610-F4EF-85FF-0410E9AA3FF8}"/>
              </a:ext>
            </a:extLst>
          </p:cNvPr>
          <p:cNvSpPr/>
          <p:nvPr/>
        </p:nvSpPr>
        <p:spPr>
          <a:xfrm>
            <a:off x="4318542" y="2556455"/>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56" name="Google Shape;725;p16">
            <a:extLst>
              <a:ext uri="{FF2B5EF4-FFF2-40B4-BE49-F238E27FC236}">
                <a16:creationId xmlns:a16="http://schemas.microsoft.com/office/drawing/2014/main" id="{AFE11378-ECED-FFC7-4F28-6D7CC597D34D}"/>
              </a:ext>
            </a:extLst>
          </p:cNvPr>
          <p:cNvSpPr/>
          <p:nvPr/>
        </p:nvSpPr>
        <p:spPr>
          <a:xfrm>
            <a:off x="4378625" y="2556455"/>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7" name="Google Shape;726;p16">
            <a:extLst>
              <a:ext uri="{FF2B5EF4-FFF2-40B4-BE49-F238E27FC236}">
                <a16:creationId xmlns:a16="http://schemas.microsoft.com/office/drawing/2014/main" id="{B3C2455E-C4DA-F449-301D-8972420565F6}"/>
              </a:ext>
            </a:extLst>
          </p:cNvPr>
          <p:cNvSpPr/>
          <p:nvPr/>
        </p:nvSpPr>
        <p:spPr>
          <a:xfrm>
            <a:off x="4192412" y="2622504"/>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8" name="Google Shape;727;p16">
            <a:extLst>
              <a:ext uri="{FF2B5EF4-FFF2-40B4-BE49-F238E27FC236}">
                <a16:creationId xmlns:a16="http://schemas.microsoft.com/office/drawing/2014/main" id="{90615145-2441-2C0E-ED21-A57CE118D112}"/>
              </a:ext>
            </a:extLst>
          </p:cNvPr>
          <p:cNvSpPr/>
          <p:nvPr/>
        </p:nvSpPr>
        <p:spPr>
          <a:xfrm>
            <a:off x="4252495" y="2622504"/>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59" name="Google Shape;728;p16">
            <a:extLst>
              <a:ext uri="{FF2B5EF4-FFF2-40B4-BE49-F238E27FC236}">
                <a16:creationId xmlns:a16="http://schemas.microsoft.com/office/drawing/2014/main" id="{7C99309B-EFA5-532A-9B99-7E0B7CE7DE58}"/>
              </a:ext>
            </a:extLst>
          </p:cNvPr>
          <p:cNvSpPr/>
          <p:nvPr/>
        </p:nvSpPr>
        <p:spPr>
          <a:xfrm>
            <a:off x="4318542" y="2622504"/>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0" name="Google Shape;729;p16">
            <a:extLst>
              <a:ext uri="{FF2B5EF4-FFF2-40B4-BE49-F238E27FC236}">
                <a16:creationId xmlns:a16="http://schemas.microsoft.com/office/drawing/2014/main" id="{27C50903-9761-EC4E-BE4A-8AE6267879BF}"/>
              </a:ext>
            </a:extLst>
          </p:cNvPr>
          <p:cNvSpPr/>
          <p:nvPr/>
        </p:nvSpPr>
        <p:spPr>
          <a:xfrm>
            <a:off x="4378625" y="2622504"/>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1" name="Google Shape;730;p16">
            <a:extLst>
              <a:ext uri="{FF2B5EF4-FFF2-40B4-BE49-F238E27FC236}">
                <a16:creationId xmlns:a16="http://schemas.microsoft.com/office/drawing/2014/main" id="{A0334C06-814B-843B-2B49-FFFCEE43CA9F}"/>
              </a:ext>
            </a:extLst>
          </p:cNvPr>
          <p:cNvSpPr/>
          <p:nvPr/>
        </p:nvSpPr>
        <p:spPr>
          <a:xfrm>
            <a:off x="3845010" y="2275971"/>
            <a:ext cx="115365" cy="472664"/>
          </a:xfrm>
          <a:custGeom>
            <a:avLst/>
            <a:gdLst/>
            <a:ahLst/>
            <a:cxnLst/>
            <a:rect l="l" t="t" r="r" b="b"/>
            <a:pathLst>
              <a:path w="793" h="3249" extrusionOk="0">
                <a:moveTo>
                  <a:pt x="0" y="1"/>
                </a:moveTo>
                <a:lnTo>
                  <a:pt x="0" y="3249"/>
                </a:lnTo>
                <a:lnTo>
                  <a:pt x="792" y="3249"/>
                </a:lnTo>
                <a:lnTo>
                  <a:pt x="792"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2" name="Google Shape;731;p16">
            <a:extLst>
              <a:ext uri="{FF2B5EF4-FFF2-40B4-BE49-F238E27FC236}">
                <a16:creationId xmlns:a16="http://schemas.microsoft.com/office/drawing/2014/main" id="{96E3ED5C-1843-7BEE-2910-7091EB7A7AA2}"/>
              </a:ext>
            </a:extLst>
          </p:cNvPr>
          <p:cNvSpPr/>
          <p:nvPr/>
        </p:nvSpPr>
        <p:spPr>
          <a:xfrm>
            <a:off x="3775325" y="2339546"/>
            <a:ext cx="254591" cy="409381"/>
          </a:xfrm>
          <a:custGeom>
            <a:avLst/>
            <a:gdLst/>
            <a:ahLst/>
            <a:cxnLst/>
            <a:rect l="l" t="t" r="r" b="b"/>
            <a:pathLst>
              <a:path w="1750" h="2814" extrusionOk="0">
                <a:moveTo>
                  <a:pt x="0" y="1"/>
                </a:moveTo>
                <a:lnTo>
                  <a:pt x="0" y="2814"/>
                </a:lnTo>
                <a:lnTo>
                  <a:pt x="1750" y="2814"/>
                </a:lnTo>
                <a:lnTo>
                  <a:pt x="1750"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463" name="Google Shape;732;p16">
            <a:extLst>
              <a:ext uri="{FF2B5EF4-FFF2-40B4-BE49-F238E27FC236}">
                <a16:creationId xmlns:a16="http://schemas.microsoft.com/office/drawing/2014/main" id="{B6E8AAB9-94A4-E3E0-326C-07BDBA915FEE}"/>
              </a:ext>
            </a:extLst>
          </p:cNvPr>
          <p:cNvSpPr/>
          <p:nvPr/>
        </p:nvSpPr>
        <p:spPr>
          <a:xfrm>
            <a:off x="3509828" y="2438473"/>
            <a:ext cx="555297" cy="310164"/>
          </a:xfrm>
          <a:custGeom>
            <a:avLst/>
            <a:gdLst/>
            <a:ahLst/>
            <a:cxnLst/>
            <a:rect l="l" t="t" r="r" b="b"/>
            <a:pathLst>
              <a:path w="3817" h="2132" extrusionOk="0">
                <a:moveTo>
                  <a:pt x="1" y="0"/>
                </a:moveTo>
                <a:lnTo>
                  <a:pt x="1" y="2132"/>
                </a:lnTo>
                <a:lnTo>
                  <a:pt x="3816" y="2132"/>
                </a:lnTo>
                <a:lnTo>
                  <a:pt x="3816"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4" name="Google Shape;733;p16">
            <a:extLst>
              <a:ext uri="{FF2B5EF4-FFF2-40B4-BE49-F238E27FC236}">
                <a16:creationId xmlns:a16="http://schemas.microsoft.com/office/drawing/2014/main" id="{141AC343-A0C7-9D39-0C21-4347A8D6B7BA}"/>
              </a:ext>
            </a:extLst>
          </p:cNvPr>
          <p:cNvSpPr/>
          <p:nvPr/>
        </p:nvSpPr>
        <p:spPr>
          <a:xfrm>
            <a:off x="3988015"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5" name="Google Shape;734;p16">
            <a:extLst>
              <a:ext uri="{FF2B5EF4-FFF2-40B4-BE49-F238E27FC236}">
                <a16:creationId xmlns:a16="http://schemas.microsoft.com/office/drawing/2014/main" id="{85242551-C39E-2A5E-E4AD-11DEBEF74BA2}"/>
              </a:ext>
            </a:extLst>
          </p:cNvPr>
          <p:cNvSpPr/>
          <p:nvPr/>
        </p:nvSpPr>
        <p:spPr>
          <a:xfrm>
            <a:off x="3922113" y="2610574"/>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66" name="Google Shape;735;p16">
            <a:extLst>
              <a:ext uri="{FF2B5EF4-FFF2-40B4-BE49-F238E27FC236}">
                <a16:creationId xmlns:a16="http://schemas.microsoft.com/office/drawing/2014/main" id="{DA88BEAD-7412-77FF-6390-441450849353}"/>
              </a:ext>
            </a:extLst>
          </p:cNvPr>
          <p:cNvSpPr/>
          <p:nvPr/>
        </p:nvSpPr>
        <p:spPr>
          <a:xfrm>
            <a:off x="3861884"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7" name="Google Shape;736;p16">
            <a:extLst>
              <a:ext uri="{FF2B5EF4-FFF2-40B4-BE49-F238E27FC236}">
                <a16:creationId xmlns:a16="http://schemas.microsoft.com/office/drawing/2014/main" id="{3AA3FE6F-5583-5D9B-C7A7-45097205139E}"/>
              </a:ext>
            </a:extLst>
          </p:cNvPr>
          <p:cNvSpPr/>
          <p:nvPr/>
        </p:nvSpPr>
        <p:spPr>
          <a:xfrm>
            <a:off x="3795838" y="26105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8" name="Google Shape;737;p16">
            <a:extLst>
              <a:ext uri="{FF2B5EF4-FFF2-40B4-BE49-F238E27FC236}">
                <a16:creationId xmlns:a16="http://schemas.microsoft.com/office/drawing/2014/main" id="{917644FD-48E0-5804-7582-F9D5A5662791}"/>
              </a:ext>
            </a:extLst>
          </p:cNvPr>
          <p:cNvSpPr/>
          <p:nvPr/>
        </p:nvSpPr>
        <p:spPr>
          <a:xfrm>
            <a:off x="3988015"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69" name="Google Shape;738;p16">
            <a:extLst>
              <a:ext uri="{FF2B5EF4-FFF2-40B4-BE49-F238E27FC236}">
                <a16:creationId xmlns:a16="http://schemas.microsoft.com/office/drawing/2014/main" id="{76E2C919-F044-59D6-E883-909029C500D5}"/>
              </a:ext>
            </a:extLst>
          </p:cNvPr>
          <p:cNvSpPr/>
          <p:nvPr/>
        </p:nvSpPr>
        <p:spPr>
          <a:xfrm>
            <a:off x="3922113" y="2538417"/>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0" name="Google Shape;739;p16">
            <a:extLst>
              <a:ext uri="{FF2B5EF4-FFF2-40B4-BE49-F238E27FC236}">
                <a16:creationId xmlns:a16="http://schemas.microsoft.com/office/drawing/2014/main" id="{7626F231-EC26-493B-E166-53E9660D9048}"/>
              </a:ext>
            </a:extLst>
          </p:cNvPr>
          <p:cNvSpPr/>
          <p:nvPr/>
        </p:nvSpPr>
        <p:spPr>
          <a:xfrm>
            <a:off x="3861884"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1" name="Google Shape;740;p16">
            <a:extLst>
              <a:ext uri="{FF2B5EF4-FFF2-40B4-BE49-F238E27FC236}">
                <a16:creationId xmlns:a16="http://schemas.microsoft.com/office/drawing/2014/main" id="{2C5A1444-3615-BA54-7D0E-0D75415B6C51}"/>
              </a:ext>
            </a:extLst>
          </p:cNvPr>
          <p:cNvSpPr/>
          <p:nvPr/>
        </p:nvSpPr>
        <p:spPr>
          <a:xfrm>
            <a:off x="3795838" y="2538417"/>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2" name="Google Shape;741;p16">
            <a:extLst>
              <a:ext uri="{FF2B5EF4-FFF2-40B4-BE49-F238E27FC236}">
                <a16:creationId xmlns:a16="http://schemas.microsoft.com/office/drawing/2014/main" id="{06A8296C-2A10-D3BC-6698-6981140E9C30}"/>
              </a:ext>
            </a:extLst>
          </p:cNvPr>
          <p:cNvSpPr/>
          <p:nvPr/>
        </p:nvSpPr>
        <p:spPr>
          <a:xfrm>
            <a:off x="3988015"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3" name="Google Shape;742;p16">
            <a:extLst>
              <a:ext uri="{FF2B5EF4-FFF2-40B4-BE49-F238E27FC236}">
                <a16:creationId xmlns:a16="http://schemas.microsoft.com/office/drawing/2014/main" id="{2A40AA01-26EE-4AF0-E2D1-CE5EE36A2973}"/>
              </a:ext>
            </a:extLst>
          </p:cNvPr>
          <p:cNvSpPr/>
          <p:nvPr/>
        </p:nvSpPr>
        <p:spPr>
          <a:xfrm>
            <a:off x="3922113" y="247236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4" name="Google Shape;743;p16">
            <a:extLst>
              <a:ext uri="{FF2B5EF4-FFF2-40B4-BE49-F238E27FC236}">
                <a16:creationId xmlns:a16="http://schemas.microsoft.com/office/drawing/2014/main" id="{2F8415B1-3C40-AE2B-3921-6C8C4DC8C4E3}"/>
              </a:ext>
            </a:extLst>
          </p:cNvPr>
          <p:cNvSpPr/>
          <p:nvPr/>
        </p:nvSpPr>
        <p:spPr>
          <a:xfrm>
            <a:off x="3861884"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5" name="Google Shape;744;p16">
            <a:extLst>
              <a:ext uri="{FF2B5EF4-FFF2-40B4-BE49-F238E27FC236}">
                <a16:creationId xmlns:a16="http://schemas.microsoft.com/office/drawing/2014/main" id="{7EE8BD7E-C995-D587-89D1-E55255904398}"/>
              </a:ext>
            </a:extLst>
          </p:cNvPr>
          <p:cNvSpPr/>
          <p:nvPr/>
        </p:nvSpPr>
        <p:spPr>
          <a:xfrm>
            <a:off x="3795838" y="247236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6" name="Google Shape;745;p16">
            <a:extLst>
              <a:ext uri="{FF2B5EF4-FFF2-40B4-BE49-F238E27FC236}">
                <a16:creationId xmlns:a16="http://schemas.microsoft.com/office/drawing/2014/main" id="{99207804-D203-CD38-7DE9-8634741B4B3F}"/>
              </a:ext>
            </a:extLst>
          </p:cNvPr>
          <p:cNvSpPr/>
          <p:nvPr/>
        </p:nvSpPr>
        <p:spPr>
          <a:xfrm>
            <a:off x="3735901" y="26105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7" name="Google Shape;746;p16">
            <a:extLst>
              <a:ext uri="{FF2B5EF4-FFF2-40B4-BE49-F238E27FC236}">
                <a16:creationId xmlns:a16="http://schemas.microsoft.com/office/drawing/2014/main" id="{C2F74D35-5B9A-95F7-6BFD-87FEE1E290F1}"/>
              </a:ext>
            </a:extLst>
          </p:cNvPr>
          <p:cNvSpPr/>
          <p:nvPr/>
        </p:nvSpPr>
        <p:spPr>
          <a:xfrm>
            <a:off x="3669707" y="2610574"/>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78" name="Google Shape;747;p16">
            <a:extLst>
              <a:ext uri="{FF2B5EF4-FFF2-40B4-BE49-F238E27FC236}">
                <a16:creationId xmlns:a16="http://schemas.microsoft.com/office/drawing/2014/main" id="{2DC40BB0-6CC1-4696-1107-74376C2AD810}"/>
              </a:ext>
            </a:extLst>
          </p:cNvPr>
          <p:cNvSpPr/>
          <p:nvPr/>
        </p:nvSpPr>
        <p:spPr>
          <a:xfrm>
            <a:off x="3609624" y="2610574"/>
            <a:ext cx="36371" cy="42044"/>
          </a:xfrm>
          <a:custGeom>
            <a:avLst/>
            <a:gdLst/>
            <a:ahLst/>
            <a:cxnLst/>
            <a:rect l="l" t="t" r="r" b="b"/>
            <a:pathLst>
              <a:path w="250"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79" name="Google Shape;748;p16">
            <a:extLst>
              <a:ext uri="{FF2B5EF4-FFF2-40B4-BE49-F238E27FC236}">
                <a16:creationId xmlns:a16="http://schemas.microsoft.com/office/drawing/2014/main" id="{BBF09CAD-9415-FEE4-370A-414B30A4E5C1}"/>
              </a:ext>
            </a:extLst>
          </p:cNvPr>
          <p:cNvSpPr/>
          <p:nvPr/>
        </p:nvSpPr>
        <p:spPr>
          <a:xfrm>
            <a:off x="3543578" y="2610574"/>
            <a:ext cx="36224" cy="42044"/>
          </a:xfrm>
          <a:custGeom>
            <a:avLst/>
            <a:gdLst/>
            <a:ahLst/>
            <a:cxnLst/>
            <a:rect l="l" t="t" r="r" b="b"/>
            <a:pathLst>
              <a:path w="249" h="289" extrusionOk="0">
                <a:moveTo>
                  <a:pt x="0" y="0"/>
                </a:moveTo>
                <a:lnTo>
                  <a:pt x="0"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0" name="Google Shape;749;p16">
            <a:extLst>
              <a:ext uri="{FF2B5EF4-FFF2-40B4-BE49-F238E27FC236}">
                <a16:creationId xmlns:a16="http://schemas.microsoft.com/office/drawing/2014/main" id="{CF905095-0687-03E3-9B78-3BA4CE7526ED}"/>
              </a:ext>
            </a:extLst>
          </p:cNvPr>
          <p:cNvSpPr/>
          <p:nvPr/>
        </p:nvSpPr>
        <p:spPr>
          <a:xfrm>
            <a:off x="3735901" y="2538417"/>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1" name="Google Shape;750;p16">
            <a:extLst>
              <a:ext uri="{FF2B5EF4-FFF2-40B4-BE49-F238E27FC236}">
                <a16:creationId xmlns:a16="http://schemas.microsoft.com/office/drawing/2014/main" id="{35F4B83D-677A-B23B-F5C7-7D85F2ECE842}"/>
              </a:ext>
            </a:extLst>
          </p:cNvPr>
          <p:cNvSpPr/>
          <p:nvPr/>
        </p:nvSpPr>
        <p:spPr>
          <a:xfrm>
            <a:off x="3669707" y="2538417"/>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2" name="Google Shape;751;p16">
            <a:extLst>
              <a:ext uri="{FF2B5EF4-FFF2-40B4-BE49-F238E27FC236}">
                <a16:creationId xmlns:a16="http://schemas.microsoft.com/office/drawing/2014/main" id="{DEDDD1E3-3061-07F1-C1EB-A324723D77F9}"/>
              </a:ext>
            </a:extLst>
          </p:cNvPr>
          <p:cNvSpPr/>
          <p:nvPr/>
        </p:nvSpPr>
        <p:spPr>
          <a:xfrm>
            <a:off x="3609624" y="2538417"/>
            <a:ext cx="36371" cy="48153"/>
          </a:xfrm>
          <a:custGeom>
            <a:avLst/>
            <a:gdLst/>
            <a:ahLst/>
            <a:cxnLst/>
            <a:rect l="l" t="t" r="r" b="b"/>
            <a:pathLst>
              <a:path w="250" h="331" extrusionOk="0">
                <a:moveTo>
                  <a:pt x="0" y="1"/>
                </a:moveTo>
                <a:lnTo>
                  <a:pt x="0"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3" name="Google Shape;752;p16">
            <a:extLst>
              <a:ext uri="{FF2B5EF4-FFF2-40B4-BE49-F238E27FC236}">
                <a16:creationId xmlns:a16="http://schemas.microsoft.com/office/drawing/2014/main" id="{E3FC19DB-33AF-74B6-4FFF-F3FBA70969DD}"/>
              </a:ext>
            </a:extLst>
          </p:cNvPr>
          <p:cNvSpPr/>
          <p:nvPr/>
        </p:nvSpPr>
        <p:spPr>
          <a:xfrm>
            <a:off x="3543578" y="2538417"/>
            <a:ext cx="36224" cy="48153"/>
          </a:xfrm>
          <a:custGeom>
            <a:avLst/>
            <a:gdLst/>
            <a:ahLst/>
            <a:cxnLst/>
            <a:rect l="l" t="t" r="r" b="b"/>
            <a:pathLst>
              <a:path w="249" h="331" extrusionOk="0">
                <a:moveTo>
                  <a:pt x="0" y="1"/>
                </a:moveTo>
                <a:lnTo>
                  <a:pt x="0"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4" name="Google Shape;753;p16">
            <a:extLst>
              <a:ext uri="{FF2B5EF4-FFF2-40B4-BE49-F238E27FC236}">
                <a16:creationId xmlns:a16="http://schemas.microsoft.com/office/drawing/2014/main" id="{EA9F625D-9BB8-EDC5-5D37-2B87E25AD9EF}"/>
              </a:ext>
            </a:extLst>
          </p:cNvPr>
          <p:cNvSpPr/>
          <p:nvPr/>
        </p:nvSpPr>
        <p:spPr>
          <a:xfrm>
            <a:off x="3735901" y="247236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5" name="Google Shape;754;p16">
            <a:extLst>
              <a:ext uri="{FF2B5EF4-FFF2-40B4-BE49-F238E27FC236}">
                <a16:creationId xmlns:a16="http://schemas.microsoft.com/office/drawing/2014/main" id="{589BCEA9-C82C-BDB1-5441-9658B5F2ABBB}"/>
              </a:ext>
            </a:extLst>
          </p:cNvPr>
          <p:cNvSpPr/>
          <p:nvPr/>
        </p:nvSpPr>
        <p:spPr>
          <a:xfrm>
            <a:off x="3669707" y="247236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86" name="Google Shape;755;p16">
            <a:extLst>
              <a:ext uri="{FF2B5EF4-FFF2-40B4-BE49-F238E27FC236}">
                <a16:creationId xmlns:a16="http://schemas.microsoft.com/office/drawing/2014/main" id="{C319A255-ACFF-8902-2C62-4D0F8835D620}"/>
              </a:ext>
            </a:extLst>
          </p:cNvPr>
          <p:cNvSpPr/>
          <p:nvPr/>
        </p:nvSpPr>
        <p:spPr>
          <a:xfrm>
            <a:off x="3609624" y="2472369"/>
            <a:ext cx="36371" cy="42335"/>
          </a:xfrm>
          <a:custGeom>
            <a:avLst/>
            <a:gdLst/>
            <a:ahLst/>
            <a:cxnLst/>
            <a:rect l="l" t="t" r="r" b="b"/>
            <a:pathLst>
              <a:path w="250"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7" name="Google Shape;756;p16">
            <a:extLst>
              <a:ext uri="{FF2B5EF4-FFF2-40B4-BE49-F238E27FC236}">
                <a16:creationId xmlns:a16="http://schemas.microsoft.com/office/drawing/2014/main" id="{96DCE220-BB55-5B83-13F4-0EEE79D20DA9}"/>
              </a:ext>
            </a:extLst>
          </p:cNvPr>
          <p:cNvSpPr/>
          <p:nvPr/>
        </p:nvSpPr>
        <p:spPr>
          <a:xfrm>
            <a:off x="3543578" y="2472369"/>
            <a:ext cx="36224" cy="42335"/>
          </a:xfrm>
          <a:custGeom>
            <a:avLst/>
            <a:gdLst/>
            <a:ahLst/>
            <a:cxnLst/>
            <a:rect l="l" t="t" r="r" b="b"/>
            <a:pathLst>
              <a:path w="249" h="291" extrusionOk="0">
                <a:moveTo>
                  <a:pt x="0" y="1"/>
                </a:moveTo>
                <a:lnTo>
                  <a:pt x="0"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88" name="Google Shape;757;p16">
            <a:extLst>
              <a:ext uri="{FF2B5EF4-FFF2-40B4-BE49-F238E27FC236}">
                <a16:creationId xmlns:a16="http://schemas.microsoft.com/office/drawing/2014/main" id="{4069476D-9F3A-BC8A-FC23-11799C84E632}"/>
              </a:ext>
            </a:extLst>
          </p:cNvPr>
          <p:cNvSpPr/>
          <p:nvPr/>
        </p:nvSpPr>
        <p:spPr>
          <a:xfrm>
            <a:off x="3919495" y="3863441"/>
            <a:ext cx="555297" cy="450407"/>
          </a:xfrm>
          <a:custGeom>
            <a:avLst/>
            <a:gdLst/>
            <a:ahLst/>
            <a:cxnLst/>
            <a:rect l="l" t="t" r="r" b="b"/>
            <a:pathLst>
              <a:path w="3817" h="3096" extrusionOk="0">
                <a:moveTo>
                  <a:pt x="1" y="0"/>
                </a:moveTo>
                <a:lnTo>
                  <a:pt x="1" y="3095"/>
                </a:lnTo>
                <a:lnTo>
                  <a:pt x="3816" y="3095"/>
                </a:lnTo>
                <a:lnTo>
                  <a:pt x="3816"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489" name="Google Shape;758;p16">
            <a:extLst>
              <a:ext uri="{FF2B5EF4-FFF2-40B4-BE49-F238E27FC236}">
                <a16:creationId xmlns:a16="http://schemas.microsoft.com/office/drawing/2014/main" id="{B277E7F9-69D0-20EF-9B67-9272BB187E6A}"/>
              </a:ext>
            </a:extLst>
          </p:cNvPr>
          <p:cNvSpPr/>
          <p:nvPr/>
        </p:nvSpPr>
        <p:spPr>
          <a:xfrm>
            <a:off x="4156334" y="4118320"/>
            <a:ext cx="36224" cy="42189"/>
          </a:xfrm>
          <a:custGeom>
            <a:avLst/>
            <a:gdLst/>
            <a:ahLst/>
            <a:cxnLst/>
            <a:rect l="l" t="t" r="r" b="b"/>
            <a:pathLst>
              <a:path w="249" h="290"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0" name="Google Shape;759;p16">
            <a:extLst>
              <a:ext uri="{FF2B5EF4-FFF2-40B4-BE49-F238E27FC236}">
                <a16:creationId xmlns:a16="http://schemas.microsoft.com/office/drawing/2014/main" id="{3137787E-FEF7-8934-D726-CE70B46DE848}"/>
              </a:ext>
            </a:extLst>
          </p:cNvPr>
          <p:cNvSpPr/>
          <p:nvPr/>
        </p:nvSpPr>
        <p:spPr>
          <a:xfrm>
            <a:off x="4090286" y="4118320"/>
            <a:ext cx="36079" cy="42189"/>
          </a:xfrm>
          <a:custGeom>
            <a:avLst/>
            <a:gdLst/>
            <a:ahLst/>
            <a:cxnLst/>
            <a:rect l="l" t="t" r="r" b="b"/>
            <a:pathLst>
              <a:path w="248" h="290" extrusionOk="0">
                <a:moveTo>
                  <a:pt x="0" y="1"/>
                </a:moveTo>
                <a:lnTo>
                  <a:pt x="0" y="290"/>
                </a:lnTo>
                <a:lnTo>
                  <a:pt x="248" y="29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1" name="Google Shape;760;p16">
            <a:extLst>
              <a:ext uri="{FF2B5EF4-FFF2-40B4-BE49-F238E27FC236}">
                <a16:creationId xmlns:a16="http://schemas.microsoft.com/office/drawing/2014/main" id="{9FECE1B1-AC79-6F24-4E8E-33543AA738AD}"/>
              </a:ext>
            </a:extLst>
          </p:cNvPr>
          <p:cNvSpPr/>
          <p:nvPr/>
        </p:nvSpPr>
        <p:spPr>
          <a:xfrm>
            <a:off x="4030058" y="4118320"/>
            <a:ext cx="36371" cy="42189"/>
          </a:xfrm>
          <a:custGeom>
            <a:avLst/>
            <a:gdLst/>
            <a:ahLst/>
            <a:cxnLst/>
            <a:rect l="l" t="t" r="r" b="b"/>
            <a:pathLst>
              <a:path w="250" h="290"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2" name="Google Shape;761;p16">
            <a:extLst>
              <a:ext uri="{FF2B5EF4-FFF2-40B4-BE49-F238E27FC236}">
                <a16:creationId xmlns:a16="http://schemas.microsoft.com/office/drawing/2014/main" id="{7D0413CF-0C7C-1D49-1D6E-53D0D6D11363}"/>
              </a:ext>
            </a:extLst>
          </p:cNvPr>
          <p:cNvSpPr/>
          <p:nvPr/>
        </p:nvSpPr>
        <p:spPr>
          <a:xfrm>
            <a:off x="3964011" y="4118320"/>
            <a:ext cx="36371" cy="42189"/>
          </a:xfrm>
          <a:custGeom>
            <a:avLst/>
            <a:gdLst/>
            <a:ahLst/>
            <a:cxnLst/>
            <a:rect l="l" t="t" r="r" b="b"/>
            <a:pathLst>
              <a:path w="250" h="290"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3" name="Google Shape;762;p16">
            <a:extLst>
              <a:ext uri="{FF2B5EF4-FFF2-40B4-BE49-F238E27FC236}">
                <a16:creationId xmlns:a16="http://schemas.microsoft.com/office/drawing/2014/main" id="{33525F4D-2BC6-939E-E396-A021A6B052C0}"/>
              </a:ext>
            </a:extLst>
          </p:cNvPr>
          <p:cNvSpPr/>
          <p:nvPr/>
        </p:nvSpPr>
        <p:spPr>
          <a:xfrm>
            <a:off x="4156334" y="404630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4" name="Google Shape;763;p16">
            <a:extLst>
              <a:ext uri="{FF2B5EF4-FFF2-40B4-BE49-F238E27FC236}">
                <a16:creationId xmlns:a16="http://schemas.microsoft.com/office/drawing/2014/main" id="{F6B588AC-BE73-350D-C825-A0DE3F98C3EE}"/>
              </a:ext>
            </a:extLst>
          </p:cNvPr>
          <p:cNvSpPr/>
          <p:nvPr/>
        </p:nvSpPr>
        <p:spPr>
          <a:xfrm>
            <a:off x="4090286" y="404630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5" name="Google Shape;764;p16">
            <a:extLst>
              <a:ext uri="{FF2B5EF4-FFF2-40B4-BE49-F238E27FC236}">
                <a16:creationId xmlns:a16="http://schemas.microsoft.com/office/drawing/2014/main" id="{C3AF9222-38DF-F58F-368D-53B46F27AB33}"/>
              </a:ext>
            </a:extLst>
          </p:cNvPr>
          <p:cNvSpPr/>
          <p:nvPr/>
        </p:nvSpPr>
        <p:spPr>
          <a:xfrm>
            <a:off x="4030058" y="4046309"/>
            <a:ext cx="36371" cy="42335"/>
          </a:xfrm>
          <a:custGeom>
            <a:avLst/>
            <a:gdLst/>
            <a:ahLst/>
            <a:cxnLst/>
            <a:rect l="l" t="t" r="r" b="b"/>
            <a:pathLst>
              <a:path w="250" h="291" extrusionOk="0">
                <a:moveTo>
                  <a:pt x="1" y="1"/>
                </a:moveTo>
                <a:lnTo>
                  <a:pt x="1" y="290"/>
                </a:lnTo>
                <a:lnTo>
                  <a:pt x="250" y="290"/>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496" name="Google Shape;765;p16">
            <a:extLst>
              <a:ext uri="{FF2B5EF4-FFF2-40B4-BE49-F238E27FC236}">
                <a16:creationId xmlns:a16="http://schemas.microsoft.com/office/drawing/2014/main" id="{F32BBC26-C9D6-4D14-1B27-0E0C514E6CF3}"/>
              </a:ext>
            </a:extLst>
          </p:cNvPr>
          <p:cNvSpPr/>
          <p:nvPr/>
        </p:nvSpPr>
        <p:spPr>
          <a:xfrm>
            <a:off x="3964011" y="404630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7" name="Google Shape;766;p16">
            <a:extLst>
              <a:ext uri="{FF2B5EF4-FFF2-40B4-BE49-F238E27FC236}">
                <a16:creationId xmlns:a16="http://schemas.microsoft.com/office/drawing/2014/main" id="{FE5FAE62-372E-793E-AFD6-960159388BB9}"/>
              </a:ext>
            </a:extLst>
          </p:cNvPr>
          <p:cNvSpPr/>
          <p:nvPr/>
        </p:nvSpPr>
        <p:spPr>
          <a:xfrm>
            <a:off x="4156334" y="3974152"/>
            <a:ext cx="36224" cy="48153"/>
          </a:xfrm>
          <a:custGeom>
            <a:avLst/>
            <a:gdLst/>
            <a:ahLst/>
            <a:cxnLst/>
            <a:rect l="l" t="t" r="r" b="b"/>
            <a:pathLst>
              <a:path w="249" h="331" extrusionOk="0">
                <a:moveTo>
                  <a:pt x="1" y="1"/>
                </a:moveTo>
                <a:lnTo>
                  <a:pt x="1"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8" name="Google Shape;767;p16">
            <a:extLst>
              <a:ext uri="{FF2B5EF4-FFF2-40B4-BE49-F238E27FC236}">
                <a16:creationId xmlns:a16="http://schemas.microsoft.com/office/drawing/2014/main" id="{95DC1DA0-C02F-6107-BF1E-16FF14406D45}"/>
              </a:ext>
            </a:extLst>
          </p:cNvPr>
          <p:cNvSpPr/>
          <p:nvPr/>
        </p:nvSpPr>
        <p:spPr>
          <a:xfrm>
            <a:off x="4090286" y="3974152"/>
            <a:ext cx="36079" cy="48153"/>
          </a:xfrm>
          <a:custGeom>
            <a:avLst/>
            <a:gdLst/>
            <a:ahLst/>
            <a:cxnLst/>
            <a:rect l="l" t="t" r="r" b="b"/>
            <a:pathLst>
              <a:path w="248" h="331" extrusionOk="0">
                <a:moveTo>
                  <a:pt x="0" y="1"/>
                </a:moveTo>
                <a:lnTo>
                  <a:pt x="0" y="331"/>
                </a:lnTo>
                <a:lnTo>
                  <a:pt x="248" y="331"/>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499" name="Google Shape;768;p16">
            <a:extLst>
              <a:ext uri="{FF2B5EF4-FFF2-40B4-BE49-F238E27FC236}">
                <a16:creationId xmlns:a16="http://schemas.microsoft.com/office/drawing/2014/main" id="{FD04C674-EAC0-31C1-BFF6-47F54257BFBB}"/>
              </a:ext>
            </a:extLst>
          </p:cNvPr>
          <p:cNvSpPr/>
          <p:nvPr/>
        </p:nvSpPr>
        <p:spPr>
          <a:xfrm>
            <a:off x="4030058" y="3974152"/>
            <a:ext cx="36371" cy="48153"/>
          </a:xfrm>
          <a:custGeom>
            <a:avLst/>
            <a:gdLst/>
            <a:ahLst/>
            <a:cxnLst/>
            <a:rect l="l" t="t" r="r" b="b"/>
            <a:pathLst>
              <a:path w="250" h="331" extrusionOk="0">
                <a:moveTo>
                  <a:pt x="1" y="1"/>
                </a:moveTo>
                <a:lnTo>
                  <a:pt x="1" y="331"/>
                </a:lnTo>
                <a:lnTo>
                  <a:pt x="250" y="331"/>
                </a:lnTo>
                <a:lnTo>
                  <a:pt x="25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0" name="Google Shape;769;p16">
            <a:extLst>
              <a:ext uri="{FF2B5EF4-FFF2-40B4-BE49-F238E27FC236}">
                <a16:creationId xmlns:a16="http://schemas.microsoft.com/office/drawing/2014/main" id="{6424BE89-5324-E5AC-B96D-DBA420C780EB}"/>
              </a:ext>
            </a:extLst>
          </p:cNvPr>
          <p:cNvSpPr/>
          <p:nvPr/>
        </p:nvSpPr>
        <p:spPr>
          <a:xfrm>
            <a:off x="3964011" y="3974152"/>
            <a:ext cx="36371" cy="48153"/>
          </a:xfrm>
          <a:custGeom>
            <a:avLst/>
            <a:gdLst/>
            <a:ahLst/>
            <a:cxnLst/>
            <a:rect l="l" t="t" r="r" b="b"/>
            <a:pathLst>
              <a:path w="250" h="331"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1" name="Google Shape;770;p16">
            <a:extLst>
              <a:ext uri="{FF2B5EF4-FFF2-40B4-BE49-F238E27FC236}">
                <a16:creationId xmlns:a16="http://schemas.microsoft.com/office/drawing/2014/main" id="{30F83C64-4433-7B75-C47B-C7930457CD67}"/>
              </a:ext>
            </a:extLst>
          </p:cNvPr>
          <p:cNvSpPr/>
          <p:nvPr/>
        </p:nvSpPr>
        <p:spPr>
          <a:xfrm>
            <a:off x="4156334" y="3908103"/>
            <a:ext cx="36224" cy="42189"/>
          </a:xfrm>
          <a:custGeom>
            <a:avLst/>
            <a:gdLst/>
            <a:ahLst/>
            <a:cxnLst/>
            <a:rect l="l" t="t" r="r" b="b"/>
            <a:pathLst>
              <a:path w="249" h="290" extrusionOk="0">
                <a:moveTo>
                  <a:pt x="1" y="0"/>
                </a:moveTo>
                <a:lnTo>
                  <a:pt x="1" y="290"/>
                </a:lnTo>
                <a:lnTo>
                  <a:pt x="248" y="290"/>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2" name="Google Shape;771;p16">
            <a:extLst>
              <a:ext uri="{FF2B5EF4-FFF2-40B4-BE49-F238E27FC236}">
                <a16:creationId xmlns:a16="http://schemas.microsoft.com/office/drawing/2014/main" id="{6131AAD5-6447-E655-FA28-47B1E9C012F9}"/>
              </a:ext>
            </a:extLst>
          </p:cNvPr>
          <p:cNvSpPr/>
          <p:nvPr/>
        </p:nvSpPr>
        <p:spPr>
          <a:xfrm>
            <a:off x="4090286" y="3908103"/>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3" name="Google Shape;772;p16">
            <a:extLst>
              <a:ext uri="{FF2B5EF4-FFF2-40B4-BE49-F238E27FC236}">
                <a16:creationId xmlns:a16="http://schemas.microsoft.com/office/drawing/2014/main" id="{8FFFF67F-7F8A-CBE1-C43B-651FB4C95487}"/>
              </a:ext>
            </a:extLst>
          </p:cNvPr>
          <p:cNvSpPr/>
          <p:nvPr/>
        </p:nvSpPr>
        <p:spPr>
          <a:xfrm>
            <a:off x="4030058" y="3908103"/>
            <a:ext cx="36371" cy="42189"/>
          </a:xfrm>
          <a:custGeom>
            <a:avLst/>
            <a:gdLst/>
            <a:ahLst/>
            <a:cxnLst/>
            <a:rect l="l" t="t" r="r" b="b"/>
            <a:pathLst>
              <a:path w="250" h="290" extrusionOk="0">
                <a:moveTo>
                  <a:pt x="1" y="0"/>
                </a:moveTo>
                <a:lnTo>
                  <a:pt x="1" y="290"/>
                </a:lnTo>
                <a:lnTo>
                  <a:pt x="250" y="290"/>
                </a:lnTo>
                <a:lnTo>
                  <a:pt x="250"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04" name="Google Shape;773;p16">
            <a:extLst>
              <a:ext uri="{FF2B5EF4-FFF2-40B4-BE49-F238E27FC236}">
                <a16:creationId xmlns:a16="http://schemas.microsoft.com/office/drawing/2014/main" id="{A80A1356-E0A3-4D83-187D-C4A4CA6EBBF0}"/>
              </a:ext>
            </a:extLst>
          </p:cNvPr>
          <p:cNvSpPr/>
          <p:nvPr/>
        </p:nvSpPr>
        <p:spPr>
          <a:xfrm>
            <a:off x="3964011" y="3908103"/>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5" name="Google Shape;774;p16">
            <a:extLst>
              <a:ext uri="{FF2B5EF4-FFF2-40B4-BE49-F238E27FC236}">
                <a16:creationId xmlns:a16="http://schemas.microsoft.com/office/drawing/2014/main" id="{09AB3308-7B2F-90B0-8489-B0622C0A5F15}"/>
              </a:ext>
            </a:extLst>
          </p:cNvPr>
          <p:cNvSpPr/>
          <p:nvPr/>
        </p:nvSpPr>
        <p:spPr>
          <a:xfrm>
            <a:off x="203245" y="4190623"/>
            <a:ext cx="342605" cy="1105503"/>
          </a:xfrm>
          <a:custGeom>
            <a:avLst/>
            <a:gdLst/>
            <a:ahLst/>
            <a:cxnLst/>
            <a:rect l="l" t="t" r="r" b="b"/>
            <a:pathLst>
              <a:path w="2355" h="7599" extrusionOk="0">
                <a:moveTo>
                  <a:pt x="1" y="0"/>
                </a:moveTo>
                <a:lnTo>
                  <a:pt x="1" y="7598"/>
                </a:lnTo>
                <a:lnTo>
                  <a:pt x="2354" y="7598"/>
                </a:lnTo>
                <a:lnTo>
                  <a:pt x="235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06" name="Google Shape;775;p16">
            <a:extLst>
              <a:ext uri="{FF2B5EF4-FFF2-40B4-BE49-F238E27FC236}">
                <a16:creationId xmlns:a16="http://schemas.microsoft.com/office/drawing/2014/main" id="{D652E5E0-945E-E57C-F450-6487C6D6C920}"/>
              </a:ext>
            </a:extLst>
          </p:cNvPr>
          <p:cNvSpPr/>
          <p:nvPr/>
        </p:nvSpPr>
        <p:spPr>
          <a:xfrm>
            <a:off x="449685" y="5169554"/>
            <a:ext cx="42189" cy="48300"/>
          </a:xfrm>
          <a:custGeom>
            <a:avLst/>
            <a:gdLst/>
            <a:ahLst/>
            <a:cxnLst/>
            <a:rect l="l" t="t" r="r" b="b"/>
            <a:pathLst>
              <a:path w="290" h="332" extrusionOk="0">
                <a:moveTo>
                  <a:pt x="0" y="1"/>
                </a:moveTo>
                <a:lnTo>
                  <a:pt x="0"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7" name="Google Shape;776;p16">
            <a:extLst>
              <a:ext uri="{FF2B5EF4-FFF2-40B4-BE49-F238E27FC236}">
                <a16:creationId xmlns:a16="http://schemas.microsoft.com/office/drawing/2014/main" id="{377CB524-B9FF-175E-292C-E34A91F89C32}"/>
              </a:ext>
            </a:extLst>
          </p:cNvPr>
          <p:cNvSpPr/>
          <p:nvPr/>
        </p:nvSpPr>
        <p:spPr>
          <a:xfrm>
            <a:off x="389456" y="5169554"/>
            <a:ext cx="36371" cy="48300"/>
          </a:xfrm>
          <a:custGeom>
            <a:avLst/>
            <a:gdLst/>
            <a:ahLst/>
            <a:cxnLst/>
            <a:rect l="l" t="t" r="r" b="b"/>
            <a:pathLst>
              <a:path w="250" h="332" extrusionOk="0">
                <a:moveTo>
                  <a:pt x="1" y="1"/>
                </a:moveTo>
                <a:lnTo>
                  <a:pt x="1" y="331"/>
                </a:lnTo>
                <a:lnTo>
                  <a:pt x="249" y="331"/>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8" name="Google Shape;777;p16">
            <a:extLst>
              <a:ext uri="{FF2B5EF4-FFF2-40B4-BE49-F238E27FC236}">
                <a16:creationId xmlns:a16="http://schemas.microsoft.com/office/drawing/2014/main" id="{19B75316-4EB2-2DA8-5586-08C841C929D4}"/>
              </a:ext>
            </a:extLst>
          </p:cNvPr>
          <p:cNvSpPr/>
          <p:nvPr/>
        </p:nvSpPr>
        <p:spPr>
          <a:xfrm>
            <a:off x="323555" y="5169554"/>
            <a:ext cx="42189" cy="48300"/>
          </a:xfrm>
          <a:custGeom>
            <a:avLst/>
            <a:gdLst/>
            <a:ahLst/>
            <a:cxnLst/>
            <a:rect l="l" t="t" r="r" b="b"/>
            <a:pathLst>
              <a:path w="290" h="332" extrusionOk="0">
                <a:moveTo>
                  <a:pt x="1" y="1"/>
                </a:moveTo>
                <a:lnTo>
                  <a:pt x="1"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09" name="Google Shape;778;p16">
            <a:extLst>
              <a:ext uri="{FF2B5EF4-FFF2-40B4-BE49-F238E27FC236}">
                <a16:creationId xmlns:a16="http://schemas.microsoft.com/office/drawing/2014/main" id="{C85CC430-D737-64CE-6FC0-605D70F8BB5E}"/>
              </a:ext>
            </a:extLst>
          </p:cNvPr>
          <p:cNvSpPr/>
          <p:nvPr/>
        </p:nvSpPr>
        <p:spPr>
          <a:xfrm>
            <a:off x="263473"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0" name="Google Shape;779;p16">
            <a:extLst>
              <a:ext uri="{FF2B5EF4-FFF2-40B4-BE49-F238E27FC236}">
                <a16:creationId xmlns:a16="http://schemas.microsoft.com/office/drawing/2014/main" id="{B26F6256-E759-902F-CFC7-DF8FD51FF075}"/>
              </a:ext>
            </a:extLst>
          </p:cNvPr>
          <p:cNvSpPr/>
          <p:nvPr/>
        </p:nvSpPr>
        <p:spPr>
          <a:xfrm>
            <a:off x="449685" y="5103651"/>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1" name="Google Shape;780;p16">
            <a:extLst>
              <a:ext uri="{FF2B5EF4-FFF2-40B4-BE49-F238E27FC236}">
                <a16:creationId xmlns:a16="http://schemas.microsoft.com/office/drawing/2014/main" id="{0CAAEDD6-1173-E4D9-A5B4-5EB4220C50F5}"/>
              </a:ext>
            </a:extLst>
          </p:cNvPr>
          <p:cNvSpPr/>
          <p:nvPr/>
        </p:nvSpPr>
        <p:spPr>
          <a:xfrm>
            <a:off x="389456" y="5103651"/>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2" name="Google Shape;781;p16">
            <a:extLst>
              <a:ext uri="{FF2B5EF4-FFF2-40B4-BE49-F238E27FC236}">
                <a16:creationId xmlns:a16="http://schemas.microsoft.com/office/drawing/2014/main" id="{86085E8D-7DE6-1E63-D0FC-E49F7069C429}"/>
              </a:ext>
            </a:extLst>
          </p:cNvPr>
          <p:cNvSpPr/>
          <p:nvPr/>
        </p:nvSpPr>
        <p:spPr>
          <a:xfrm>
            <a:off x="323555" y="5103651"/>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3" name="Google Shape;782;p16">
            <a:extLst>
              <a:ext uri="{FF2B5EF4-FFF2-40B4-BE49-F238E27FC236}">
                <a16:creationId xmlns:a16="http://schemas.microsoft.com/office/drawing/2014/main" id="{34F90644-8F64-21A9-34EE-0CE0779076A4}"/>
              </a:ext>
            </a:extLst>
          </p:cNvPr>
          <p:cNvSpPr/>
          <p:nvPr/>
        </p:nvSpPr>
        <p:spPr>
          <a:xfrm>
            <a:off x="263473"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4" name="Google Shape;783;p16">
            <a:extLst>
              <a:ext uri="{FF2B5EF4-FFF2-40B4-BE49-F238E27FC236}">
                <a16:creationId xmlns:a16="http://schemas.microsoft.com/office/drawing/2014/main" id="{F0ED7469-E835-D264-CF04-E5C3C90A0238}"/>
              </a:ext>
            </a:extLst>
          </p:cNvPr>
          <p:cNvSpPr/>
          <p:nvPr/>
        </p:nvSpPr>
        <p:spPr>
          <a:xfrm>
            <a:off x="449685" y="5031639"/>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5" name="Google Shape;784;p16">
            <a:extLst>
              <a:ext uri="{FF2B5EF4-FFF2-40B4-BE49-F238E27FC236}">
                <a16:creationId xmlns:a16="http://schemas.microsoft.com/office/drawing/2014/main" id="{7CCCA46E-B954-4DC8-FEFD-23109B7BAAD0}"/>
              </a:ext>
            </a:extLst>
          </p:cNvPr>
          <p:cNvSpPr/>
          <p:nvPr/>
        </p:nvSpPr>
        <p:spPr>
          <a:xfrm>
            <a:off x="389456" y="5031639"/>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6" name="Google Shape;785;p16">
            <a:extLst>
              <a:ext uri="{FF2B5EF4-FFF2-40B4-BE49-F238E27FC236}">
                <a16:creationId xmlns:a16="http://schemas.microsoft.com/office/drawing/2014/main" id="{9589D7E6-9359-BE24-8205-BA8AD08503B3}"/>
              </a:ext>
            </a:extLst>
          </p:cNvPr>
          <p:cNvSpPr/>
          <p:nvPr/>
        </p:nvSpPr>
        <p:spPr>
          <a:xfrm>
            <a:off x="323555" y="5031639"/>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7" name="Google Shape;786;p16">
            <a:extLst>
              <a:ext uri="{FF2B5EF4-FFF2-40B4-BE49-F238E27FC236}">
                <a16:creationId xmlns:a16="http://schemas.microsoft.com/office/drawing/2014/main" id="{E3D787DC-DA23-BD93-FD82-028C61CCE1BC}"/>
              </a:ext>
            </a:extLst>
          </p:cNvPr>
          <p:cNvSpPr/>
          <p:nvPr/>
        </p:nvSpPr>
        <p:spPr>
          <a:xfrm>
            <a:off x="263473"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18" name="Google Shape;787;p16">
            <a:extLst>
              <a:ext uri="{FF2B5EF4-FFF2-40B4-BE49-F238E27FC236}">
                <a16:creationId xmlns:a16="http://schemas.microsoft.com/office/drawing/2014/main" id="{69015060-2DA7-EC3C-77A9-227695570627}"/>
              </a:ext>
            </a:extLst>
          </p:cNvPr>
          <p:cNvSpPr/>
          <p:nvPr/>
        </p:nvSpPr>
        <p:spPr>
          <a:xfrm>
            <a:off x="449685" y="4959336"/>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19" name="Google Shape;788;p16">
            <a:extLst>
              <a:ext uri="{FF2B5EF4-FFF2-40B4-BE49-F238E27FC236}">
                <a16:creationId xmlns:a16="http://schemas.microsoft.com/office/drawing/2014/main" id="{83719B77-5F48-0D55-F7A5-7397D2DDB9CD}"/>
              </a:ext>
            </a:extLst>
          </p:cNvPr>
          <p:cNvSpPr/>
          <p:nvPr/>
        </p:nvSpPr>
        <p:spPr>
          <a:xfrm>
            <a:off x="389456" y="4959336"/>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0" name="Google Shape;789;p16">
            <a:extLst>
              <a:ext uri="{FF2B5EF4-FFF2-40B4-BE49-F238E27FC236}">
                <a16:creationId xmlns:a16="http://schemas.microsoft.com/office/drawing/2014/main" id="{BC02B9D9-5A4A-130C-736C-4305F1B57C53}"/>
              </a:ext>
            </a:extLst>
          </p:cNvPr>
          <p:cNvSpPr/>
          <p:nvPr/>
        </p:nvSpPr>
        <p:spPr>
          <a:xfrm>
            <a:off x="323555" y="4959336"/>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1" name="Google Shape;790;p16">
            <a:extLst>
              <a:ext uri="{FF2B5EF4-FFF2-40B4-BE49-F238E27FC236}">
                <a16:creationId xmlns:a16="http://schemas.microsoft.com/office/drawing/2014/main" id="{064CD937-533F-F0F6-44F7-9A0054405F9B}"/>
              </a:ext>
            </a:extLst>
          </p:cNvPr>
          <p:cNvSpPr/>
          <p:nvPr/>
        </p:nvSpPr>
        <p:spPr>
          <a:xfrm>
            <a:off x="263473"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2" name="Google Shape;791;p16">
            <a:extLst>
              <a:ext uri="{FF2B5EF4-FFF2-40B4-BE49-F238E27FC236}">
                <a16:creationId xmlns:a16="http://schemas.microsoft.com/office/drawing/2014/main" id="{0B563704-48DF-3099-020D-2AB47424FA21}"/>
              </a:ext>
            </a:extLst>
          </p:cNvPr>
          <p:cNvSpPr/>
          <p:nvPr/>
        </p:nvSpPr>
        <p:spPr>
          <a:xfrm>
            <a:off x="449685" y="4893289"/>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3" name="Google Shape;792;p16">
            <a:extLst>
              <a:ext uri="{FF2B5EF4-FFF2-40B4-BE49-F238E27FC236}">
                <a16:creationId xmlns:a16="http://schemas.microsoft.com/office/drawing/2014/main" id="{CCDF3405-9A86-0973-01EC-0EE8D951C518}"/>
              </a:ext>
            </a:extLst>
          </p:cNvPr>
          <p:cNvSpPr/>
          <p:nvPr/>
        </p:nvSpPr>
        <p:spPr>
          <a:xfrm>
            <a:off x="389456" y="4893289"/>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4" name="Google Shape;793;p16">
            <a:extLst>
              <a:ext uri="{FF2B5EF4-FFF2-40B4-BE49-F238E27FC236}">
                <a16:creationId xmlns:a16="http://schemas.microsoft.com/office/drawing/2014/main" id="{CD035D57-208C-48B5-FFAA-B30406732FB1}"/>
              </a:ext>
            </a:extLst>
          </p:cNvPr>
          <p:cNvSpPr/>
          <p:nvPr/>
        </p:nvSpPr>
        <p:spPr>
          <a:xfrm>
            <a:off x="323555" y="4893289"/>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5" name="Google Shape;794;p16">
            <a:extLst>
              <a:ext uri="{FF2B5EF4-FFF2-40B4-BE49-F238E27FC236}">
                <a16:creationId xmlns:a16="http://schemas.microsoft.com/office/drawing/2014/main" id="{72B92089-DD40-D377-8558-9321BE59628E}"/>
              </a:ext>
            </a:extLst>
          </p:cNvPr>
          <p:cNvSpPr/>
          <p:nvPr/>
        </p:nvSpPr>
        <p:spPr>
          <a:xfrm>
            <a:off x="263473"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6" name="Google Shape;795;p16">
            <a:extLst>
              <a:ext uri="{FF2B5EF4-FFF2-40B4-BE49-F238E27FC236}">
                <a16:creationId xmlns:a16="http://schemas.microsoft.com/office/drawing/2014/main" id="{DD1C2700-9FCE-9B31-7675-024596F16A12}"/>
              </a:ext>
            </a:extLst>
          </p:cNvPr>
          <p:cNvSpPr/>
          <p:nvPr/>
        </p:nvSpPr>
        <p:spPr>
          <a:xfrm>
            <a:off x="449685" y="4821277"/>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7" name="Google Shape;796;p16">
            <a:extLst>
              <a:ext uri="{FF2B5EF4-FFF2-40B4-BE49-F238E27FC236}">
                <a16:creationId xmlns:a16="http://schemas.microsoft.com/office/drawing/2014/main" id="{6F73F992-607E-B9AF-40A4-92A22546DF21}"/>
              </a:ext>
            </a:extLst>
          </p:cNvPr>
          <p:cNvSpPr/>
          <p:nvPr/>
        </p:nvSpPr>
        <p:spPr>
          <a:xfrm>
            <a:off x="389456" y="4821277"/>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28" name="Google Shape;797;p16">
            <a:extLst>
              <a:ext uri="{FF2B5EF4-FFF2-40B4-BE49-F238E27FC236}">
                <a16:creationId xmlns:a16="http://schemas.microsoft.com/office/drawing/2014/main" id="{67F5F325-5AD8-F0ED-C6D9-5C2AC435480C}"/>
              </a:ext>
            </a:extLst>
          </p:cNvPr>
          <p:cNvSpPr/>
          <p:nvPr/>
        </p:nvSpPr>
        <p:spPr>
          <a:xfrm>
            <a:off x="323555" y="4821277"/>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29" name="Google Shape;798;p16">
            <a:extLst>
              <a:ext uri="{FF2B5EF4-FFF2-40B4-BE49-F238E27FC236}">
                <a16:creationId xmlns:a16="http://schemas.microsoft.com/office/drawing/2014/main" id="{11015E0A-29A2-2EC7-58E3-398D4FBADCDF}"/>
              </a:ext>
            </a:extLst>
          </p:cNvPr>
          <p:cNvSpPr/>
          <p:nvPr/>
        </p:nvSpPr>
        <p:spPr>
          <a:xfrm>
            <a:off x="263473"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0" name="Google Shape;799;p16">
            <a:extLst>
              <a:ext uri="{FF2B5EF4-FFF2-40B4-BE49-F238E27FC236}">
                <a16:creationId xmlns:a16="http://schemas.microsoft.com/office/drawing/2014/main" id="{51045A4A-5DCB-7EB9-C363-85C59E4D3866}"/>
              </a:ext>
            </a:extLst>
          </p:cNvPr>
          <p:cNvSpPr/>
          <p:nvPr/>
        </p:nvSpPr>
        <p:spPr>
          <a:xfrm>
            <a:off x="449685" y="4755374"/>
            <a:ext cx="42189" cy="42044"/>
          </a:xfrm>
          <a:custGeom>
            <a:avLst/>
            <a:gdLst/>
            <a:ahLst/>
            <a:cxnLst/>
            <a:rect l="l" t="t" r="r" b="b"/>
            <a:pathLst>
              <a:path w="290" h="289" extrusionOk="0">
                <a:moveTo>
                  <a:pt x="0" y="0"/>
                </a:moveTo>
                <a:lnTo>
                  <a:pt x="0"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1" name="Google Shape;800;p16">
            <a:extLst>
              <a:ext uri="{FF2B5EF4-FFF2-40B4-BE49-F238E27FC236}">
                <a16:creationId xmlns:a16="http://schemas.microsoft.com/office/drawing/2014/main" id="{0D028BF3-6353-791B-9529-6E39602B424F}"/>
              </a:ext>
            </a:extLst>
          </p:cNvPr>
          <p:cNvSpPr/>
          <p:nvPr/>
        </p:nvSpPr>
        <p:spPr>
          <a:xfrm>
            <a:off x="389456" y="4755374"/>
            <a:ext cx="36371" cy="42044"/>
          </a:xfrm>
          <a:custGeom>
            <a:avLst/>
            <a:gdLst/>
            <a:ahLst/>
            <a:cxnLst/>
            <a:rect l="l" t="t" r="r" b="b"/>
            <a:pathLst>
              <a:path w="250" h="289" extrusionOk="0">
                <a:moveTo>
                  <a:pt x="1" y="0"/>
                </a:moveTo>
                <a:lnTo>
                  <a:pt x="1" y="289"/>
                </a:lnTo>
                <a:lnTo>
                  <a:pt x="249" y="289"/>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2" name="Google Shape;801;p16">
            <a:extLst>
              <a:ext uri="{FF2B5EF4-FFF2-40B4-BE49-F238E27FC236}">
                <a16:creationId xmlns:a16="http://schemas.microsoft.com/office/drawing/2014/main" id="{41EB1245-3141-4057-0604-87285B6109A8}"/>
              </a:ext>
            </a:extLst>
          </p:cNvPr>
          <p:cNvSpPr/>
          <p:nvPr/>
        </p:nvSpPr>
        <p:spPr>
          <a:xfrm>
            <a:off x="323555" y="4755374"/>
            <a:ext cx="42189" cy="42044"/>
          </a:xfrm>
          <a:custGeom>
            <a:avLst/>
            <a:gdLst/>
            <a:ahLst/>
            <a:cxnLst/>
            <a:rect l="l" t="t" r="r" b="b"/>
            <a:pathLst>
              <a:path w="290" h="289" extrusionOk="0">
                <a:moveTo>
                  <a:pt x="1" y="0"/>
                </a:moveTo>
                <a:lnTo>
                  <a:pt x="1"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3" name="Google Shape;802;p16">
            <a:extLst>
              <a:ext uri="{FF2B5EF4-FFF2-40B4-BE49-F238E27FC236}">
                <a16:creationId xmlns:a16="http://schemas.microsoft.com/office/drawing/2014/main" id="{66B36765-39F4-8A94-A446-4F18752BF162}"/>
              </a:ext>
            </a:extLst>
          </p:cNvPr>
          <p:cNvSpPr/>
          <p:nvPr/>
        </p:nvSpPr>
        <p:spPr>
          <a:xfrm>
            <a:off x="263473" y="4755374"/>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4" name="Google Shape;803;p16">
            <a:extLst>
              <a:ext uri="{FF2B5EF4-FFF2-40B4-BE49-F238E27FC236}">
                <a16:creationId xmlns:a16="http://schemas.microsoft.com/office/drawing/2014/main" id="{CD0157C3-B36E-B0F9-CDC3-84BC4CFC4BE1}"/>
              </a:ext>
            </a:extLst>
          </p:cNvPr>
          <p:cNvSpPr/>
          <p:nvPr/>
        </p:nvSpPr>
        <p:spPr>
          <a:xfrm>
            <a:off x="449685" y="4683071"/>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5" name="Google Shape;804;p16">
            <a:extLst>
              <a:ext uri="{FF2B5EF4-FFF2-40B4-BE49-F238E27FC236}">
                <a16:creationId xmlns:a16="http://schemas.microsoft.com/office/drawing/2014/main" id="{90EDC303-D5F1-BFAA-DEDD-9D6E2B339113}"/>
              </a:ext>
            </a:extLst>
          </p:cNvPr>
          <p:cNvSpPr/>
          <p:nvPr/>
        </p:nvSpPr>
        <p:spPr>
          <a:xfrm>
            <a:off x="389456" y="4683071"/>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6" name="Google Shape;805;p16">
            <a:extLst>
              <a:ext uri="{FF2B5EF4-FFF2-40B4-BE49-F238E27FC236}">
                <a16:creationId xmlns:a16="http://schemas.microsoft.com/office/drawing/2014/main" id="{166D5241-63C2-4591-2436-C273A8076B92}"/>
              </a:ext>
            </a:extLst>
          </p:cNvPr>
          <p:cNvSpPr/>
          <p:nvPr/>
        </p:nvSpPr>
        <p:spPr>
          <a:xfrm>
            <a:off x="323555" y="4683071"/>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7" name="Google Shape;806;p16">
            <a:extLst>
              <a:ext uri="{FF2B5EF4-FFF2-40B4-BE49-F238E27FC236}">
                <a16:creationId xmlns:a16="http://schemas.microsoft.com/office/drawing/2014/main" id="{23B90DB0-6810-3983-5080-887B4C0289AF}"/>
              </a:ext>
            </a:extLst>
          </p:cNvPr>
          <p:cNvSpPr/>
          <p:nvPr/>
        </p:nvSpPr>
        <p:spPr>
          <a:xfrm>
            <a:off x="263473" y="4683071"/>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38" name="Google Shape;807;p16">
            <a:extLst>
              <a:ext uri="{FF2B5EF4-FFF2-40B4-BE49-F238E27FC236}">
                <a16:creationId xmlns:a16="http://schemas.microsoft.com/office/drawing/2014/main" id="{E9CA9033-3F95-9A65-C09B-543115283156}"/>
              </a:ext>
            </a:extLst>
          </p:cNvPr>
          <p:cNvSpPr/>
          <p:nvPr/>
        </p:nvSpPr>
        <p:spPr>
          <a:xfrm>
            <a:off x="449685" y="4611060"/>
            <a:ext cx="42189" cy="48153"/>
          </a:xfrm>
          <a:custGeom>
            <a:avLst/>
            <a:gdLst/>
            <a:ahLst/>
            <a:cxnLst/>
            <a:rect l="l" t="t" r="r" b="b"/>
            <a:pathLst>
              <a:path w="290" h="331" extrusionOk="0">
                <a:moveTo>
                  <a:pt x="0" y="1"/>
                </a:moveTo>
                <a:lnTo>
                  <a:pt x="0"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39" name="Google Shape;808;p16">
            <a:extLst>
              <a:ext uri="{FF2B5EF4-FFF2-40B4-BE49-F238E27FC236}">
                <a16:creationId xmlns:a16="http://schemas.microsoft.com/office/drawing/2014/main" id="{F4BFF779-4962-0A83-DD38-AC4DAEF02057}"/>
              </a:ext>
            </a:extLst>
          </p:cNvPr>
          <p:cNvSpPr/>
          <p:nvPr/>
        </p:nvSpPr>
        <p:spPr>
          <a:xfrm>
            <a:off x="389456" y="4611060"/>
            <a:ext cx="36371" cy="48153"/>
          </a:xfrm>
          <a:custGeom>
            <a:avLst/>
            <a:gdLst/>
            <a:ahLst/>
            <a:cxnLst/>
            <a:rect l="l" t="t" r="r" b="b"/>
            <a:pathLst>
              <a:path w="250" h="331" extrusionOk="0">
                <a:moveTo>
                  <a:pt x="1" y="1"/>
                </a:moveTo>
                <a:lnTo>
                  <a:pt x="1" y="330"/>
                </a:lnTo>
                <a:lnTo>
                  <a:pt x="249" y="33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0" name="Google Shape;809;p16">
            <a:extLst>
              <a:ext uri="{FF2B5EF4-FFF2-40B4-BE49-F238E27FC236}">
                <a16:creationId xmlns:a16="http://schemas.microsoft.com/office/drawing/2014/main" id="{3F901BAF-E5B0-EFD1-7300-5FA43B6CEF3D}"/>
              </a:ext>
            </a:extLst>
          </p:cNvPr>
          <p:cNvSpPr/>
          <p:nvPr/>
        </p:nvSpPr>
        <p:spPr>
          <a:xfrm>
            <a:off x="323555" y="4611060"/>
            <a:ext cx="42189" cy="48153"/>
          </a:xfrm>
          <a:custGeom>
            <a:avLst/>
            <a:gdLst/>
            <a:ahLst/>
            <a:cxnLst/>
            <a:rect l="l" t="t" r="r" b="b"/>
            <a:pathLst>
              <a:path w="290" h="331" extrusionOk="0">
                <a:moveTo>
                  <a:pt x="1" y="1"/>
                </a:moveTo>
                <a:lnTo>
                  <a:pt x="1"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1" name="Google Shape;810;p16">
            <a:extLst>
              <a:ext uri="{FF2B5EF4-FFF2-40B4-BE49-F238E27FC236}">
                <a16:creationId xmlns:a16="http://schemas.microsoft.com/office/drawing/2014/main" id="{60E5D969-C9CB-386A-5159-EE13F9F66187}"/>
              </a:ext>
            </a:extLst>
          </p:cNvPr>
          <p:cNvSpPr/>
          <p:nvPr/>
        </p:nvSpPr>
        <p:spPr>
          <a:xfrm>
            <a:off x="263473" y="4611060"/>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2" name="Google Shape;811;p16">
            <a:extLst>
              <a:ext uri="{FF2B5EF4-FFF2-40B4-BE49-F238E27FC236}">
                <a16:creationId xmlns:a16="http://schemas.microsoft.com/office/drawing/2014/main" id="{313A1FDF-4FF5-939B-4E48-F9EDD1A41570}"/>
              </a:ext>
            </a:extLst>
          </p:cNvPr>
          <p:cNvSpPr/>
          <p:nvPr/>
        </p:nvSpPr>
        <p:spPr>
          <a:xfrm>
            <a:off x="449685" y="4545011"/>
            <a:ext cx="42189" cy="42189"/>
          </a:xfrm>
          <a:custGeom>
            <a:avLst/>
            <a:gdLst/>
            <a:ahLst/>
            <a:cxnLst/>
            <a:rect l="l" t="t" r="r" b="b"/>
            <a:pathLst>
              <a:path w="290" h="290" extrusionOk="0">
                <a:moveTo>
                  <a:pt x="0" y="0"/>
                </a:moveTo>
                <a:lnTo>
                  <a:pt x="0" y="290"/>
                </a:lnTo>
                <a:lnTo>
                  <a:pt x="290" y="29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3" name="Google Shape;812;p16">
            <a:extLst>
              <a:ext uri="{FF2B5EF4-FFF2-40B4-BE49-F238E27FC236}">
                <a16:creationId xmlns:a16="http://schemas.microsoft.com/office/drawing/2014/main" id="{00209F0D-7E68-B6D8-77BA-D451BFACBFCC}"/>
              </a:ext>
            </a:extLst>
          </p:cNvPr>
          <p:cNvSpPr/>
          <p:nvPr/>
        </p:nvSpPr>
        <p:spPr>
          <a:xfrm>
            <a:off x="389456" y="4545011"/>
            <a:ext cx="36371" cy="42189"/>
          </a:xfrm>
          <a:custGeom>
            <a:avLst/>
            <a:gdLst/>
            <a:ahLst/>
            <a:cxnLst/>
            <a:rect l="l" t="t" r="r" b="b"/>
            <a:pathLst>
              <a:path w="250" h="290" extrusionOk="0">
                <a:moveTo>
                  <a:pt x="1" y="0"/>
                </a:moveTo>
                <a:lnTo>
                  <a:pt x="1" y="290"/>
                </a:lnTo>
                <a:lnTo>
                  <a:pt x="249" y="290"/>
                </a:lnTo>
                <a:lnTo>
                  <a:pt x="24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44" name="Google Shape;813;p16">
            <a:extLst>
              <a:ext uri="{FF2B5EF4-FFF2-40B4-BE49-F238E27FC236}">
                <a16:creationId xmlns:a16="http://schemas.microsoft.com/office/drawing/2014/main" id="{646E66E7-B0E0-B1B3-7AEB-7869A18E54EB}"/>
              </a:ext>
            </a:extLst>
          </p:cNvPr>
          <p:cNvSpPr/>
          <p:nvPr/>
        </p:nvSpPr>
        <p:spPr>
          <a:xfrm>
            <a:off x="323555" y="4545011"/>
            <a:ext cx="42189" cy="42189"/>
          </a:xfrm>
          <a:custGeom>
            <a:avLst/>
            <a:gdLst/>
            <a:ahLst/>
            <a:cxnLst/>
            <a:rect l="l" t="t" r="r" b="b"/>
            <a:pathLst>
              <a:path w="290" h="290" extrusionOk="0">
                <a:moveTo>
                  <a:pt x="1" y="0"/>
                </a:moveTo>
                <a:lnTo>
                  <a:pt x="1" y="290"/>
                </a:lnTo>
                <a:lnTo>
                  <a:pt x="289" y="29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5" name="Google Shape;814;p16">
            <a:extLst>
              <a:ext uri="{FF2B5EF4-FFF2-40B4-BE49-F238E27FC236}">
                <a16:creationId xmlns:a16="http://schemas.microsoft.com/office/drawing/2014/main" id="{A5BFC2DB-2FC5-5305-78A7-437034A60316}"/>
              </a:ext>
            </a:extLst>
          </p:cNvPr>
          <p:cNvSpPr/>
          <p:nvPr/>
        </p:nvSpPr>
        <p:spPr>
          <a:xfrm>
            <a:off x="263473" y="4545011"/>
            <a:ext cx="36079" cy="42189"/>
          </a:xfrm>
          <a:custGeom>
            <a:avLst/>
            <a:gdLst/>
            <a:ahLst/>
            <a:cxnLst/>
            <a:rect l="l" t="t" r="r" b="b"/>
            <a:pathLst>
              <a:path w="248" h="290" extrusionOk="0">
                <a:moveTo>
                  <a:pt x="0" y="0"/>
                </a:moveTo>
                <a:lnTo>
                  <a:pt x="0" y="290"/>
                </a:lnTo>
                <a:lnTo>
                  <a:pt x="248" y="29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6" name="Google Shape;815;p16">
            <a:extLst>
              <a:ext uri="{FF2B5EF4-FFF2-40B4-BE49-F238E27FC236}">
                <a16:creationId xmlns:a16="http://schemas.microsoft.com/office/drawing/2014/main" id="{DAF41DF7-13EE-0EF4-9827-C6F95F193D22}"/>
              </a:ext>
            </a:extLst>
          </p:cNvPr>
          <p:cNvSpPr/>
          <p:nvPr/>
        </p:nvSpPr>
        <p:spPr>
          <a:xfrm>
            <a:off x="449685" y="4472854"/>
            <a:ext cx="42189" cy="48153"/>
          </a:xfrm>
          <a:custGeom>
            <a:avLst/>
            <a:gdLst/>
            <a:ahLst/>
            <a:cxnLst/>
            <a:rect l="l" t="t" r="r" b="b"/>
            <a:pathLst>
              <a:path w="290" h="331" extrusionOk="0">
                <a:moveTo>
                  <a:pt x="0" y="0"/>
                </a:moveTo>
                <a:lnTo>
                  <a:pt x="0"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7" name="Google Shape;816;p16">
            <a:extLst>
              <a:ext uri="{FF2B5EF4-FFF2-40B4-BE49-F238E27FC236}">
                <a16:creationId xmlns:a16="http://schemas.microsoft.com/office/drawing/2014/main" id="{C6DB1D55-3DD2-656F-378B-66724668FBC8}"/>
              </a:ext>
            </a:extLst>
          </p:cNvPr>
          <p:cNvSpPr/>
          <p:nvPr/>
        </p:nvSpPr>
        <p:spPr>
          <a:xfrm>
            <a:off x="389456" y="4472854"/>
            <a:ext cx="36371" cy="48153"/>
          </a:xfrm>
          <a:custGeom>
            <a:avLst/>
            <a:gdLst/>
            <a:ahLst/>
            <a:cxnLst/>
            <a:rect l="l" t="t" r="r" b="b"/>
            <a:pathLst>
              <a:path w="250" h="331" extrusionOk="0">
                <a:moveTo>
                  <a:pt x="1" y="0"/>
                </a:moveTo>
                <a:lnTo>
                  <a:pt x="1" y="331"/>
                </a:lnTo>
                <a:lnTo>
                  <a:pt x="249" y="331"/>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8" name="Google Shape;817;p16">
            <a:extLst>
              <a:ext uri="{FF2B5EF4-FFF2-40B4-BE49-F238E27FC236}">
                <a16:creationId xmlns:a16="http://schemas.microsoft.com/office/drawing/2014/main" id="{1F090F51-5AEE-E0A4-C2F9-3EE6BDB1216C}"/>
              </a:ext>
            </a:extLst>
          </p:cNvPr>
          <p:cNvSpPr/>
          <p:nvPr/>
        </p:nvSpPr>
        <p:spPr>
          <a:xfrm>
            <a:off x="323555" y="4472854"/>
            <a:ext cx="42189" cy="48153"/>
          </a:xfrm>
          <a:custGeom>
            <a:avLst/>
            <a:gdLst/>
            <a:ahLst/>
            <a:cxnLst/>
            <a:rect l="l" t="t" r="r" b="b"/>
            <a:pathLst>
              <a:path w="290" h="331" extrusionOk="0">
                <a:moveTo>
                  <a:pt x="1" y="0"/>
                </a:moveTo>
                <a:lnTo>
                  <a:pt x="1"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49" name="Google Shape;818;p16">
            <a:extLst>
              <a:ext uri="{FF2B5EF4-FFF2-40B4-BE49-F238E27FC236}">
                <a16:creationId xmlns:a16="http://schemas.microsoft.com/office/drawing/2014/main" id="{1D852F77-2AFB-ED2E-FD52-3C750FC8777A}"/>
              </a:ext>
            </a:extLst>
          </p:cNvPr>
          <p:cNvSpPr/>
          <p:nvPr/>
        </p:nvSpPr>
        <p:spPr>
          <a:xfrm>
            <a:off x="263473" y="4472854"/>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0" name="Google Shape;819;p16">
            <a:extLst>
              <a:ext uri="{FF2B5EF4-FFF2-40B4-BE49-F238E27FC236}">
                <a16:creationId xmlns:a16="http://schemas.microsoft.com/office/drawing/2014/main" id="{6410F64C-1098-F018-5204-5398D254528B}"/>
              </a:ext>
            </a:extLst>
          </p:cNvPr>
          <p:cNvSpPr/>
          <p:nvPr/>
        </p:nvSpPr>
        <p:spPr>
          <a:xfrm>
            <a:off x="449685" y="4406661"/>
            <a:ext cx="42189" cy="42335"/>
          </a:xfrm>
          <a:custGeom>
            <a:avLst/>
            <a:gdLst/>
            <a:ahLst/>
            <a:cxnLst/>
            <a:rect l="l" t="t" r="r" b="b"/>
            <a:pathLst>
              <a:path w="290" h="291" extrusionOk="0">
                <a:moveTo>
                  <a:pt x="0" y="1"/>
                </a:moveTo>
                <a:lnTo>
                  <a:pt x="0" y="290"/>
                </a:lnTo>
                <a:lnTo>
                  <a:pt x="290" y="29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1" name="Google Shape;820;p16">
            <a:extLst>
              <a:ext uri="{FF2B5EF4-FFF2-40B4-BE49-F238E27FC236}">
                <a16:creationId xmlns:a16="http://schemas.microsoft.com/office/drawing/2014/main" id="{BB2652FD-4875-1BE7-01BE-7A6758568A3F}"/>
              </a:ext>
            </a:extLst>
          </p:cNvPr>
          <p:cNvSpPr/>
          <p:nvPr/>
        </p:nvSpPr>
        <p:spPr>
          <a:xfrm>
            <a:off x="389456" y="4406661"/>
            <a:ext cx="36371" cy="42335"/>
          </a:xfrm>
          <a:custGeom>
            <a:avLst/>
            <a:gdLst/>
            <a:ahLst/>
            <a:cxnLst/>
            <a:rect l="l" t="t" r="r" b="b"/>
            <a:pathLst>
              <a:path w="250" h="291" extrusionOk="0">
                <a:moveTo>
                  <a:pt x="1" y="1"/>
                </a:moveTo>
                <a:lnTo>
                  <a:pt x="1" y="290"/>
                </a:lnTo>
                <a:lnTo>
                  <a:pt x="249" y="290"/>
                </a:lnTo>
                <a:lnTo>
                  <a:pt x="24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2" name="Google Shape;821;p16">
            <a:extLst>
              <a:ext uri="{FF2B5EF4-FFF2-40B4-BE49-F238E27FC236}">
                <a16:creationId xmlns:a16="http://schemas.microsoft.com/office/drawing/2014/main" id="{08EE3C24-1508-B460-4653-9D6FC2E5853F}"/>
              </a:ext>
            </a:extLst>
          </p:cNvPr>
          <p:cNvSpPr/>
          <p:nvPr/>
        </p:nvSpPr>
        <p:spPr>
          <a:xfrm>
            <a:off x="323555" y="4406661"/>
            <a:ext cx="42189" cy="42335"/>
          </a:xfrm>
          <a:custGeom>
            <a:avLst/>
            <a:gdLst/>
            <a:ahLst/>
            <a:cxnLst/>
            <a:rect l="l" t="t" r="r" b="b"/>
            <a:pathLst>
              <a:path w="290" h="291" extrusionOk="0">
                <a:moveTo>
                  <a:pt x="1" y="1"/>
                </a:moveTo>
                <a:lnTo>
                  <a:pt x="1"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3" name="Google Shape;822;p16">
            <a:extLst>
              <a:ext uri="{FF2B5EF4-FFF2-40B4-BE49-F238E27FC236}">
                <a16:creationId xmlns:a16="http://schemas.microsoft.com/office/drawing/2014/main" id="{98CC608A-1432-B394-E3B3-EF914A5636F2}"/>
              </a:ext>
            </a:extLst>
          </p:cNvPr>
          <p:cNvSpPr/>
          <p:nvPr/>
        </p:nvSpPr>
        <p:spPr>
          <a:xfrm>
            <a:off x="263473" y="4406661"/>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4" name="Google Shape;823;p16">
            <a:extLst>
              <a:ext uri="{FF2B5EF4-FFF2-40B4-BE49-F238E27FC236}">
                <a16:creationId xmlns:a16="http://schemas.microsoft.com/office/drawing/2014/main" id="{AE5C086A-1605-A05E-3235-EF469BCA7D41}"/>
              </a:ext>
            </a:extLst>
          </p:cNvPr>
          <p:cNvSpPr/>
          <p:nvPr/>
        </p:nvSpPr>
        <p:spPr>
          <a:xfrm>
            <a:off x="449685" y="4334794"/>
            <a:ext cx="42189" cy="42189"/>
          </a:xfrm>
          <a:custGeom>
            <a:avLst/>
            <a:gdLst/>
            <a:ahLst/>
            <a:cxnLst/>
            <a:rect l="l" t="t" r="r" b="b"/>
            <a:pathLst>
              <a:path w="290" h="290" extrusionOk="0">
                <a:moveTo>
                  <a:pt x="0" y="1"/>
                </a:moveTo>
                <a:lnTo>
                  <a:pt x="0" y="289"/>
                </a:lnTo>
                <a:lnTo>
                  <a:pt x="290" y="289"/>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5" name="Google Shape;824;p16">
            <a:extLst>
              <a:ext uri="{FF2B5EF4-FFF2-40B4-BE49-F238E27FC236}">
                <a16:creationId xmlns:a16="http://schemas.microsoft.com/office/drawing/2014/main" id="{DE9C9801-90D6-191F-4DBD-BC4ECB72D873}"/>
              </a:ext>
            </a:extLst>
          </p:cNvPr>
          <p:cNvSpPr/>
          <p:nvPr/>
        </p:nvSpPr>
        <p:spPr>
          <a:xfrm>
            <a:off x="389456" y="4334794"/>
            <a:ext cx="36371" cy="42189"/>
          </a:xfrm>
          <a:custGeom>
            <a:avLst/>
            <a:gdLst/>
            <a:ahLst/>
            <a:cxnLst/>
            <a:rect l="l" t="t" r="r" b="b"/>
            <a:pathLst>
              <a:path w="250" h="290" extrusionOk="0">
                <a:moveTo>
                  <a:pt x="1" y="1"/>
                </a:moveTo>
                <a:lnTo>
                  <a:pt x="1" y="289"/>
                </a:lnTo>
                <a:lnTo>
                  <a:pt x="249" y="289"/>
                </a:lnTo>
                <a:lnTo>
                  <a:pt x="24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6" name="Google Shape;825;p16">
            <a:extLst>
              <a:ext uri="{FF2B5EF4-FFF2-40B4-BE49-F238E27FC236}">
                <a16:creationId xmlns:a16="http://schemas.microsoft.com/office/drawing/2014/main" id="{4C6E07E0-16EF-4073-D218-CF50925A9841}"/>
              </a:ext>
            </a:extLst>
          </p:cNvPr>
          <p:cNvSpPr/>
          <p:nvPr/>
        </p:nvSpPr>
        <p:spPr>
          <a:xfrm>
            <a:off x="323555" y="4334794"/>
            <a:ext cx="42189" cy="42189"/>
          </a:xfrm>
          <a:custGeom>
            <a:avLst/>
            <a:gdLst/>
            <a:ahLst/>
            <a:cxnLst/>
            <a:rect l="l" t="t" r="r" b="b"/>
            <a:pathLst>
              <a:path w="290" h="290" extrusionOk="0">
                <a:moveTo>
                  <a:pt x="1" y="1"/>
                </a:moveTo>
                <a:lnTo>
                  <a:pt x="1" y="289"/>
                </a:lnTo>
                <a:lnTo>
                  <a:pt x="289" y="289"/>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57" name="Google Shape;826;p16">
            <a:extLst>
              <a:ext uri="{FF2B5EF4-FFF2-40B4-BE49-F238E27FC236}">
                <a16:creationId xmlns:a16="http://schemas.microsoft.com/office/drawing/2014/main" id="{CF414298-FFC2-0C06-F06F-60D181682F3F}"/>
              </a:ext>
            </a:extLst>
          </p:cNvPr>
          <p:cNvSpPr/>
          <p:nvPr/>
        </p:nvSpPr>
        <p:spPr>
          <a:xfrm>
            <a:off x="263473" y="4334794"/>
            <a:ext cx="36079" cy="42189"/>
          </a:xfrm>
          <a:custGeom>
            <a:avLst/>
            <a:gdLst/>
            <a:ahLst/>
            <a:cxnLst/>
            <a:rect l="l" t="t" r="r" b="b"/>
            <a:pathLst>
              <a:path w="248" h="290" extrusionOk="0">
                <a:moveTo>
                  <a:pt x="0" y="1"/>
                </a:moveTo>
                <a:lnTo>
                  <a:pt x="0" y="289"/>
                </a:lnTo>
                <a:lnTo>
                  <a:pt x="248" y="289"/>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8" name="Google Shape;827;p16">
            <a:extLst>
              <a:ext uri="{FF2B5EF4-FFF2-40B4-BE49-F238E27FC236}">
                <a16:creationId xmlns:a16="http://schemas.microsoft.com/office/drawing/2014/main" id="{D9ADB19C-7172-9AA9-9787-6A53F7F4CA65}"/>
              </a:ext>
            </a:extLst>
          </p:cNvPr>
          <p:cNvSpPr/>
          <p:nvPr/>
        </p:nvSpPr>
        <p:spPr>
          <a:xfrm>
            <a:off x="449685" y="4262635"/>
            <a:ext cx="42189" cy="48008"/>
          </a:xfrm>
          <a:custGeom>
            <a:avLst/>
            <a:gdLst/>
            <a:ahLst/>
            <a:cxnLst/>
            <a:rect l="l" t="t" r="r" b="b"/>
            <a:pathLst>
              <a:path w="290" h="330" extrusionOk="0">
                <a:moveTo>
                  <a:pt x="0" y="0"/>
                </a:moveTo>
                <a:lnTo>
                  <a:pt x="0" y="330"/>
                </a:lnTo>
                <a:lnTo>
                  <a:pt x="290" y="330"/>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59" name="Google Shape;828;p16">
            <a:extLst>
              <a:ext uri="{FF2B5EF4-FFF2-40B4-BE49-F238E27FC236}">
                <a16:creationId xmlns:a16="http://schemas.microsoft.com/office/drawing/2014/main" id="{EE91E133-3351-FBDB-1E64-AFD8834871FF}"/>
              </a:ext>
            </a:extLst>
          </p:cNvPr>
          <p:cNvSpPr/>
          <p:nvPr/>
        </p:nvSpPr>
        <p:spPr>
          <a:xfrm>
            <a:off x="389456" y="4262635"/>
            <a:ext cx="36371" cy="48008"/>
          </a:xfrm>
          <a:custGeom>
            <a:avLst/>
            <a:gdLst/>
            <a:ahLst/>
            <a:cxnLst/>
            <a:rect l="l" t="t" r="r" b="b"/>
            <a:pathLst>
              <a:path w="250" h="330" extrusionOk="0">
                <a:moveTo>
                  <a:pt x="1" y="0"/>
                </a:moveTo>
                <a:lnTo>
                  <a:pt x="1" y="330"/>
                </a:lnTo>
                <a:lnTo>
                  <a:pt x="249" y="330"/>
                </a:lnTo>
                <a:lnTo>
                  <a:pt x="24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0" name="Google Shape;829;p16">
            <a:extLst>
              <a:ext uri="{FF2B5EF4-FFF2-40B4-BE49-F238E27FC236}">
                <a16:creationId xmlns:a16="http://schemas.microsoft.com/office/drawing/2014/main" id="{28C3F422-253C-931A-732E-C1AC3FB6B0ED}"/>
              </a:ext>
            </a:extLst>
          </p:cNvPr>
          <p:cNvSpPr/>
          <p:nvPr/>
        </p:nvSpPr>
        <p:spPr>
          <a:xfrm>
            <a:off x="323555" y="4262635"/>
            <a:ext cx="42189" cy="48008"/>
          </a:xfrm>
          <a:custGeom>
            <a:avLst/>
            <a:gdLst/>
            <a:ahLst/>
            <a:cxnLst/>
            <a:rect l="l" t="t" r="r" b="b"/>
            <a:pathLst>
              <a:path w="290" h="330" extrusionOk="0">
                <a:moveTo>
                  <a:pt x="1" y="0"/>
                </a:moveTo>
                <a:lnTo>
                  <a:pt x="1" y="330"/>
                </a:lnTo>
                <a:lnTo>
                  <a:pt x="289" y="330"/>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1" name="Google Shape;830;p16">
            <a:extLst>
              <a:ext uri="{FF2B5EF4-FFF2-40B4-BE49-F238E27FC236}">
                <a16:creationId xmlns:a16="http://schemas.microsoft.com/office/drawing/2014/main" id="{E867C194-55DE-CA94-687D-7C5136F06617}"/>
              </a:ext>
            </a:extLst>
          </p:cNvPr>
          <p:cNvSpPr/>
          <p:nvPr/>
        </p:nvSpPr>
        <p:spPr>
          <a:xfrm>
            <a:off x="263473" y="4262635"/>
            <a:ext cx="36079" cy="48008"/>
          </a:xfrm>
          <a:custGeom>
            <a:avLst/>
            <a:gdLst/>
            <a:ahLst/>
            <a:cxnLst/>
            <a:rect l="l" t="t" r="r" b="b"/>
            <a:pathLst>
              <a:path w="248" h="330" extrusionOk="0">
                <a:moveTo>
                  <a:pt x="0" y="0"/>
                </a:moveTo>
                <a:lnTo>
                  <a:pt x="0" y="330"/>
                </a:lnTo>
                <a:lnTo>
                  <a:pt x="248" y="330"/>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2" name="Google Shape;831;p16">
            <a:extLst>
              <a:ext uri="{FF2B5EF4-FFF2-40B4-BE49-F238E27FC236}">
                <a16:creationId xmlns:a16="http://schemas.microsoft.com/office/drawing/2014/main" id="{5DF99EB6-0503-1702-D84B-49C72AF5BC6F}"/>
              </a:ext>
            </a:extLst>
          </p:cNvPr>
          <p:cNvSpPr/>
          <p:nvPr/>
        </p:nvSpPr>
        <p:spPr>
          <a:xfrm>
            <a:off x="575815" y="4717113"/>
            <a:ext cx="342605" cy="578865"/>
          </a:xfrm>
          <a:custGeom>
            <a:avLst/>
            <a:gdLst/>
            <a:ahLst/>
            <a:cxnLst/>
            <a:rect l="l" t="t" r="r" b="b"/>
            <a:pathLst>
              <a:path w="2355" h="3979" extrusionOk="0">
                <a:moveTo>
                  <a:pt x="1" y="0"/>
                </a:moveTo>
                <a:lnTo>
                  <a:pt x="1" y="3978"/>
                </a:lnTo>
                <a:lnTo>
                  <a:pt x="2354" y="3978"/>
                </a:lnTo>
                <a:lnTo>
                  <a:pt x="2354" y="0"/>
                </a:ln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563" name="Google Shape;832;p16">
            <a:extLst>
              <a:ext uri="{FF2B5EF4-FFF2-40B4-BE49-F238E27FC236}">
                <a16:creationId xmlns:a16="http://schemas.microsoft.com/office/drawing/2014/main" id="{07566FB8-F697-F949-C3ED-DCA067D0D9DF}"/>
              </a:ext>
            </a:extLst>
          </p:cNvPr>
          <p:cNvSpPr/>
          <p:nvPr/>
        </p:nvSpPr>
        <p:spPr>
          <a:xfrm>
            <a:off x="822110" y="5169554"/>
            <a:ext cx="42044" cy="48300"/>
          </a:xfrm>
          <a:custGeom>
            <a:avLst/>
            <a:gdLst/>
            <a:ahLst/>
            <a:cxnLst/>
            <a:rect l="l" t="t" r="r" b="b"/>
            <a:pathLst>
              <a:path w="289" h="332" extrusionOk="0">
                <a:moveTo>
                  <a:pt x="0" y="1"/>
                </a:moveTo>
                <a:lnTo>
                  <a:pt x="0" y="331"/>
                </a:lnTo>
                <a:lnTo>
                  <a:pt x="289" y="331"/>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4" name="Google Shape;833;p16">
            <a:extLst>
              <a:ext uri="{FF2B5EF4-FFF2-40B4-BE49-F238E27FC236}">
                <a16:creationId xmlns:a16="http://schemas.microsoft.com/office/drawing/2014/main" id="{B46CD295-BEC5-E84B-632E-7311B475BE83}"/>
              </a:ext>
            </a:extLst>
          </p:cNvPr>
          <p:cNvSpPr/>
          <p:nvPr/>
        </p:nvSpPr>
        <p:spPr>
          <a:xfrm>
            <a:off x="762027" y="5169554"/>
            <a:ext cx="36224" cy="48300"/>
          </a:xfrm>
          <a:custGeom>
            <a:avLst/>
            <a:gdLst/>
            <a:ahLst/>
            <a:cxnLst/>
            <a:rect l="l" t="t" r="r" b="b"/>
            <a:pathLst>
              <a:path w="249" h="332" extrusionOk="0">
                <a:moveTo>
                  <a:pt x="1" y="1"/>
                </a:moveTo>
                <a:lnTo>
                  <a:pt x="1"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5" name="Google Shape;834;p16">
            <a:extLst>
              <a:ext uri="{FF2B5EF4-FFF2-40B4-BE49-F238E27FC236}">
                <a16:creationId xmlns:a16="http://schemas.microsoft.com/office/drawing/2014/main" id="{AA768D05-8159-924F-04A8-7613876B54AC}"/>
              </a:ext>
            </a:extLst>
          </p:cNvPr>
          <p:cNvSpPr/>
          <p:nvPr/>
        </p:nvSpPr>
        <p:spPr>
          <a:xfrm>
            <a:off x="695836" y="5169554"/>
            <a:ext cx="42335" cy="48300"/>
          </a:xfrm>
          <a:custGeom>
            <a:avLst/>
            <a:gdLst/>
            <a:ahLst/>
            <a:cxnLst/>
            <a:rect l="l" t="t" r="r" b="b"/>
            <a:pathLst>
              <a:path w="291" h="332" extrusionOk="0">
                <a:moveTo>
                  <a:pt x="1" y="1"/>
                </a:moveTo>
                <a:lnTo>
                  <a:pt x="1" y="331"/>
                </a:lnTo>
                <a:lnTo>
                  <a:pt x="290" y="331"/>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6" name="Google Shape;835;p16">
            <a:extLst>
              <a:ext uri="{FF2B5EF4-FFF2-40B4-BE49-F238E27FC236}">
                <a16:creationId xmlns:a16="http://schemas.microsoft.com/office/drawing/2014/main" id="{0CE7F7E0-3917-7B74-601C-438166C20A19}"/>
              </a:ext>
            </a:extLst>
          </p:cNvPr>
          <p:cNvSpPr/>
          <p:nvPr/>
        </p:nvSpPr>
        <p:spPr>
          <a:xfrm>
            <a:off x="636044" y="5169554"/>
            <a:ext cx="36079" cy="48300"/>
          </a:xfrm>
          <a:custGeom>
            <a:avLst/>
            <a:gdLst/>
            <a:ahLst/>
            <a:cxnLst/>
            <a:rect l="l" t="t" r="r" b="b"/>
            <a:pathLst>
              <a:path w="248" h="332" extrusionOk="0">
                <a:moveTo>
                  <a:pt x="0" y="1"/>
                </a:moveTo>
                <a:lnTo>
                  <a:pt x="0" y="331"/>
                </a:lnTo>
                <a:lnTo>
                  <a:pt x="248" y="331"/>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7" name="Google Shape;836;p16">
            <a:extLst>
              <a:ext uri="{FF2B5EF4-FFF2-40B4-BE49-F238E27FC236}">
                <a16:creationId xmlns:a16="http://schemas.microsoft.com/office/drawing/2014/main" id="{C8284B05-11ED-F4B9-5FC5-9AC75EF6C1BA}"/>
              </a:ext>
            </a:extLst>
          </p:cNvPr>
          <p:cNvSpPr/>
          <p:nvPr/>
        </p:nvSpPr>
        <p:spPr>
          <a:xfrm>
            <a:off x="822110" y="5103651"/>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68" name="Google Shape;837;p16">
            <a:extLst>
              <a:ext uri="{FF2B5EF4-FFF2-40B4-BE49-F238E27FC236}">
                <a16:creationId xmlns:a16="http://schemas.microsoft.com/office/drawing/2014/main" id="{0910D6B5-ECEB-A68F-D864-56DA97D4B6E8}"/>
              </a:ext>
            </a:extLst>
          </p:cNvPr>
          <p:cNvSpPr/>
          <p:nvPr/>
        </p:nvSpPr>
        <p:spPr>
          <a:xfrm>
            <a:off x="762027" y="5103651"/>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69" name="Google Shape;838;p16">
            <a:extLst>
              <a:ext uri="{FF2B5EF4-FFF2-40B4-BE49-F238E27FC236}">
                <a16:creationId xmlns:a16="http://schemas.microsoft.com/office/drawing/2014/main" id="{9651CBB9-0DF6-DDF6-E65C-5160CE894C30}"/>
              </a:ext>
            </a:extLst>
          </p:cNvPr>
          <p:cNvSpPr/>
          <p:nvPr/>
        </p:nvSpPr>
        <p:spPr>
          <a:xfrm>
            <a:off x="695836" y="5103651"/>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0" name="Google Shape;839;p16">
            <a:extLst>
              <a:ext uri="{FF2B5EF4-FFF2-40B4-BE49-F238E27FC236}">
                <a16:creationId xmlns:a16="http://schemas.microsoft.com/office/drawing/2014/main" id="{DB5819A6-ED5F-6A0B-7119-5AB1CD5E06B4}"/>
              </a:ext>
            </a:extLst>
          </p:cNvPr>
          <p:cNvSpPr/>
          <p:nvPr/>
        </p:nvSpPr>
        <p:spPr>
          <a:xfrm>
            <a:off x="636044" y="5103651"/>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1" name="Google Shape;840;p16">
            <a:extLst>
              <a:ext uri="{FF2B5EF4-FFF2-40B4-BE49-F238E27FC236}">
                <a16:creationId xmlns:a16="http://schemas.microsoft.com/office/drawing/2014/main" id="{F9EB304B-0AAC-4086-9CE5-FED77B8C8DBD}"/>
              </a:ext>
            </a:extLst>
          </p:cNvPr>
          <p:cNvSpPr/>
          <p:nvPr/>
        </p:nvSpPr>
        <p:spPr>
          <a:xfrm>
            <a:off x="822110" y="5031639"/>
            <a:ext cx="42044" cy="42044"/>
          </a:xfrm>
          <a:custGeom>
            <a:avLst/>
            <a:gdLst/>
            <a:ahLst/>
            <a:cxnLst/>
            <a:rect l="l" t="t" r="r" b="b"/>
            <a:pathLst>
              <a:path w="289" h="289" extrusionOk="0">
                <a:moveTo>
                  <a:pt x="0" y="0"/>
                </a:moveTo>
                <a:lnTo>
                  <a:pt x="0" y="289"/>
                </a:lnTo>
                <a:lnTo>
                  <a:pt x="289" y="289"/>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2" name="Google Shape;841;p16">
            <a:extLst>
              <a:ext uri="{FF2B5EF4-FFF2-40B4-BE49-F238E27FC236}">
                <a16:creationId xmlns:a16="http://schemas.microsoft.com/office/drawing/2014/main" id="{CD5A2E13-098F-A389-41E1-8F0C7822D329}"/>
              </a:ext>
            </a:extLst>
          </p:cNvPr>
          <p:cNvSpPr/>
          <p:nvPr/>
        </p:nvSpPr>
        <p:spPr>
          <a:xfrm>
            <a:off x="762027" y="5031639"/>
            <a:ext cx="36224" cy="42044"/>
          </a:xfrm>
          <a:custGeom>
            <a:avLst/>
            <a:gdLst/>
            <a:ahLst/>
            <a:cxnLst/>
            <a:rect l="l" t="t" r="r" b="b"/>
            <a:pathLst>
              <a:path w="249" h="289" extrusionOk="0">
                <a:moveTo>
                  <a:pt x="1" y="0"/>
                </a:moveTo>
                <a:lnTo>
                  <a:pt x="1" y="289"/>
                </a:lnTo>
                <a:lnTo>
                  <a:pt x="248" y="289"/>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3" name="Google Shape;842;p16">
            <a:extLst>
              <a:ext uri="{FF2B5EF4-FFF2-40B4-BE49-F238E27FC236}">
                <a16:creationId xmlns:a16="http://schemas.microsoft.com/office/drawing/2014/main" id="{D0FA4217-0526-1B79-44DC-705C7F252F75}"/>
              </a:ext>
            </a:extLst>
          </p:cNvPr>
          <p:cNvSpPr/>
          <p:nvPr/>
        </p:nvSpPr>
        <p:spPr>
          <a:xfrm>
            <a:off x="695836" y="5031639"/>
            <a:ext cx="42335" cy="42044"/>
          </a:xfrm>
          <a:custGeom>
            <a:avLst/>
            <a:gdLst/>
            <a:ahLst/>
            <a:cxnLst/>
            <a:rect l="l" t="t" r="r" b="b"/>
            <a:pathLst>
              <a:path w="291" h="289" extrusionOk="0">
                <a:moveTo>
                  <a:pt x="1" y="0"/>
                </a:moveTo>
                <a:lnTo>
                  <a:pt x="1" y="289"/>
                </a:lnTo>
                <a:lnTo>
                  <a:pt x="290" y="289"/>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4" name="Google Shape;843;p16">
            <a:extLst>
              <a:ext uri="{FF2B5EF4-FFF2-40B4-BE49-F238E27FC236}">
                <a16:creationId xmlns:a16="http://schemas.microsoft.com/office/drawing/2014/main" id="{6326B8E9-D974-5F32-6A40-C8A3C3C8E299}"/>
              </a:ext>
            </a:extLst>
          </p:cNvPr>
          <p:cNvSpPr/>
          <p:nvPr/>
        </p:nvSpPr>
        <p:spPr>
          <a:xfrm>
            <a:off x="636044" y="5031639"/>
            <a:ext cx="36079" cy="42044"/>
          </a:xfrm>
          <a:custGeom>
            <a:avLst/>
            <a:gdLst/>
            <a:ahLst/>
            <a:cxnLst/>
            <a:rect l="l" t="t" r="r" b="b"/>
            <a:pathLst>
              <a:path w="248" h="289" extrusionOk="0">
                <a:moveTo>
                  <a:pt x="0" y="0"/>
                </a:moveTo>
                <a:lnTo>
                  <a:pt x="0" y="289"/>
                </a:lnTo>
                <a:lnTo>
                  <a:pt x="248" y="289"/>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5" name="Google Shape;844;p16">
            <a:extLst>
              <a:ext uri="{FF2B5EF4-FFF2-40B4-BE49-F238E27FC236}">
                <a16:creationId xmlns:a16="http://schemas.microsoft.com/office/drawing/2014/main" id="{A7BA17DB-AEAA-5457-8B1C-0ED174FDF355}"/>
              </a:ext>
            </a:extLst>
          </p:cNvPr>
          <p:cNvSpPr/>
          <p:nvPr/>
        </p:nvSpPr>
        <p:spPr>
          <a:xfrm>
            <a:off x="822110" y="4959336"/>
            <a:ext cx="42044" cy="48153"/>
          </a:xfrm>
          <a:custGeom>
            <a:avLst/>
            <a:gdLst/>
            <a:ahLst/>
            <a:cxnLst/>
            <a:rect l="l" t="t" r="r" b="b"/>
            <a:pathLst>
              <a:path w="289" h="331" extrusionOk="0">
                <a:moveTo>
                  <a:pt x="0" y="1"/>
                </a:moveTo>
                <a:lnTo>
                  <a:pt x="0" y="330"/>
                </a:lnTo>
                <a:lnTo>
                  <a:pt x="289" y="330"/>
                </a:lnTo>
                <a:lnTo>
                  <a:pt x="28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6" name="Google Shape;845;p16">
            <a:extLst>
              <a:ext uri="{FF2B5EF4-FFF2-40B4-BE49-F238E27FC236}">
                <a16:creationId xmlns:a16="http://schemas.microsoft.com/office/drawing/2014/main" id="{3811A1B0-EAF4-4430-6F76-A2D5EFD35685}"/>
              </a:ext>
            </a:extLst>
          </p:cNvPr>
          <p:cNvSpPr/>
          <p:nvPr/>
        </p:nvSpPr>
        <p:spPr>
          <a:xfrm>
            <a:off x="762027" y="4959336"/>
            <a:ext cx="36224" cy="48153"/>
          </a:xfrm>
          <a:custGeom>
            <a:avLst/>
            <a:gdLst/>
            <a:ahLst/>
            <a:cxnLst/>
            <a:rect l="l" t="t" r="r" b="b"/>
            <a:pathLst>
              <a:path w="249" h="331" extrusionOk="0">
                <a:moveTo>
                  <a:pt x="1" y="1"/>
                </a:moveTo>
                <a:lnTo>
                  <a:pt x="1" y="330"/>
                </a:lnTo>
                <a:lnTo>
                  <a:pt x="248" y="330"/>
                </a:lnTo>
                <a:lnTo>
                  <a:pt x="24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77" name="Google Shape;846;p16">
            <a:extLst>
              <a:ext uri="{FF2B5EF4-FFF2-40B4-BE49-F238E27FC236}">
                <a16:creationId xmlns:a16="http://schemas.microsoft.com/office/drawing/2014/main" id="{005566CB-4089-ACAC-A0BE-62C031EB3932}"/>
              </a:ext>
            </a:extLst>
          </p:cNvPr>
          <p:cNvSpPr/>
          <p:nvPr/>
        </p:nvSpPr>
        <p:spPr>
          <a:xfrm>
            <a:off x="695836" y="4959336"/>
            <a:ext cx="42335" cy="48153"/>
          </a:xfrm>
          <a:custGeom>
            <a:avLst/>
            <a:gdLst/>
            <a:ahLst/>
            <a:cxnLst/>
            <a:rect l="l" t="t" r="r" b="b"/>
            <a:pathLst>
              <a:path w="291" h="331" extrusionOk="0">
                <a:moveTo>
                  <a:pt x="1" y="1"/>
                </a:moveTo>
                <a:lnTo>
                  <a:pt x="1" y="330"/>
                </a:lnTo>
                <a:lnTo>
                  <a:pt x="290" y="330"/>
                </a:lnTo>
                <a:lnTo>
                  <a:pt x="290"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8" name="Google Shape;847;p16">
            <a:extLst>
              <a:ext uri="{FF2B5EF4-FFF2-40B4-BE49-F238E27FC236}">
                <a16:creationId xmlns:a16="http://schemas.microsoft.com/office/drawing/2014/main" id="{C216D272-1A8F-523E-1A7E-059A034B8F0D}"/>
              </a:ext>
            </a:extLst>
          </p:cNvPr>
          <p:cNvSpPr/>
          <p:nvPr/>
        </p:nvSpPr>
        <p:spPr>
          <a:xfrm>
            <a:off x="636044" y="4959336"/>
            <a:ext cx="36079" cy="48153"/>
          </a:xfrm>
          <a:custGeom>
            <a:avLst/>
            <a:gdLst/>
            <a:ahLst/>
            <a:cxnLst/>
            <a:rect l="l" t="t" r="r" b="b"/>
            <a:pathLst>
              <a:path w="248" h="331" extrusionOk="0">
                <a:moveTo>
                  <a:pt x="0" y="1"/>
                </a:moveTo>
                <a:lnTo>
                  <a:pt x="0" y="330"/>
                </a:lnTo>
                <a:lnTo>
                  <a:pt x="248" y="33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79" name="Google Shape;848;p16">
            <a:extLst>
              <a:ext uri="{FF2B5EF4-FFF2-40B4-BE49-F238E27FC236}">
                <a16:creationId xmlns:a16="http://schemas.microsoft.com/office/drawing/2014/main" id="{C9DF25AF-3578-BEC0-C4DB-3534CC3CB689}"/>
              </a:ext>
            </a:extLst>
          </p:cNvPr>
          <p:cNvSpPr/>
          <p:nvPr/>
        </p:nvSpPr>
        <p:spPr>
          <a:xfrm>
            <a:off x="822110" y="4893289"/>
            <a:ext cx="42044" cy="42335"/>
          </a:xfrm>
          <a:custGeom>
            <a:avLst/>
            <a:gdLst/>
            <a:ahLst/>
            <a:cxnLst/>
            <a:rect l="l" t="t" r="r" b="b"/>
            <a:pathLst>
              <a:path w="289" h="291" extrusionOk="0">
                <a:moveTo>
                  <a:pt x="0" y="1"/>
                </a:moveTo>
                <a:lnTo>
                  <a:pt x="0" y="290"/>
                </a:lnTo>
                <a:lnTo>
                  <a:pt x="289" y="290"/>
                </a:lnTo>
                <a:lnTo>
                  <a:pt x="28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0" name="Google Shape;849;p16">
            <a:extLst>
              <a:ext uri="{FF2B5EF4-FFF2-40B4-BE49-F238E27FC236}">
                <a16:creationId xmlns:a16="http://schemas.microsoft.com/office/drawing/2014/main" id="{DD959D38-0264-A70C-B77F-D6B789E105A6}"/>
              </a:ext>
            </a:extLst>
          </p:cNvPr>
          <p:cNvSpPr/>
          <p:nvPr/>
        </p:nvSpPr>
        <p:spPr>
          <a:xfrm>
            <a:off x="762027" y="4893289"/>
            <a:ext cx="36224" cy="42335"/>
          </a:xfrm>
          <a:custGeom>
            <a:avLst/>
            <a:gdLst/>
            <a:ahLst/>
            <a:cxnLst/>
            <a:rect l="l" t="t" r="r" b="b"/>
            <a:pathLst>
              <a:path w="249" h="291" extrusionOk="0">
                <a:moveTo>
                  <a:pt x="1" y="1"/>
                </a:moveTo>
                <a:lnTo>
                  <a:pt x="1"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1" name="Google Shape;850;p16">
            <a:extLst>
              <a:ext uri="{FF2B5EF4-FFF2-40B4-BE49-F238E27FC236}">
                <a16:creationId xmlns:a16="http://schemas.microsoft.com/office/drawing/2014/main" id="{C5CC8AA6-32E3-D9B6-CEBC-CF084484B4AC}"/>
              </a:ext>
            </a:extLst>
          </p:cNvPr>
          <p:cNvSpPr/>
          <p:nvPr/>
        </p:nvSpPr>
        <p:spPr>
          <a:xfrm>
            <a:off x="695836" y="4893289"/>
            <a:ext cx="42335" cy="42335"/>
          </a:xfrm>
          <a:custGeom>
            <a:avLst/>
            <a:gdLst/>
            <a:ahLst/>
            <a:cxnLst/>
            <a:rect l="l" t="t" r="r" b="b"/>
            <a:pathLst>
              <a:path w="291" h="291" extrusionOk="0">
                <a:moveTo>
                  <a:pt x="1" y="1"/>
                </a:moveTo>
                <a:lnTo>
                  <a:pt x="1" y="290"/>
                </a:lnTo>
                <a:lnTo>
                  <a:pt x="290" y="290"/>
                </a:lnTo>
                <a:lnTo>
                  <a:pt x="29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2" name="Google Shape;851;p16">
            <a:extLst>
              <a:ext uri="{FF2B5EF4-FFF2-40B4-BE49-F238E27FC236}">
                <a16:creationId xmlns:a16="http://schemas.microsoft.com/office/drawing/2014/main" id="{F8FE637C-9566-893B-D6FE-38D5BFEBE881}"/>
              </a:ext>
            </a:extLst>
          </p:cNvPr>
          <p:cNvSpPr/>
          <p:nvPr/>
        </p:nvSpPr>
        <p:spPr>
          <a:xfrm>
            <a:off x="636044" y="4893289"/>
            <a:ext cx="36079" cy="42335"/>
          </a:xfrm>
          <a:custGeom>
            <a:avLst/>
            <a:gdLst/>
            <a:ahLst/>
            <a:cxnLst/>
            <a:rect l="l" t="t" r="r" b="b"/>
            <a:pathLst>
              <a:path w="248" h="291" extrusionOk="0">
                <a:moveTo>
                  <a:pt x="0" y="1"/>
                </a:moveTo>
                <a:lnTo>
                  <a:pt x="0" y="290"/>
                </a:lnTo>
                <a:lnTo>
                  <a:pt x="248" y="290"/>
                </a:lnTo>
                <a:lnTo>
                  <a:pt x="248"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3" name="Google Shape;852;p16">
            <a:extLst>
              <a:ext uri="{FF2B5EF4-FFF2-40B4-BE49-F238E27FC236}">
                <a16:creationId xmlns:a16="http://schemas.microsoft.com/office/drawing/2014/main" id="{F3679534-F34E-837A-31C4-4043D64F8BB9}"/>
              </a:ext>
            </a:extLst>
          </p:cNvPr>
          <p:cNvSpPr/>
          <p:nvPr/>
        </p:nvSpPr>
        <p:spPr>
          <a:xfrm>
            <a:off x="822110" y="4821277"/>
            <a:ext cx="42044" cy="48153"/>
          </a:xfrm>
          <a:custGeom>
            <a:avLst/>
            <a:gdLst/>
            <a:ahLst/>
            <a:cxnLst/>
            <a:rect l="l" t="t" r="r" b="b"/>
            <a:pathLst>
              <a:path w="289" h="331" extrusionOk="0">
                <a:moveTo>
                  <a:pt x="0" y="0"/>
                </a:moveTo>
                <a:lnTo>
                  <a:pt x="0" y="331"/>
                </a:lnTo>
                <a:lnTo>
                  <a:pt x="289" y="331"/>
                </a:lnTo>
                <a:lnTo>
                  <a:pt x="289"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4" name="Google Shape;853;p16">
            <a:extLst>
              <a:ext uri="{FF2B5EF4-FFF2-40B4-BE49-F238E27FC236}">
                <a16:creationId xmlns:a16="http://schemas.microsoft.com/office/drawing/2014/main" id="{30FF9454-8508-00B1-6BF7-5776E5622F21}"/>
              </a:ext>
            </a:extLst>
          </p:cNvPr>
          <p:cNvSpPr/>
          <p:nvPr/>
        </p:nvSpPr>
        <p:spPr>
          <a:xfrm>
            <a:off x="762027" y="4821277"/>
            <a:ext cx="36224" cy="48153"/>
          </a:xfrm>
          <a:custGeom>
            <a:avLst/>
            <a:gdLst/>
            <a:ahLst/>
            <a:cxnLst/>
            <a:rect l="l" t="t" r="r" b="b"/>
            <a:pathLst>
              <a:path w="249" h="331" extrusionOk="0">
                <a:moveTo>
                  <a:pt x="1" y="0"/>
                </a:moveTo>
                <a:lnTo>
                  <a:pt x="1" y="331"/>
                </a:lnTo>
                <a:lnTo>
                  <a:pt x="248" y="331"/>
                </a:lnTo>
                <a:lnTo>
                  <a:pt x="248"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585" name="Google Shape;854;p16">
            <a:extLst>
              <a:ext uri="{FF2B5EF4-FFF2-40B4-BE49-F238E27FC236}">
                <a16:creationId xmlns:a16="http://schemas.microsoft.com/office/drawing/2014/main" id="{A01DC89F-0477-2775-EB95-11BEEC227A5D}"/>
              </a:ext>
            </a:extLst>
          </p:cNvPr>
          <p:cNvSpPr/>
          <p:nvPr/>
        </p:nvSpPr>
        <p:spPr>
          <a:xfrm>
            <a:off x="695836" y="4821277"/>
            <a:ext cx="42335" cy="48153"/>
          </a:xfrm>
          <a:custGeom>
            <a:avLst/>
            <a:gdLst/>
            <a:ahLst/>
            <a:cxnLst/>
            <a:rect l="l" t="t" r="r" b="b"/>
            <a:pathLst>
              <a:path w="291" h="331" extrusionOk="0">
                <a:moveTo>
                  <a:pt x="1" y="0"/>
                </a:moveTo>
                <a:lnTo>
                  <a:pt x="1" y="331"/>
                </a:lnTo>
                <a:lnTo>
                  <a:pt x="290" y="331"/>
                </a:lnTo>
                <a:lnTo>
                  <a:pt x="290"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6" name="Google Shape;855;p16">
            <a:extLst>
              <a:ext uri="{FF2B5EF4-FFF2-40B4-BE49-F238E27FC236}">
                <a16:creationId xmlns:a16="http://schemas.microsoft.com/office/drawing/2014/main" id="{E5A2BEC0-08A2-1C29-52B9-C6D452FFF0EC}"/>
              </a:ext>
            </a:extLst>
          </p:cNvPr>
          <p:cNvSpPr/>
          <p:nvPr/>
        </p:nvSpPr>
        <p:spPr>
          <a:xfrm>
            <a:off x="636044" y="4821277"/>
            <a:ext cx="36079" cy="48153"/>
          </a:xfrm>
          <a:custGeom>
            <a:avLst/>
            <a:gdLst/>
            <a:ahLst/>
            <a:cxnLst/>
            <a:rect l="l" t="t" r="r" b="b"/>
            <a:pathLst>
              <a:path w="248" h="331" extrusionOk="0">
                <a:moveTo>
                  <a:pt x="0" y="0"/>
                </a:moveTo>
                <a:lnTo>
                  <a:pt x="0" y="331"/>
                </a:lnTo>
                <a:lnTo>
                  <a:pt x="248" y="331"/>
                </a:lnTo>
                <a:lnTo>
                  <a:pt x="248" y="0"/>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7" name="Google Shape;856;p16">
            <a:extLst>
              <a:ext uri="{FF2B5EF4-FFF2-40B4-BE49-F238E27FC236}">
                <a16:creationId xmlns:a16="http://schemas.microsoft.com/office/drawing/2014/main" id="{A588A0F5-11BA-4672-8E58-5E3B9CA7C611}"/>
              </a:ext>
            </a:extLst>
          </p:cNvPr>
          <p:cNvSpPr/>
          <p:nvPr/>
        </p:nvSpPr>
        <p:spPr>
          <a:xfrm>
            <a:off x="858189" y="385427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8" name="Google Shape;857;p16">
            <a:extLst>
              <a:ext uri="{FF2B5EF4-FFF2-40B4-BE49-F238E27FC236}">
                <a16:creationId xmlns:a16="http://schemas.microsoft.com/office/drawing/2014/main" id="{ABE443E8-0AC0-7785-0676-82DC7773B35A}"/>
              </a:ext>
            </a:extLst>
          </p:cNvPr>
          <p:cNvSpPr/>
          <p:nvPr/>
        </p:nvSpPr>
        <p:spPr>
          <a:xfrm>
            <a:off x="960461" y="3854275"/>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89" name="Google Shape;858;p16">
            <a:extLst>
              <a:ext uri="{FF2B5EF4-FFF2-40B4-BE49-F238E27FC236}">
                <a16:creationId xmlns:a16="http://schemas.microsoft.com/office/drawing/2014/main" id="{B6132A2D-6CAE-6873-98FB-FFF21DB0E2F0}"/>
              </a:ext>
            </a:extLst>
          </p:cNvPr>
          <p:cNvSpPr/>
          <p:nvPr/>
        </p:nvSpPr>
        <p:spPr>
          <a:xfrm>
            <a:off x="1062586" y="385427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0" name="Google Shape;859;p16">
            <a:extLst>
              <a:ext uri="{FF2B5EF4-FFF2-40B4-BE49-F238E27FC236}">
                <a16:creationId xmlns:a16="http://schemas.microsoft.com/office/drawing/2014/main" id="{131FAD96-F7F8-9E8C-F9DC-1226DA2B8D9B}"/>
              </a:ext>
            </a:extLst>
          </p:cNvPr>
          <p:cNvSpPr/>
          <p:nvPr/>
        </p:nvSpPr>
        <p:spPr>
          <a:xfrm>
            <a:off x="1170676" y="3854275"/>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1" name="Google Shape;860;p16">
            <a:extLst>
              <a:ext uri="{FF2B5EF4-FFF2-40B4-BE49-F238E27FC236}">
                <a16:creationId xmlns:a16="http://schemas.microsoft.com/office/drawing/2014/main" id="{B2385B58-3840-A7D2-514E-C50CF44AFB73}"/>
              </a:ext>
            </a:extLst>
          </p:cNvPr>
          <p:cNvSpPr/>
          <p:nvPr/>
        </p:nvSpPr>
        <p:spPr>
          <a:xfrm>
            <a:off x="1272804" y="3854275"/>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2" name="Google Shape;861;p16">
            <a:extLst>
              <a:ext uri="{FF2B5EF4-FFF2-40B4-BE49-F238E27FC236}">
                <a16:creationId xmlns:a16="http://schemas.microsoft.com/office/drawing/2014/main" id="{4E4E816C-7EDB-BC4B-D3CF-0515BF99EB62}"/>
              </a:ext>
            </a:extLst>
          </p:cNvPr>
          <p:cNvSpPr/>
          <p:nvPr/>
        </p:nvSpPr>
        <p:spPr>
          <a:xfrm>
            <a:off x="1375074" y="3854275"/>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593" name="Google Shape;862;p16">
            <a:extLst>
              <a:ext uri="{FF2B5EF4-FFF2-40B4-BE49-F238E27FC236}">
                <a16:creationId xmlns:a16="http://schemas.microsoft.com/office/drawing/2014/main" id="{934E5E93-F0C9-F5EC-9C8D-628C3E868CB4}"/>
              </a:ext>
            </a:extLst>
          </p:cNvPr>
          <p:cNvSpPr/>
          <p:nvPr/>
        </p:nvSpPr>
        <p:spPr>
          <a:xfrm>
            <a:off x="858189" y="3950293"/>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4" name="Google Shape;863;p16">
            <a:extLst>
              <a:ext uri="{FF2B5EF4-FFF2-40B4-BE49-F238E27FC236}">
                <a16:creationId xmlns:a16="http://schemas.microsoft.com/office/drawing/2014/main" id="{01741BFF-B49C-DE13-4D78-402B40E09107}"/>
              </a:ext>
            </a:extLst>
          </p:cNvPr>
          <p:cNvSpPr/>
          <p:nvPr/>
        </p:nvSpPr>
        <p:spPr>
          <a:xfrm>
            <a:off x="960461" y="3950293"/>
            <a:ext cx="42044" cy="42044"/>
          </a:xfrm>
          <a:custGeom>
            <a:avLst/>
            <a:gdLst/>
            <a:ahLst/>
            <a:cxnLst/>
            <a:rect l="l" t="t" r="r" b="b"/>
            <a:pathLst>
              <a:path w="289" h="289" extrusionOk="0">
                <a:moveTo>
                  <a:pt x="4" y="1"/>
                </a:moveTo>
                <a:cubicBezTo>
                  <a:pt x="2" y="1"/>
                  <a:pt x="1" y="2"/>
                  <a:pt x="1" y="5"/>
                </a:cubicBezTo>
                <a:lnTo>
                  <a:pt x="1" y="285"/>
                </a:lnTo>
                <a:cubicBezTo>
                  <a:pt x="1" y="287"/>
                  <a:pt x="2" y="288"/>
                  <a:pt x="4"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5" name="Google Shape;864;p16">
            <a:extLst>
              <a:ext uri="{FF2B5EF4-FFF2-40B4-BE49-F238E27FC236}">
                <a16:creationId xmlns:a16="http://schemas.microsoft.com/office/drawing/2014/main" id="{38BA9BE5-9E39-B041-8C8D-C9EB0542F38B}"/>
              </a:ext>
            </a:extLst>
          </p:cNvPr>
          <p:cNvSpPr/>
          <p:nvPr/>
        </p:nvSpPr>
        <p:spPr>
          <a:xfrm>
            <a:off x="1062586" y="3950293"/>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4" y="288"/>
                </a:lnTo>
                <a:cubicBezTo>
                  <a:pt x="287"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6" name="Google Shape;865;p16">
            <a:extLst>
              <a:ext uri="{FF2B5EF4-FFF2-40B4-BE49-F238E27FC236}">
                <a16:creationId xmlns:a16="http://schemas.microsoft.com/office/drawing/2014/main" id="{0B44AACC-8F9D-9A8D-20C9-3C5C997736AF}"/>
              </a:ext>
            </a:extLst>
          </p:cNvPr>
          <p:cNvSpPr/>
          <p:nvPr/>
        </p:nvSpPr>
        <p:spPr>
          <a:xfrm>
            <a:off x="1170676" y="3950293"/>
            <a:ext cx="41899" cy="42044"/>
          </a:xfrm>
          <a:custGeom>
            <a:avLst/>
            <a:gdLst/>
            <a:ahLst/>
            <a:cxnLst/>
            <a:rect l="l" t="t" r="r" b="b"/>
            <a:pathLst>
              <a:path w="288" h="289" extrusionOk="0">
                <a:moveTo>
                  <a:pt x="5" y="1"/>
                </a:moveTo>
                <a:cubicBezTo>
                  <a:pt x="2" y="1"/>
                  <a:pt x="0" y="2"/>
                  <a:pt x="0" y="5"/>
                </a:cubicBezTo>
                <a:lnTo>
                  <a:pt x="0" y="285"/>
                </a:lnTo>
                <a:cubicBezTo>
                  <a:pt x="0" y="287"/>
                  <a:pt x="2" y="288"/>
                  <a:pt x="5" y="288"/>
                </a:cubicBezTo>
                <a:lnTo>
                  <a:pt x="285" y="288"/>
                </a:lnTo>
                <a:cubicBezTo>
                  <a:pt x="287" y="288"/>
                  <a:pt x="288" y="287"/>
                  <a:pt x="288" y="285"/>
                </a:cubicBezTo>
                <a:lnTo>
                  <a:pt x="288" y="5"/>
                </a:lnTo>
                <a:cubicBezTo>
                  <a:pt x="288"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7" name="Google Shape;866;p16">
            <a:extLst>
              <a:ext uri="{FF2B5EF4-FFF2-40B4-BE49-F238E27FC236}">
                <a16:creationId xmlns:a16="http://schemas.microsoft.com/office/drawing/2014/main" id="{FA5B25CB-879A-116B-6AB2-3FF02C24C2B2}"/>
              </a:ext>
            </a:extLst>
          </p:cNvPr>
          <p:cNvSpPr/>
          <p:nvPr/>
        </p:nvSpPr>
        <p:spPr>
          <a:xfrm>
            <a:off x="1272804" y="3950293"/>
            <a:ext cx="42044" cy="42044"/>
          </a:xfrm>
          <a:custGeom>
            <a:avLst/>
            <a:gdLst/>
            <a:ahLst/>
            <a:cxnLst/>
            <a:rect l="l" t="t" r="r" b="b"/>
            <a:pathLst>
              <a:path w="289" h="289" extrusionOk="0">
                <a:moveTo>
                  <a:pt x="4" y="1"/>
                </a:moveTo>
                <a:cubicBezTo>
                  <a:pt x="2" y="1"/>
                  <a:pt x="0" y="2"/>
                  <a:pt x="0" y="5"/>
                </a:cubicBezTo>
                <a:lnTo>
                  <a:pt x="0" y="285"/>
                </a:lnTo>
                <a:cubicBezTo>
                  <a:pt x="0" y="287"/>
                  <a:pt x="2" y="288"/>
                  <a:pt x="4" y="288"/>
                </a:cubicBezTo>
                <a:lnTo>
                  <a:pt x="285" y="288"/>
                </a:lnTo>
                <a:cubicBezTo>
                  <a:pt x="287" y="288"/>
                  <a:pt x="289" y="287"/>
                  <a:pt x="289" y="285"/>
                </a:cubicBezTo>
                <a:lnTo>
                  <a:pt x="289" y="5"/>
                </a:lnTo>
                <a:cubicBezTo>
                  <a:pt x="289" y="2"/>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8" name="Google Shape;867;p16">
            <a:extLst>
              <a:ext uri="{FF2B5EF4-FFF2-40B4-BE49-F238E27FC236}">
                <a16:creationId xmlns:a16="http://schemas.microsoft.com/office/drawing/2014/main" id="{2DC408A7-31A5-8B5E-9CDC-E058DC62697A}"/>
              </a:ext>
            </a:extLst>
          </p:cNvPr>
          <p:cNvSpPr/>
          <p:nvPr/>
        </p:nvSpPr>
        <p:spPr>
          <a:xfrm>
            <a:off x="1375074" y="3950293"/>
            <a:ext cx="41899" cy="42044"/>
          </a:xfrm>
          <a:custGeom>
            <a:avLst/>
            <a:gdLst/>
            <a:ahLst/>
            <a:cxnLst/>
            <a:rect l="l" t="t" r="r" b="b"/>
            <a:pathLst>
              <a:path w="288" h="289" extrusionOk="0">
                <a:moveTo>
                  <a:pt x="3" y="1"/>
                </a:moveTo>
                <a:cubicBezTo>
                  <a:pt x="1" y="1"/>
                  <a:pt x="0" y="2"/>
                  <a:pt x="0" y="5"/>
                </a:cubicBezTo>
                <a:lnTo>
                  <a:pt x="0" y="285"/>
                </a:lnTo>
                <a:cubicBezTo>
                  <a:pt x="0" y="287"/>
                  <a:pt x="1" y="288"/>
                  <a:pt x="3" y="288"/>
                </a:cubicBezTo>
                <a:lnTo>
                  <a:pt x="284" y="288"/>
                </a:lnTo>
                <a:cubicBezTo>
                  <a:pt x="285" y="288"/>
                  <a:pt x="288" y="287"/>
                  <a:pt x="288" y="285"/>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599" name="Google Shape;868;p16">
            <a:extLst>
              <a:ext uri="{FF2B5EF4-FFF2-40B4-BE49-F238E27FC236}">
                <a16:creationId xmlns:a16="http://schemas.microsoft.com/office/drawing/2014/main" id="{7ABD4B5B-0828-6853-56B5-BC6675BB0D33}"/>
              </a:ext>
            </a:extLst>
          </p:cNvPr>
          <p:cNvSpPr/>
          <p:nvPr/>
        </p:nvSpPr>
        <p:spPr>
          <a:xfrm>
            <a:off x="858189" y="4046454"/>
            <a:ext cx="42189" cy="42189"/>
          </a:xfrm>
          <a:custGeom>
            <a:avLst/>
            <a:gdLst/>
            <a:ahLst/>
            <a:cxnLst/>
            <a:rect l="l" t="t" r="r" b="b"/>
            <a:pathLst>
              <a:path w="290" h="290" extrusionOk="0">
                <a:moveTo>
                  <a:pt x="5" y="1"/>
                </a:moveTo>
                <a:cubicBezTo>
                  <a:pt x="3" y="1"/>
                  <a:pt x="1" y="3"/>
                  <a:pt x="1" y="5"/>
                </a:cubicBezTo>
                <a:lnTo>
                  <a:pt x="1" y="285"/>
                </a:lnTo>
                <a:cubicBezTo>
                  <a:pt x="1" y="287"/>
                  <a:pt x="3" y="289"/>
                  <a:pt x="5"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0" name="Google Shape;869;p16">
            <a:extLst>
              <a:ext uri="{FF2B5EF4-FFF2-40B4-BE49-F238E27FC236}">
                <a16:creationId xmlns:a16="http://schemas.microsoft.com/office/drawing/2014/main" id="{4AC9312A-1D9A-8BAD-651C-6FB3045E5873}"/>
              </a:ext>
            </a:extLst>
          </p:cNvPr>
          <p:cNvSpPr/>
          <p:nvPr/>
        </p:nvSpPr>
        <p:spPr>
          <a:xfrm>
            <a:off x="960461" y="4046454"/>
            <a:ext cx="42044" cy="42189"/>
          </a:xfrm>
          <a:custGeom>
            <a:avLst/>
            <a:gdLst/>
            <a:ahLst/>
            <a:cxnLst/>
            <a:rect l="l" t="t" r="r" b="b"/>
            <a:pathLst>
              <a:path w="289" h="290" extrusionOk="0">
                <a:moveTo>
                  <a:pt x="4" y="1"/>
                </a:moveTo>
                <a:cubicBezTo>
                  <a:pt x="2" y="1"/>
                  <a:pt x="1" y="3"/>
                  <a:pt x="1" y="5"/>
                </a:cubicBezTo>
                <a:lnTo>
                  <a:pt x="1" y="285"/>
                </a:lnTo>
                <a:cubicBezTo>
                  <a:pt x="1" y="287"/>
                  <a:pt x="2" y="289"/>
                  <a:pt x="4"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1" name="Google Shape;870;p16">
            <a:extLst>
              <a:ext uri="{FF2B5EF4-FFF2-40B4-BE49-F238E27FC236}">
                <a16:creationId xmlns:a16="http://schemas.microsoft.com/office/drawing/2014/main" id="{B1DA887A-2516-BCF9-0F12-3DE5D9CEC98C}"/>
              </a:ext>
            </a:extLst>
          </p:cNvPr>
          <p:cNvSpPr/>
          <p:nvPr/>
        </p:nvSpPr>
        <p:spPr>
          <a:xfrm>
            <a:off x="1062586" y="4046454"/>
            <a:ext cx="42044" cy="42189"/>
          </a:xfrm>
          <a:custGeom>
            <a:avLst/>
            <a:gdLst/>
            <a:ahLst/>
            <a:cxnLst/>
            <a:rect l="l" t="t" r="r" b="b"/>
            <a:pathLst>
              <a:path w="289" h="290" extrusionOk="0">
                <a:moveTo>
                  <a:pt x="5" y="1"/>
                </a:moveTo>
                <a:cubicBezTo>
                  <a:pt x="2" y="1"/>
                  <a:pt x="1" y="3"/>
                  <a:pt x="1" y="5"/>
                </a:cubicBezTo>
                <a:lnTo>
                  <a:pt x="1" y="285"/>
                </a:lnTo>
                <a:cubicBezTo>
                  <a:pt x="1" y="287"/>
                  <a:pt x="2" y="289"/>
                  <a:pt x="5" y="289"/>
                </a:cubicBezTo>
                <a:lnTo>
                  <a:pt x="284" y="289"/>
                </a:lnTo>
                <a:cubicBezTo>
                  <a:pt x="287"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2" name="Google Shape;871;p16">
            <a:extLst>
              <a:ext uri="{FF2B5EF4-FFF2-40B4-BE49-F238E27FC236}">
                <a16:creationId xmlns:a16="http://schemas.microsoft.com/office/drawing/2014/main" id="{AAFD8CD2-4FD8-FB15-FC82-53781DEAB0C8}"/>
              </a:ext>
            </a:extLst>
          </p:cNvPr>
          <p:cNvSpPr/>
          <p:nvPr/>
        </p:nvSpPr>
        <p:spPr>
          <a:xfrm>
            <a:off x="1170676" y="4046454"/>
            <a:ext cx="41899" cy="42189"/>
          </a:xfrm>
          <a:custGeom>
            <a:avLst/>
            <a:gdLst/>
            <a:ahLst/>
            <a:cxnLst/>
            <a:rect l="l" t="t" r="r" b="b"/>
            <a:pathLst>
              <a:path w="288" h="290" extrusionOk="0">
                <a:moveTo>
                  <a:pt x="5" y="1"/>
                </a:moveTo>
                <a:cubicBezTo>
                  <a:pt x="2" y="1"/>
                  <a:pt x="0" y="3"/>
                  <a:pt x="0" y="5"/>
                </a:cubicBezTo>
                <a:lnTo>
                  <a:pt x="0" y="285"/>
                </a:lnTo>
                <a:cubicBezTo>
                  <a:pt x="0" y="287"/>
                  <a:pt x="2" y="289"/>
                  <a:pt x="5" y="289"/>
                </a:cubicBezTo>
                <a:lnTo>
                  <a:pt x="285" y="289"/>
                </a:lnTo>
                <a:cubicBezTo>
                  <a:pt x="287" y="289"/>
                  <a:pt x="288" y="286"/>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3" name="Google Shape;872;p16">
            <a:extLst>
              <a:ext uri="{FF2B5EF4-FFF2-40B4-BE49-F238E27FC236}">
                <a16:creationId xmlns:a16="http://schemas.microsoft.com/office/drawing/2014/main" id="{B3609283-D30A-9136-87D9-889DB2DD404D}"/>
              </a:ext>
            </a:extLst>
          </p:cNvPr>
          <p:cNvSpPr/>
          <p:nvPr/>
        </p:nvSpPr>
        <p:spPr>
          <a:xfrm>
            <a:off x="1272804" y="4046454"/>
            <a:ext cx="42044" cy="42189"/>
          </a:xfrm>
          <a:custGeom>
            <a:avLst/>
            <a:gdLst/>
            <a:ahLst/>
            <a:cxnLst/>
            <a:rect l="l" t="t" r="r" b="b"/>
            <a:pathLst>
              <a:path w="289" h="290" extrusionOk="0">
                <a:moveTo>
                  <a:pt x="4" y="1"/>
                </a:moveTo>
                <a:cubicBezTo>
                  <a:pt x="2" y="1"/>
                  <a:pt x="0" y="3"/>
                  <a:pt x="0" y="5"/>
                </a:cubicBezTo>
                <a:lnTo>
                  <a:pt x="0" y="285"/>
                </a:lnTo>
                <a:cubicBezTo>
                  <a:pt x="0" y="287"/>
                  <a:pt x="2" y="289"/>
                  <a:pt x="4" y="289"/>
                </a:cubicBezTo>
                <a:lnTo>
                  <a:pt x="285" y="289"/>
                </a:lnTo>
                <a:cubicBezTo>
                  <a:pt x="287" y="289"/>
                  <a:pt x="289" y="286"/>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4" name="Google Shape;873;p16">
            <a:extLst>
              <a:ext uri="{FF2B5EF4-FFF2-40B4-BE49-F238E27FC236}">
                <a16:creationId xmlns:a16="http://schemas.microsoft.com/office/drawing/2014/main" id="{87325E36-3D62-07E1-EC05-FCB7D2083413}"/>
              </a:ext>
            </a:extLst>
          </p:cNvPr>
          <p:cNvSpPr/>
          <p:nvPr/>
        </p:nvSpPr>
        <p:spPr>
          <a:xfrm>
            <a:off x="1375074" y="4046454"/>
            <a:ext cx="41899" cy="42189"/>
          </a:xfrm>
          <a:custGeom>
            <a:avLst/>
            <a:gdLst/>
            <a:ahLst/>
            <a:cxnLst/>
            <a:rect l="l" t="t" r="r" b="b"/>
            <a:pathLst>
              <a:path w="288" h="290" extrusionOk="0">
                <a:moveTo>
                  <a:pt x="3" y="1"/>
                </a:moveTo>
                <a:cubicBezTo>
                  <a:pt x="1" y="1"/>
                  <a:pt x="0" y="3"/>
                  <a:pt x="0" y="5"/>
                </a:cubicBezTo>
                <a:lnTo>
                  <a:pt x="0" y="285"/>
                </a:lnTo>
                <a:cubicBezTo>
                  <a:pt x="0" y="287"/>
                  <a:pt x="1" y="289"/>
                  <a:pt x="3" y="289"/>
                </a:cubicBezTo>
                <a:lnTo>
                  <a:pt x="284" y="289"/>
                </a:lnTo>
                <a:cubicBezTo>
                  <a:pt x="285" y="289"/>
                  <a:pt x="288" y="286"/>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5" name="Google Shape;874;p16">
            <a:extLst>
              <a:ext uri="{FF2B5EF4-FFF2-40B4-BE49-F238E27FC236}">
                <a16:creationId xmlns:a16="http://schemas.microsoft.com/office/drawing/2014/main" id="{129479D9-C004-685E-09A2-14700B3BA91A}"/>
              </a:ext>
            </a:extLst>
          </p:cNvPr>
          <p:cNvSpPr/>
          <p:nvPr/>
        </p:nvSpPr>
        <p:spPr>
          <a:xfrm>
            <a:off x="3736046" y="1216738"/>
            <a:ext cx="41899" cy="42189"/>
          </a:xfrm>
          <a:custGeom>
            <a:avLst/>
            <a:gdLst/>
            <a:ahLst/>
            <a:cxnLst/>
            <a:rect l="l" t="t" r="r" b="b"/>
            <a:pathLst>
              <a:path w="288" h="290" extrusionOk="0">
                <a:moveTo>
                  <a:pt x="4" y="1"/>
                </a:moveTo>
                <a:cubicBezTo>
                  <a:pt x="1" y="1"/>
                  <a:pt x="0" y="3"/>
                  <a:pt x="0" y="5"/>
                </a:cubicBezTo>
                <a:lnTo>
                  <a:pt x="0" y="285"/>
                </a:lnTo>
                <a:cubicBezTo>
                  <a:pt x="0" y="287"/>
                  <a:pt x="1" y="290"/>
                  <a:pt x="4" y="290"/>
                </a:cubicBezTo>
                <a:lnTo>
                  <a:pt x="284" y="290"/>
                </a:lnTo>
                <a:cubicBezTo>
                  <a:pt x="286" y="290"/>
                  <a:pt x="288"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6" name="Google Shape;875;p16">
            <a:extLst>
              <a:ext uri="{FF2B5EF4-FFF2-40B4-BE49-F238E27FC236}">
                <a16:creationId xmlns:a16="http://schemas.microsoft.com/office/drawing/2014/main" id="{70182698-4C29-F937-289B-244145DD63FB}"/>
              </a:ext>
            </a:extLst>
          </p:cNvPr>
          <p:cNvSpPr/>
          <p:nvPr/>
        </p:nvSpPr>
        <p:spPr>
          <a:xfrm>
            <a:off x="3837881"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90" y="287"/>
                  <a:pt x="289" y="285"/>
                </a:cubicBezTo>
                <a:lnTo>
                  <a:pt x="289" y="5"/>
                </a:lnTo>
                <a:cubicBezTo>
                  <a:pt x="289"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7" name="Google Shape;876;p16">
            <a:extLst>
              <a:ext uri="{FF2B5EF4-FFF2-40B4-BE49-F238E27FC236}">
                <a16:creationId xmlns:a16="http://schemas.microsoft.com/office/drawing/2014/main" id="{9B07DFEF-F927-74E5-F320-4CE5A898C4F9}"/>
              </a:ext>
            </a:extLst>
          </p:cNvPr>
          <p:cNvSpPr/>
          <p:nvPr/>
        </p:nvSpPr>
        <p:spPr>
          <a:xfrm>
            <a:off x="3940008" y="1216738"/>
            <a:ext cx="42335" cy="42189"/>
          </a:xfrm>
          <a:custGeom>
            <a:avLst/>
            <a:gdLst/>
            <a:ahLst/>
            <a:cxnLst/>
            <a:rect l="l" t="t" r="r" b="b"/>
            <a:pathLst>
              <a:path w="291" h="290" extrusionOk="0">
                <a:moveTo>
                  <a:pt x="5" y="1"/>
                </a:moveTo>
                <a:cubicBezTo>
                  <a:pt x="2" y="1"/>
                  <a:pt x="1" y="3"/>
                  <a:pt x="1" y="5"/>
                </a:cubicBezTo>
                <a:lnTo>
                  <a:pt x="1" y="285"/>
                </a:lnTo>
                <a:cubicBezTo>
                  <a:pt x="1" y="287"/>
                  <a:pt x="2" y="290"/>
                  <a:pt x="5" y="290"/>
                </a:cubicBezTo>
                <a:lnTo>
                  <a:pt x="285" y="290"/>
                </a:lnTo>
                <a:cubicBezTo>
                  <a:pt x="287" y="290"/>
                  <a:pt x="290" y="287"/>
                  <a:pt x="288" y="285"/>
                </a:cubicBezTo>
                <a:lnTo>
                  <a:pt x="288" y="5"/>
                </a:lnTo>
                <a:cubicBezTo>
                  <a:pt x="288"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8" name="Google Shape;877;p16">
            <a:extLst>
              <a:ext uri="{FF2B5EF4-FFF2-40B4-BE49-F238E27FC236}">
                <a16:creationId xmlns:a16="http://schemas.microsoft.com/office/drawing/2014/main" id="{7B94E388-8D4F-3663-FEB6-47FC0A665940}"/>
              </a:ext>
            </a:extLst>
          </p:cNvPr>
          <p:cNvSpPr/>
          <p:nvPr/>
        </p:nvSpPr>
        <p:spPr>
          <a:xfrm>
            <a:off x="4048098" y="1216738"/>
            <a:ext cx="42335" cy="42189"/>
          </a:xfrm>
          <a:custGeom>
            <a:avLst/>
            <a:gdLst/>
            <a:ahLst/>
            <a:cxnLst/>
            <a:rect l="l" t="t" r="r" b="b"/>
            <a:pathLst>
              <a:path w="291" h="290" extrusionOk="0">
                <a:moveTo>
                  <a:pt x="5" y="1"/>
                </a:moveTo>
                <a:cubicBezTo>
                  <a:pt x="3" y="1"/>
                  <a:pt x="1" y="3"/>
                  <a:pt x="1" y="5"/>
                </a:cubicBezTo>
                <a:lnTo>
                  <a:pt x="1" y="285"/>
                </a:lnTo>
                <a:cubicBezTo>
                  <a:pt x="1" y="287"/>
                  <a:pt x="3" y="290"/>
                  <a:pt x="5" y="290"/>
                </a:cubicBezTo>
                <a:lnTo>
                  <a:pt x="285" y="290"/>
                </a:lnTo>
                <a:cubicBezTo>
                  <a:pt x="287" y="290"/>
                  <a:pt x="290" y="287"/>
                  <a:pt x="289" y="285"/>
                </a:cubicBezTo>
                <a:lnTo>
                  <a:pt x="289" y="5"/>
                </a:lnTo>
                <a:cubicBezTo>
                  <a:pt x="289" y="3"/>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09" name="Google Shape;878;p16">
            <a:extLst>
              <a:ext uri="{FF2B5EF4-FFF2-40B4-BE49-F238E27FC236}">
                <a16:creationId xmlns:a16="http://schemas.microsoft.com/office/drawing/2014/main" id="{5E4FAED7-6B14-B74F-9163-D1F4CD8419D2}"/>
              </a:ext>
            </a:extLst>
          </p:cNvPr>
          <p:cNvSpPr/>
          <p:nvPr/>
        </p:nvSpPr>
        <p:spPr>
          <a:xfrm>
            <a:off x="4150369" y="1216738"/>
            <a:ext cx="42189" cy="42189"/>
          </a:xfrm>
          <a:custGeom>
            <a:avLst/>
            <a:gdLst/>
            <a:ahLst/>
            <a:cxnLst/>
            <a:rect l="l" t="t" r="r" b="b"/>
            <a:pathLst>
              <a:path w="290" h="290" extrusionOk="0">
                <a:moveTo>
                  <a:pt x="4" y="1"/>
                </a:moveTo>
                <a:cubicBezTo>
                  <a:pt x="2" y="1"/>
                  <a:pt x="1" y="3"/>
                  <a:pt x="1" y="5"/>
                </a:cubicBezTo>
                <a:lnTo>
                  <a:pt x="1" y="285"/>
                </a:lnTo>
                <a:cubicBezTo>
                  <a:pt x="1" y="287"/>
                  <a:pt x="2" y="290"/>
                  <a:pt x="4"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0" name="Google Shape;879;p16">
            <a:extLst>
              <a:ext uri="{FF2B5EF4-FFF2-40B4-BE49-F238E27FC236}">
                <a16:creationId xmlns:a16="http://schemas.microsoft.com/office/drawing/2014/main" id="{9F41DF4F-EEF2-AB4F-5834-4515E51FD1A7}"/>
              </a:ext>
            </a:extLst>
          </p:cNvPr>
          <p:cNvSpPr/>
          <p:nvPr/>
        </p:nvSpPr>
        <p:spPr>
          <a:xfrm>
            <a:off x="4252495" y="1216738"/>
            <a:ext cx="42189" cy="42189"/>
          </a:xfrm>
          <a:custGeom>
            <a:avLst/>
            <a:gdLst/>
            <a:ahLst/>
            <a:cxnLst/>
            <a:rect l="l" t="t" r="r" b="b"/>
            <a:pathLst>
              <a:path w="290" h="290" extrusionOk="0">
                <a:moveTo>
                  <a:pt x="5" y="1"/>
                </a:moveTo>
                <a:cubicBezTo>
                  <a:pt x="2" y="1"/>
                  <a:pt x="1" y="3"/>
                  <a:pt x="1" y="5"/>
                </a:cubicBezTo>
                <a:lnTo>
                  <a:pt x="1" y="285"/>
                </a:lnTo>
                <a:cubicBezTo>
                  <a:pt x="1" y="287"/>
                  <a:pt x="2" y="290"/>
                  <a:pt x="5" y="290"/>
                </a:cubicBezTo>
                <a:lnTo>
                  <a:pt x="284" y="290"/>
                </a:lnTo>
                <a:cubicBezTo>
                  <a:pt x="287" y="290"/>
                  <a:pt x="289" y="287"/>
                  <a:pt x="288" y="285"/>
                </a:cubicBezTo>
                <a:lnTo>
                  <a:pt x="288" y="5"/>
                </a:lnTo>
                <a:cubicBezTo>
                  <a:pt x="288" y="3"/>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1" name="Google Shape;880;p16">
            <a:extLst>
              <a:ext uri="{FF2B5EF4-FFF2-40B4-BE49-F238E27FC236}">
                <a16:creationId xmlns:a16="http://schemas.microsoft.com/office/drawing/2014/main" id="{01D810BD-37E0-BE11-81F9-868615A27BD4}"/>
              </a:ext>
            </a:extLst>
          </p:cNvPr>
          <p:cNvSpPr/>
          <p:nvPr/>
        </p:nvSpPr>
        <p:spPr>
          <a:xfrm>
            <a:off x="3736046" y="1313045"/>
            <a:ext cx="41899" cy="42044"/>
          </a:xfrm>
          <a:custGeom>
            <a:avLst/>
            <a:gdLst/>
            <a:ahLst/>
            <a:cxnLst/>
            <a:rect l="l" t="t" r="r" b="b"/>
            <a:pathLst>
              <a:path w="288" h="289" extrusionOk="0">
                <a:moveTo>
                  <a:pt x="4" y="1"/>
                </a:moveTo>
                <a:cubicBezTo>
                  <a:pt x="1" y="1"/>
                  <a:pt x="0" y="2"/>
                  <a:pt x="0" y="4"/>
                </a:cubicBezTo>
                <a:lnTo>
                  <a:pt x="0" y="284"/>
                </a:lnTo>
                <a:cubicBezTo>
                  <a:pt x="0" y="287"/>
                  <a:pt x="1" y="288"/>
                  <a:pt x="4" y="288"/>
                </a:cubicBezTo>
                <a:lnTo>
                  <a:pt x="284" y="288"/>
                </a:lnTo>
                <a:cubicBezTo>
                  <a:pt x="286" y="288"/>
                  <a:pt x="288"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2" name="Google Shape;881;p16">
            <a:extLst>
              <a:ext uri="{FF2B5EF4-FFF2-40B4-BE49-F238E27FC236}">
                <a16:creationId xmlns:a16="http://schemas.microsoft.com/office/drawing/2014/main" id="{4EAA408F-D1B4-0C37-DED6-7C9A5B179A0B}"/>
              </a:ext>
            </a:extLst>
          </p:cNvPr>
          <p:cNvSpPr/>
          <p:nvPr/>
        </p:nvSpPr>
        <p:spPr>
          <a:xfrm>
            <a:off x="3837881"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90" y="287"/>
                  <a:pt x="289" y="284"/>
                </a:cubicBezTo>
                <a:lnTo>
                  <a:pt x="289" y="4"/>
                </a:lnTo>
                <a:cubicBezTo>
                  <a:pt x="289"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3" name="Google Shape;882;p16">
            <a:extLst>
              <a:ext uri="{FF2B5EF4-FFF2-40B4-BE49-F238E27FC236}">
                <a16:creationId xmlns:a16="http://schemas.microsoft.com/office/drawing/2014/main" id="{9FFAB219-2CC9-DC25-7D2B-A9FBF3504C14}"/>
              </a:ext>
            </a:extLst>
          </p:cNvPr>
          <p:cNvSpPr/>
          <p:nvPr/>
        </p:nvSpPr>
        <p:spPr>
          <a:xfrm>
            <a:off x="3940008" y="1313045"/>
            <a:ext cx="42335" cy="42044"/>
          </a:xfrm>
          <a:custGeom>
            <a:avLst/>
            <a:gdLst/>
            <a:ahLst/>
            <a:cxnLst/>
            <a:rect l="l" t="t" r="r" b="b"/>
            <a:pathLst>
              <a:path w="291" h="289" extrusionOk="0">
                <a:moveTo>
                  <a:pt x="5" y="1"/>
                </a:moveTo>
                <a:cubicBezTo>
                  <a:pt x="2" y="1"/>
                  <a:pt x="1" y="2"/>
                  <a:pt x="1" y="4"/>
                </a:cubicBezTo>
                <a:lnTo>
                  <a:pt x="1" y="284"/>
                </a:lnTo>
                <a:cubicBezTo>
                  <a:pt x="1" y="287"/>
                  <a:pt x="2" y="288"/>
                  <a:pt x="5" y="288"/>
                </a:cubicBezTo>
                <a:lnTo>
                  <a:pt x="285" y="288"/>
                </a:lnTo>
                <a:cubicBezTo>
                  <a:pt x="287" y="288"/>
                  <a:pt x="290" y="287"/>
                  <a:pt x="288" y="284"/>
                </a:cubicBezTo>
                <a:lnTo>
                  <a:pt x="288" y="4"/>
                </a:lnTo>
                <a:cubicBezTo>
                  <a:pt x="288"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4" name="Google Shape;883;p16">
            <a:extLst>
              <a:ext uri="{FF2B5EF4-FFF2-40B4-BE49-F238E27FC236}">
                <a16:creationId xmlns:a16="http://schemas.microsoft.com/office/drawing/2014/main" id="{B9729BBB-3282-9913-51BF-788D819E1B2E}"/>
              </a:ext>
            </a:extLst>
          </p:cNvPr>
          <p:cNvSpPr/>
          <p:nvPr/>
        </p:nvSpPr>
        <p:spPr>
          <a:xfrm>
            <a:off x="4048098" y="1313045"/>
            <a:ext cx="42335" cy="42044"/>
          </a:xfrm>
          <a:custGeom>
            <a:avLst/>
            <a:gdLst/>
            <a:ahLst/>
            <a:cxnLst/>
            <a:rect l="l" t="t" r="r" b="b"/>
            <a:pathLst>
              <a:path w="291" h="289" extrusionOk="0">
                <a:moveTo>
                  <a:pt x="5" y="1"/>
                </a:moveTo>
                <a:cubicBezTo>
                  <a:pt x="3" y="1"/>
                  <a:pt x="1" y="2"/>
                  <a:pt x="1" y="4"/>
                </a:cubicBezTo>
                <a:lnTo>
                  <a:pt x="1" y="284"/>
                </a:lnTo>
                <a:cubicBezTo>
                  <a:pt x="1" y="287"/>
                  <a:pt x="3" y="288"/>
                  <a:pt x="5" y="288"/>
                </a:cubicBezTo>
                <a:lnTo>
                  <a:pt x="285" y="288"/>
                </a:lnTo>
                <a:cubicBezTo>
                  <a:pt x="287" y="288"/>
                  <a:pt x="290" y="287"/>
                  <a:pt x="289" y="284"/>
                </a:cubicBezTo>
                <a:lnTo>
                  <a:pt x="289" y="4"/>
                </a:lnTo>
                <a:cubicBezTo>
                  <a:pt x="289" y="2"/>
                  <a:pt x="287" y="1"/>
                  <a:pt x="285"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5" name="Google Shape;884;p16">
            <a:extLst>
              <a:ext uri="{FF2B5EF4-FFF2-40B4-BE49-F238E27FC236}">
                <a16:creationId xmlns:a16="http://schemas.microsoft.com/office/drawing/2014/main" id="{2D4CF412-B05E-6518-5F45-06E8666E49FB}"/>
              </a:ext>
            </a:extLst>
          </p:cNvPr>
          <p:cNvSpPr/>
          <p:nvPr/>
        </p:nvSpPr>
        <p:spPr>
          <a:xfrm>
            <a:off x="4150369" y="1313045"/>
            <a:ext cx="42189" cy="42044"/>
          </a:xfrm>
          <a:custGeom>
            <a:avLst/>
            <a:gdLst/>
            <a:ahLst/>
            <a:cxnLst/>
            <a:rect l="l" t="t" r="r" b="b"/>
            <a:pathLst>
              <a:path w="290" h="289" extrusionOk="0">
                <a:moveTo>
                  <a:pt x="4" y="1"/>
                </a:moveTo>
                <a:cubicBezTo>
                  <a:pt x="2" y="1"/>
                  <a:pt x="1" y="2"/>
                  <a:pt x="1" y="4"/>
                </a:cubicBezTo>
                <a:lnTo>
                  <a:pt x="1" y="284"/>
                </a:lnTo>
                <a:cubicBezTo>
                  <a:pt x="1" y="287"/>
                  <a:pt x="2" y="288"/>
                  <a:pt x="4"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6" name="Google Shape;885;p16">
            <a:extLst>
              <a:ext uri="{FF2B5EF4-FFF2-40B4-BE49-F238E27FC236}">
                <a16:creationId xmlns:a16="http://schemas.microsoft.com/office/drawing/2014/main" id="{AE7DB5B9-9A70-8629-AC99-1C286C5D661A}"/>
              </a:ext>
            </a:extLst>
          </p:cNvPr>
          <p:cNvSpPr/>
          <p:nvPr/>
        </p:nvSpPr>
        <p:spPr>
          <a:xfrm>
            <a:off x="4252495" y="1313045"/>
            <a:ext cx="42189" cy="42044"/>
          </a:xfrm>
          <a:custGeom>
            <a:avLst/>
            <a:gdLst/>
            <a:ahLst/>
            <a:cxnLst/>
            <a:rect l="l" t="t" r="r" b="b"/>
            <a:pathLst>
              <a:path w="290" h="289" extrusionOk="0">
                <a:moveTo>
                  <a:pt x="5" y="1"/>
                </a:moveTo>
                <a:cubicBezTo>
                  <a:pt x="2" y="1"/>
                  <a:pt x="1" y="2"/>
                  <a:pt x="1" y="4"/>
                </a:cubicBezTo>
                <a:lnTo>
                  <a:pt x="1" y="284"/>
                </a:lnTo>
                <a:cubicBezTo>
                  <a:pt x="1" y="287"/>
                  <a:pt x="2" y="288"/>
                  <a:pt x="5" y="288"/>
                </a:cubicBezTo>
                <a:lnTo>
                  <a:pt x="284" y="288"/>
                </a:lnTo>
                <a:cubicBezTo>
                  <a:pt x="287" y="288"/>
                  <a:pt x="289" y="287"/>
                  <a:pt x="288" y="284"/>
                </a:cubicBezTo>
                <a:lnTo>
                  <a:pt x="288" y="4"/>
                </a:lnTo>
                <a:cubicBezTo>
                  <a:pt x="288" y="2"/>
                  <a:pt x="287" y="1"/>
                  <a:pt x="284"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17" name="Google Shape;886;p16">
            <a:extLst>
              <a:ext uri="{FF2B5EF4-FFF2-40B4-BE49-F238E27FC236}">
                <a16:creationId xmlns:a16="http://schemas.microsoft.com/office/drawing/2014/main" id="{7C09A3A0-1032-7A66-0444-D9EF17366B96}"/>
              </a:ext>
            </a:extLst>
          </p:cNvPr>
          <p:cNvSpPr/>
          <p:nvPr/>
        </p:nvSpPr>
        <p:spPr>
          <a:xfrm>
            <a:off x="3736046" y="1409206"/>
            <a:ext cx="41899" cy="42044"/>
          </a:xfrm>
          <a:custGeom>
            <a:avLst/>
            <a:gdLst/>
            <a:ahLst/>
            <a:cxnLst/>
            <a:rect l="l" t="t" r="r" b="b"/>
            <a:pathLst>
              <a:path w="288" h="289" extrusionOk="0">
                <a:moveTo>
                  <a:pt x="4" y="1"/>
                </a:moveTo>
                <a:cubicBezTo>
                  <a:pt x="1" y="1"/>
                  <a:pt x="0" y="2"/>
                  <a:pt x="0" y="5"/>
                </a:cubicBezTo>
                <a:lnTo>
                  <a:pt x="0" y="284"/>
                </a:lnTo>
                <a:cubicBezTo>
                  <a:pt x="0" y="287"/>
                  <a:pt x="1" y="288"/>
                  <a:pt x="4" y="288"/>
                </a:cubicBezTo>
                <a:lnTo>
                  <a:pt x="284" y="288"/>
                </a:lnTo>
                <a:cubicBezTo>
                  <a:pt x="286" y="288"/>
                  <a:pt x="288"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8" name="Google Shape;887;p16">
            <a:extLst>
              <a:ext uri="{FF2B5EF4-FFF2-40B4-BE49-F238E27FC236}">
                <a16:creationId xmlns:a16="http://schemas.microsoft.com/office/drawing/2014/main" id="{8517F0FF-69D4-789C-AAB4-EC09F791E647}"/>
              </a:ext>
            </a:extLst>
          </p:cNvPr>
          <p:cNvSpPr/>
          <p:nvPr/>
        </p:nvSpPr>
        <p:spPr>
          <a:xfrm>
            <a:off x="3837881"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90" y="286"/>
                  <a:pt x="289" y="284"/>
                </a:cubicBezTo>
                <a:lnTo>
                  <a:pt x="289" y="5"/>
                </a:lnTo>
                <a:cubicBezTo>
                  <a:pt x="289"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19" name="Google Shape;888;p16">
            <a:extLst>
              <a:ext uri="{FF2B5EF4-FFF2-40B4-BE49-F238E27FC236}">
                <a16:creationId xmlns:a16="http://schemas.microsoft.com/office/drawing/2014/main" id="{2DF1726E-54A8-6225-91CC-1AE2EEBD8316}"/>
              </a:ext>
            </a:extLst>
          </p:cNvPr>
          <p:cNvSpPr/>
          <p:nvPr/>
        </p:nvSpPr>
        <p:spPr>
          <a:xfrm>
            <a:off x="3940008" y="1409206"/>
            <a:ext cx="42335" cy="42044"/>
          </a:xfrm>
          <a:custGeom>
            <a:avLst/>
            <a:gdLst/>
            <a:ahLst/>
            <a:cxnLst/>
            <a:rect l="l" t="t" r="r" b="b"/>
            <a:pathLst>
              <a:path w="291" h="289" extrusionOk="0">
                <a:moveTo>
                  <a:pt x="5" y="1"/>
                </a:moveTo>
                <a:cubicBezTo>
                  <a:pt x="2" y="1"/>
                  <a:pt x="1" y="2"/>
                  <a:pt x="1" y="5"/>
                </a:cubicBezTo>
                <a:lnTo>
                  <a:pt x="1" y="284"/>
                </a:lnTo>
                <a:cubicBezTo>
                  <a:pt x="1" y="287"/>
                  <a:pt x="2" y="288"/>
                  <a:pt x="5" y="288"/>
                </a:cubicBezTo>
                <a:lnTo>
                  <a:pt x="285" y="288"/>
                </a:lnTo>
                <a:cubicBezTo>
                  <a:pt x="287" y="288"/>
                  <a:pt x="290" y="286"/>
                  <a:pt x="288" y="284"/>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0" name="Google Shape;889;p16">
            <a:extLst>
              <a:ext uri="{FF2B5EF4-FFF2-40B4-BE49-F238E27FC236}">
                <a16:creationId xmlns:a16="http://schemas.microsoft.com/office/drawing/2014/main" id="{A3299582-7A49-412B-E8CF-BC84CC32D944}"/>
              </a:ext>
            </a:extLst>
          </p:cNvPr>
          <p:cNvSpPr/>
          <p:nvPr/>
        </p:nvSpPr>
        <p:spPr>
          <a:xfrm>
            <a:off x="4048098" y="1409206"/>
            <a:ext cx="42335" cy="42044"/>
          </a:xfrm>
          <a:custGeom>
            <a:avLst/>
            <a:gdLst/>
            <a:ahLst/>
            <a:cxnLst/>
            <a:rect l="l" t="t" r="r" b="b"/>
            <a:pathLst>
              <a:path w="291" h="289" extrusionOk="0">
                <a:moveTo>
                  <a:pt x="5" y="1"/>
                </a:moveTo>
                <a:cubicBezTo>
                  <a:pt x="3" y="1"/>
                  <a:pt x="1" y="2"/>
                  <a:pt x="1" y="5"/>
                </a:cubicBezTo>
                <a:lnTo>
                  <a:pt x="1" y="284"/>
                </a:lnTo>
                <a:cubicBezTo>
                  <a:pt x="1" y="287"/>
                  <a:pt x="3" y="288"/>
                  <a:pt x="5" y="288"/>
                </a:cubicBezTo>
                <a:lnTo>
                  <a:pt x="285" y="288"/>
                </a:lnTo>
                <a:cubicBezTo>
                  <a:pt x="287" y="288"/>
                  <a:pt x="290" y="286"/>
                  <a:pt x="289" y="284"/>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1" name="Google Shape;890;p16">
            <a:extLst>
              <a:ext uri="{FF2B5EF4-FFF2-40B4-BE49-F238E27FC236}">
                <a16:creationId xmlns:a16="http://schemas.microsoft.com/office/drawing/2014/main" id="{871C19C6-FD0D-75E2-7E94-385B899054E0}"/>
              </a:ext>
            </a:extLst>
          </p:cNvPr>
          <p:cNvSpPr/>
          <p:nvPr/>
        </p:nvSpPr>
        <p:spPr>
          <a:xfrm>
            <a:off x="4150369" y="1409206"/>
            <a:ext cx="42189" cy="42044"/>
          </a:xfrm>
          <a:custGeom>
            <a:avLst/>
            <a:gdLst/>
            <a:ahLst/>
            <a:cxnLst/>
            <a:rect l="l" t="t" r="r" b="b"/>
            <a:pathLst>
              <a:path w="290" h="289" extrusionOk="0">
                <a:moveTo>
                  <a:pt x="4" y="1"/>
                </a:moveTo>
                <a:cubicBezTo>
                  <a:pt x="2" y="1"/>
                  <a:pt x="1" y="2"/>
                  <a:pt x="1" y="5"/>
                </a:cubicBezTo>
                <a:lnTo>
                  <a:pt x="1" y="284"/>
                </a:lnTo>
                <a:cubicBezTo>
                  <a:pt x="1" y="287"/>
                  <a:pt x="2" y="288"/>
                  <a:pt x="4"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2" name="Google Shape;891;p16">
            <a:extLst>
              <a:ext uri="{FF2B5EF4-FFF2-40B4-BE49-F238E27FC236}">
                <a16:creationId xmlns:a16="http://schemas.microsoft.com/office/drawing/2014/main" id="{EF7BF785-9B7F-EED2-C07A-3F7C5A3597E3}"/>
              </a:ext>
            </a:extLst>
          </p:cNvPr>
          <p:cNvSpPr/>
          <p:nvPr/>
        </p:nvSpPr>
        <p:spPr>
          <a:xfrm>
            <a:off x="4252495" y="1409206"/>
            <a:ext cx="42189" cy="42044"/>
          </a:xfrm>
          <a:custGeom>
            <a:avLst/>
            <a:gdLst/>
            <a:ahLst/>
            <a:cxnLst/>
            <a:rect l="l" t="t" r="r" b="b"/>
            <a:pathLst>
              <a:path w="290" h="289" extrusionOk="0">
                <a:moveTo>
                  <a:pt x="5" y="1"/>
                </a:moveTo>
                <a:cubicBezTo>
                  <a:pt x="2" y="1"/>
                  <a:pt x="1" y="2"/>
                  <a:pt x="1" y="5"/>
                </a:cubicBezTo>
                <a:lnTo>
                  <a:pt x="1" y="284"/>
                </a:lnTo>
                <a:cubicBezTo>
                  <a:pt x="1" y="287"/>
                  <a:pt x="2" y="288"/>
                  <a:pt x="5" y="288"/>
                </a:cubicBezTo>
                <a:lnTo>
                  <a:pt x="284" y="288"/>
                </a:lnTo>
                <a:cubicBezTo>
                  <a:pt x="287" y="288"/>
                  <a:pt x="289" y="286"/>
                  <a:pt x="288" y="284"/>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3" name="Google Shape;892;p16">
            <a:extLst>
              <a:ext uri="{FF2B5EF4-FFF2-40B4-BE49-F238E27FC236}">
                <a16:creationId xmlns:a16="http://schemas.microsoft.com/office/drawing/2014/main" id="{47AA987D-F013-F1E0-F632-8E844870E3E4}"/>
              </a:ext>
            </a:extLst>
          </p:cNvPr>
          <p:cNvSpPr/>
          <p:nvPr/>
        </p:nvSpPr>
        <p:spPr>
          <a:xfrm>
            <a:off x="3922113" y="3409691"/>
            <a:ext cx="42044" cy="42044"/>
          </a:xfrm>
          <a:custGeom>
            <a:avLst/>
            <a:gdLst/>
            <a:ahLst/>
            <a:cxnLst/>
            <a:rect l="l" t="t" r="r" b="b"/>
            <a:pathLst>
              <a:path w="289" h="289" extrusionOk="0">
                <a:moveTo>
                  <a:pt x="4" y="1"/>
                </a:moveTo>
                <a:cubicBezTo>
                  <a:pt x="1" y="1"/>
                  <a:pt x="0" y="2"/>
                  <a:pt x="0" y="4"/>
                </a:cubicBezTo>
                <a:lnTo>
                  <a:pt x="0" y="284"/>
                </a:lnTo>
                <a:cubicBezTo>
                  <a:pt x="0" y="287"/>
                  <a:pt x="1" y="288"/>
                  <a:pt x="4" y="288"/>
                </a:cubicBezTo>
                <a:lnTo>
                  <a:pt x="284" y="288"/>
                </a:lnTo>
                <a:cubicBezTo>
                  <a:pt x="287" y="288"/>
                  <a:pt x="289" y="287"/>
                  <a:pt x="288" y="285"/>
                </a:cubicBezTo>
                <a:lnTo>
                  <a:pt x="288" y="4"/>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4" name="Google Shape;893;p16">
            <a:extLst>
              <a:ext uri="{FF2B5EF4-FFF2-40B4-BE49-F238E27FC236}">
                <a16:creationId xmlns:a16="http://schemas.microsoft.com/office/drawing/2014/main" id="{9BB90D3D-E850-16F4-ABBC-BA6DB336BCF8}"/>
              </a:ext>
            </a:extLst>
          </p:cNvPr>
          <p:cNvSpPr/>
          <p:nvPr/>
        </p:nvSpPr>
        <p:spPr>
          <a:xfrm>
            <a:off x="4024239" y="3409691"/>
            <a:ext cx="42189" cy="42044"/>
          </a:xfrm>
          <a:custGeom>
            <a:avLst/>
            <a:gdLst/>
            <a:ahLst/>
            <a:cxnLst/>
            <a:rect l="l" t="t" r="r" b="b"/>
            <a:pathLst>
              <a:path w="290" h="289" extrusionOk="0">
                <a:moveTo>
                  <a:pt x="4" y="1"/>
                </a:moveTo>
                <a:cubicBezTo>
                  <a:pt x="3" y="1"/>
                  <a:pt x="0" y="2"/>
                  <a:pt x="0" y="4"/>
                </a:cubicBezTo>
                <a:lnTo>
                  <a:pt x="0" y="284"/>
                </a:lnTo>
                <a:cubicBezTo>
                  <a:pt x="0" y="285"/>
                  <a:pt x="1" y="288"/>
                  <a:pt x="4" y="288"/>
                </a:cubicBezTo>
                <a:lnTo>
                  <a:pt x="284" y="288"/>
                </a:lnTo>
                <a:cubicBezTo>
                  <a:pt x="286" y="288"/>
                  <a:pt x="290" y="287"/>
                  <a:pt x="288" y="285"/>
                </a:cubicBezTo>
                <a:lnTo>
                  <a:pt x="288" y="4"/>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5" name="Google Shape;894;p16">
            <a:extLst>
              <a:ext uri="{FF2B5EF4-FFF2-40B4-BE49-F238E27FC236}">
                <a16:creationId xmlns:a16="http://schemas.microsoft.com/office/drawing/2014/main" id="{99AFE023-E02C-719F-49E3-20FBD7AF1D85}"/>
              </a:ext>
            </a:extLst>
          </p:cNvPr>
          <p:cNvSpPr/>
          <p:nvPr/>
        </p:nvSpPr>
        <p:spPr>
          <a:xfrm>
            <a:off x="4126219" y="3409691"/>
            <a:ext cx="42189" cy="42044"/>
          </a:xfrm>
          <a:custGeom>
            <a:avLst/>
            <a:gdLst/>
            <a:ahLst/>
            <a:cxnLst/>
            <a:rect l="l" t="t" r="r" b="b"/>
            <a:pathLst>
              <a:path w="290" h="289" extrusionOk="0">
                <a:moveTo>
                  <a:pt x="5" y="1"/>
                </a:moveTo>
                <a:cubicBezTo>
                  <a:pt x="4" y="1"/>
                  <a:pt x="1" y="2"/>
                  <a:pt x="1" y="4"/>
                </a:cubicBezTo>
                <a:lnTo>
                  <a:pt x="1" y="284"/>
                </a:lnTo>
                <a:cubicBezTo>
                  <a:pt x="1" y="285"/>
                  <a:pt x="3" y="288"/>
                  <a:pt x="5" y="288"/>
                </a:cubicBezTo>
                <a:lnTo>
                  <a:pt x="285" y="288"/>
                </a:lnTo>
                <a:cubicBezTo>
                  <a:pt x="287" y="288"/>
                  <a:pt x="289" y="287"/>
                  <a:pt x="289" y="285"/>
                </a:cubicBezTo>
                <a:lnTo>
                  <a:pt x="289" y="4"/>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6" name="Google Shape;895;p16">
            <a:extLst>
              <a:ext uri="{FF2B5EF4-FFF2-40B4-BE49-F238E27FC236}">
                <a16:creationId xmlns:a16="http://schemas.microsoft.com/office/drawing/2014/main" id="{9E58EE53-87A2-8D20-7828-0C1488CC2972}"/>
              </a:ext>
            </a:extLst>
          </p:cNvPr>
          <p:cNvSpPr/>
          <p:nvPr/>
        </p:nvSpPr>
        <p:spPr>
          <a:xfrm>
            <a:off x="4234455" y="3409401"/>
            <a:ext cx="42189" cy="42335"/>
          </a:xfrm>
          <a:custGeom>
            <a:avLst/>
            <a:gdLst/>
            <a:ahLst/>
            <a:cxnLst/>
            <a:rect l="l" t="t" r="r" b="b"/>
            <a:pathLst>
              <a:path w="290" h="291" extrusionOk="0">
                <a:moveTo>
                  <a:pt x="6" y="1"/>
                </a:moveTo>
                <a:cubicBezTo>
                  <a:pt x="3" y="1"/>
                  <a:pt x="1" y="4"/>
                  <a:pt x="1" y="6"/>
                </a:cubicBezTo>
                <a:lnTo>
                  <a:pt x="1" y="286"/>
                </a:lnTo>
                <a:cubicBezTo>
                  <a:pt x="1" y="287"/>
                  <a:pt x="2" y="290"/>
                  <a:pt x="4" y="290"/>
                </a:cubicBezTo>
                <a:lnTo>
                  <a:pt x="284" y="290"/>
                </a:lnTo>
                <a:cubicBezTo>
                  <a:pt x="287" y="290"/>
                  <a:pt x="289" y="289"/>
                  <a:pt x="289" y="286"/>
                </a:cubicBezTo>
                <a:lnTo>
                  <a:pt x="289" y="5"/>
                </a:lnTo>
                <a:cubicBezTo>
                  <a:pt x="289" y="3"/>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7" name="Google Shape;896;p16">
            <a:extLst>
              <a:ext uri="{FF2B5EF4-FFF2-40B4-BE49-F238E27FC236}">
                <a16:creationId xmlns:a16="http://schemas.microsoft.com/office/drawing/2014/main" id="{98A57E2C-AE1C-BAEB-04AF-C7C88F8CD427}"/>
              </a:ext>
            </a:extLst>
          </p:cNvPr>
          <p:cNvSpPr/>
          <p:nvPr/>
        </p:nvSpPr>
        <p:spPr>
          <a:xfrm>
            <a:off x="4336437" y="3409691"/>
            <a:ext cx="42335" cy="42044"/>
          </a:xfrm>
          <a:custGeom>
            <a:avLst/>
            <a:gdLst/>
            <a:ahLst/>
            <a:cxnLst/>
            <a:rect l="l" t="t" r="r" b="b"/>
            <a:pathLst>
              <a:path w="291" h="289" extrusionOk="0">
                <a:moveTo>
                  <a:pt x="4" y="1"/>
                </a:moveTo>
                <a:cubicBezTo>
                  <a:pt x="2" y="1"/>
                  <a:pt x="1" y="2"/>
                  <a:pt x="1" y="4"/>
                </a:cubicBezTo>
                <a:lnTo>
                  <a:pt x="1" y="284"/>
                </a:lnTo>
                <a:cubicBezTo>
                  <a:pt x="1" y="287"/>
                  <a:pt x="2" y="288"/>
                  <a:pt x="4" y="288"/>
                </a:cubicBezTo>
                <a:lnTo>
                  <a:pt x="285" y="288"/>
                </a:lnTo>
                <a:cubicBezTo>
                  <a:pt x="288" y="288"/>
                  <a:pt x="290" y="287"/>
                  <a:pt x="289" y="285"/>
                </a:cubicBezTo>
                <a:lnTo>
                  <a:pt x="289" y="4"/>
                </a:lnTo>
                <a:cubicBezTo>
                  <a:pt x="289" y="2"/>
                  <a:pt x="288"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8" name="Google Shape;897;p16">
            <a:extLst>
              <a:ext uri="{FF2B5EF4-FFF2-40B4-BE49-F238E27FC236}">
                <a16:creationId xmlns:a16="http://schemas.microsoft.com/office/drawing/2014/main" id="{A55F89FB-E5D8-A81D-DA64-1D83A589454D}"/>
              </a:ext>
            </a:extLst>
          </p:cNvPr>
          <p:cNvSpPr/>
          <p:nvPr/>
        </p:nvSpPr>
        <p:spPr>
          <a:xfrm>
            <a:off x="4438708" y="3409401"/>
            <a:ext cx="42335" cy="42335"/>
          </a:xfrm>
          <a:custGeom>
            <a:avLst/>
            <a:gdLst/>
            <a:ahLst/>
            <a:cxnLst/>
            <a:rect l="l" t="t" r="r" b="b"/>
            <a:pathLst>
              <a:path w="291" h="291" extrusionOk="0">
                <a:moveTo>
                  <a:pt x="6" y="1"/>
                </a:moveTo>
                <a:cubicBezTo>
                  <a:pt x="4" y="1"/>
                  <a:pt x="1" y="4"/>
                  <a:pt x="1" y="6"/>
                </a:cubicBezTo>
                <a:lnTo>
                  <a:pt x="1" y="286"/>
                </a:lnTo>
                <a:cubicBezTo>
                  <a:pt x="1" y="289"/>
                  <a:pt x="2" y="290"/>
                  <a:pt x="5" y="290"/>
                </a:cubicBezTo>
                <a:lnTo>
                  <a:pt x="285" y="290"/>
                </a:lnTo>
                <a:cubicBezTo>
                  <a:pt x="287" y="290"/>
                  <a:pt x="288" y="289"/>
                  <a:pt x="290" y="286"/>
                </a:cubicBezTo>
                <a:lnTo>
                  <a:pt x="290" y="5"/>
                </a:lnTo>
                <a:cubicBezTo>
                  <a:pt x="290" y="3"/>
                  <a:pt x="288" y="1"/>
                  <a:pt x="28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29" name="Google Shape;898;p16">
            <a:extLst>
              <a:ext uri="{FF2B5EF4-FFF2-40B4-BE49-F238E27FC236}">
                <a16:creationId xmlns:a16="http://schemas.microsoft.com/office/drawing/2014/main" id="{7CBC8CFB-36B7-24D3-68EC-D828A1314E80}"/>
              </a:ext>
            </a:extLst>
          </p:cNvPr>
          <p:cNvSpPr/>
          <p:nvPr/>
        </p:nvSpPr>
        <p:spPr>
          <a:xfrm>
            <a:off x="3922113" y="3505853"/>
            <a:ext cx="42044" cy="42044"/>
          </a:xfrm>
          <a:custGeom>
            <a:avLst/>
            <a:gdLst/>
            <a:ahLst/>
            <a:cxnLst/>
            <a:rect l="l" t="t" r="r" b="b"/>
            <a:pathLst>
              <a:path w="289" h="289" extrusionOk="0">
                <a:moveTo>
                  <a:pt x="4" y="1"/>
                </a:moveTo>
                <a:cubicBezTo>
                  <a:pt x="2" y="1"/>
                  <a:pt x="0" y="2"/>
                  <a:pt x="0" y="5"/>
                </a:cubicBezTo>
                <a:lnTo>
                  <a:pt x="0" y="284"/>
                </a:lnTo>
                <a:cubicBezTo>
                  <a:pt x="0" y="287"/>
                  <a:pt x="1" y="288"/>
                  <a:pt x="4" y="288"/>
                </a:cubicBezTo>
                <a:lnTo>
                  <a:pt x="286" y="288"/>
                </a:lnTo>
                <a:cubicBezTo>
                  <a:pt x="287" y="288"/>
                  <a:pt x="289"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0" name="Google Shape;899;p16">
            <a:extLst>
              <a:ext uri="{FF2B5EF4-FFF2-40B4-BE49-F238E27FC236}">
                <a16:creationId xmlns:a16="http://schemas.microsoft.com/office/drawing/2014/main" id="{E6D625B7-4F57-BE53-D2AB-75E51C9EBDF9}"/>
              </a:ext>
            </a:extLst>
          </p:cNvPr>
          <p:cNvSpPr/>
          <p:nvPr/>
        </p:nvSpPr>
        <p:spPr>
          <a:xfrm>
            <a:off x="4023948" y="3505853"/>
            <a:ext cx="42480" cy="42044"/>
          </a:xfrm>
          <a:custGeom>
            <a:avLst/>
            <a:gdLst/>
            <a:ahLst/>
            <a:cxnLst/>
            <a:rect l="l" t="t" r="r" b="b"/>
            <a:pathLst>
              <a:path w="292" h="289" extrusionOk="0">
                <a:moveTo>
                  <a:pt x="5" y="1"/>
                </a:moveTo>
                <a:cubicBezTo>
                  <a:pt x="3" y="1"/>
                  <a:pt x="1" y="2"/>
                  <a:pt x="1" y="5"/>
                </a:cubicBezTo>
                <a:lnTo>
                  <a:pt x="1" y="284"/>
                </a:lnTo>
                <a:cubicBezTo>
                  <a:pt x="1" y="287"/>
                  <a:pt x="2" y="288"/>
                  <a:pt x="5" y="288"/>
                </a:cubicBezTo>
                <a:lnTo>
                  <a:pt x="286" y="288"/>
                </a:lnTo>
                <a:cubicBezTo>
                  <a:pt x="288" y="288"/>
                  <a:pt x="292" y="287"/>
                  <a:pt x="288" y="286"/>
                </a:cubicBezTo>
                <a:lnTo>
                  <a:pt x="288" y="5"/>
                </a:lnTo>
                <a:cubicBezTo>
                  <a:pt x="288" y="2"/>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1" name="Google Shape;900;p16">
            <a:extLst>
              <a:ext uri="{FF2B5EF4-FFF2-40B4-BE49-F238E27FC236}">
                <a16:creationId xmlns:a16="http://schemas.microsoft.com/office/drawing/2014/main" id="{B28C5921-E8EF-67FF-7C69-53C0FEF31B8A}"/>
              </a:ext>
            </a:extLst>
          </p:cNvPr>
          <p:cNvSpPr/>
          <p:nvPr/>
        </p:nvSpPr>
        <p:spPr>
          <a:xfrm>
            <a:off x="4126219" y="3505853"/>
            <a:ext cx="42189" cy="42044"/>
          </a:xfrm>
          <a:custGeom>
            <a:avLst/>
            <a:gdLst/>
            <a:ahLst/>
            <a:cxnLst/>
            <a:rect l="l" t="t" r="r" b="b"/>
            <a:pathLst>
              <a:path w="290" h="289" extrusionOk="0">
                <a:moveTo>
                  <a:pt x="5" y="1"/>
                </a:moveTo>
                <a:cubicBezTo>
                  <a:pt x="4" y="1"/>
                  <a:pt x="1" y="2"/>
                  <a:pt x="1" y="5"/>
                </a:cubicBezTo>
                <a:lnTo>
                  <a:pt x="1" y="284"/>
                </a:lnTo>
                <a:cubicBezTo>
                  <a:pt x="1" y="286"/>
                  <a:pt x="3" y="288"/>
                  <a:pt x="5" y="288"/>
                </a:cubicBezTo>
                <a:lnTo>
                  <a:pt x="285" y="288"/>
                </a:lnTo>
                <a:cubicBezTo>
                  <a:pt x="287" y="288"/>
                  <a:pt x="289" y="287"/>
                  <a:pt x="289" y="284"/>
                </a:cubicBezTo>
                <a:lnTo>
                  <a:pt x="289" y="5"/>
                </a:lnTo>
                <a:cubicBezTo>
                  <a:pt x="289" y="3"/>
                  <a:pt x="287" y="1"/>
                  <a:pt x="285"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2" name="Google Shape;901;p16">
            <a:extLst>
              <a:ext uri="{FF2B5EF4-FFF2-40B4-BE49-F238E27FC236}">
                <a16:creationId xmlns:a16="http://schemas.microsoft.com/office/drawing/2014/main" id="{CCB68890-5543-3A55-DC32-6540C042230B}"/>
              </a:ext>
            </a:extLst>
          </p:cNvPr>
          <p:cNvSpPr/>
          <p:nvPr/>
        </p:nvSpPr>
        <p:spPr>
          <a:xfrm>
            <a:off x="4234601" y="3505707"/>
            <a:ext cx="42189" cy="42189"/>
          </a:xfrm>
          <a:custGeom>
            <a:avLst/>
            <a:gdLst/>
            <a:ahLst/>
            <a:cxnLst/>
            <a:rect l="l" t="t" r="r" b="b"/>
            <a:pathLst>
              <a:path w="290" h="290" extrusionOk="0">
                <a:moveTo>
                  <a:pt x="6" y="1"/>
                </a:moveTo>
                <a:cubicBezTo>
                  <a:pt x="3" y="1"/>
                  <a:pt x="1" y="3"/>
                  <a:pt x="1" y="6"/>
                </a:cubicBezTo>
                <a:lnTo>
                  <a:pt x="1" y="285"/>
                </a:lnTo>
                <a:cubicBezTo>
                  <a:pt x="1" y="287"/>
                  <a:pt x="2" y="289"/>
                  <a:pt x="5" y="289"/>
                </a:cubicBezTo>
                <a:lnTo>
                  <a:pt x="284" y="289"/>
                </a:lnTo>
                <a:cubicBezTo>
                  <a:pt x="286" y="289"/>
                  <a:pt x="288" y="288"/>
                  <a:pt x="289" y="285"/>
                </a:cubicBezTo>
                <a:lnTo>
                  <a:pt x="289" y="4"/>
                </a:lnTo>
                <a:cubicBezTo>
                  <a:pt x="289" y="2"/>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3" name="Google Shape;902;p16">
            <a:extLst>
              <a:ext uri="{FF2B5EF4-FFF2-40B4-BE49-F238E27FC236}">
                <a16:creationId xmlns:a16="http://schemas.microsoft.com/office/drawing/2014/main" id="{116A1F08-712D-08D8-625B-7CF9981EACE4}"/>
              </a:ext>
            </a:extLst>
          </p:cNvPr>
          <p:cNvSpPr/>
          <p:nvPr/>
        </p:nvSpPr>
        <p:spPr>
          <a:xfrm>
            <a:off x="4336437" y="3505853"/>
            <a:ext cx="42335" cy="42044"/>
          </a:xfrm>
          <a:custGeom>
            <a:avLst/>
            <a:gdLst/>
            <a:ahLst/>
            <a:cxnLst/>
            <a:rect l="l" t="t" r="r" b="b"/>
            <a:pathLst>
              <a:path w="291" h="289" extrusionOk="0">
                <a:moveTo>
                  <a:pt x="4" y="1"/>
                </a:moveTo>
                <a:cubicBezTo>
                  <a:pt x="3" y="1"/>
                  <a:pt x="1" y="2"/>
                  <a:pt x="1" y="5"/>
                </a:cubicBezTo>
                <a:lnTo>
                  <a:pt x="1" y="284"/>
                </a:lnTo>
                <a:cubicBezTo>
                  <a:pt x="1" y="287"/>
                  <a:pt x="2" y="288"/>
                  <a:pt x="4" y="288"/>
                </a:cubicBezTo>
                <a:lnTo>
                  <a:pt x="285" y="288"/>
                </a:lnTo>
                <a:cubicBezTo>
                  <a:pt x="288" y="288"/>
                  <a:pt x="290" y="287"/>
                  <a:pt x="288" y="284"/>
                </a:cubicBezTo>
                <a:lnTo>
                  <a:pt x="288" y="5"/>
                </a:lnTo>
                <a:cubicBezTo>
                  <a:pt x="288" y="3"/>
                  <a:pt x="287" y="1"/>
                  <a:pt x="28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4" name="Google Shape;903;p16">
            <a:extLst>
              <a:ext uri="{FF2B5EF4-FFF2-40B4-BE49-F238E27FC236}">
                <a16:creationId xmlns:a16="http://schemas.microsoft.com/office/drawing/2014/main" id="{CCFBF434-156E-51B6-6F90-4894F0B83FF7}"/>
              </a:ext>
            </a:extLst>
          </p:cNvPr>
          <p:cNvSpPr/>
          <p:nvPr/>
        </p:nvSpPr>
        <p:spPr>
          <a:xfrm>
            <a:off x="4438562" y="3505707"/>
            <a:ext cx="42189" cy="42189"/>
          </a:xfrm>
          <a:custGeom>
            <a:avLst/>
            <a:gdLst/>
            <a:ahLst/>
            <a:cxnLst/>
            <a:rect l="l" t="t" r="r" b="b"/>
            <a:pathLst>
              <a:path w="290" h="290" extrusionOk="0">
                <a:moveTo>
                  <a:pt x="6" y="1"/>
                </a:moveTo>
                <a:cubicBezTo>
                  <a:pt x="3" y="1"/>
                  <a:pt x="1" y="3"/>
                  <a:pt x="1" y="6"/>
                </a:cubicBezTo>
                <a:lnTo>
                  <a:pt x="1" y="285"/>
                </a:lnTo>
                <a:cubicBezTo>
                  <a:pt x="1" y="288"/>
                  <a:pt x="2" y="289"/>
                  <a:pt x="5" y="289"/>
                </a:cubicBezTo>
                <a:lnTo>
                  <a:pt x="286" y="289"/>
                </a:lnTo>
                <a:cubicBezTo>
                  <a:pt x="288" y="289"/>
                  <a:pt x="289" y="288"/>
                  <a:pt x="289" y="284"/>
                </a:cubicBezTo>
                <a:lnTo>
                  <a:pt x="289" y="4"/>
                </a:lnTo>
                <a:cubicBezTo>
                  <a:pt x="289" y="3"/>
                  <a:pt x="288" y="1"/>
                  <a:pt x="286"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35" name="Google Shape;904;p16">
            <a:extLst>
              <a:ext uri="{FF2B5EF4-FFF2-40B4-BE49-F238E27FC236}">
                <a16:creationId xmlns:a16="http://schemas.microsoft.com/office/drawing/2014/main" id="{6D431501-58A2-D009-C1F0-9CD51B4505B1}"/>
              </a:ext>
            </a:extLst>
          </p:cNvPr>
          <p:cNvSpPr/>
          <p:nvPr/>
        </p:nvSpPr>
        <p:spPr>
          <a:xfrm>
            <a:off x="3922113" y="3602015"/>
            <a:ext cx="42044" cy="42044"/>
          </a:xfrm>
          <a:custGeom>
            <a:avLst/>
            <a:gdLst/>
            <a:ahLst/>
            <a:cxnLst/>
            <a:rect l="l" t="t" r="r" b="b"/>
            <a:pathLst>
              <a:path w="289" h="289" extrusionOk="0">
                <a:moveTo>
                  <a:pt x="4" y="1"/>
                </a:moveTo>
                <a:cubicBezTo>
                  <a:pt x="1" y="1"/>
                  <a:pt x="0" y="2"/>
                  <a:pt x="0" y="5"/>
                </a:cubicBezTo>
                <a:lnTo>
                  <a:pt x="0" y="285"/>
                </a:lnTo>
                <a:cubicBezTo>
                  <a:pt x="0" y="287"/>
                  <a:pt x="1"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6" name="Google Shape;905;p16">
            <a:extLst>
              <a:ext uri="{FF2B5EF4-FFF2-40B4-BE49-F238E27FC236}">
                <a16:creationId xmlns:a16="http://schemas.microsoft.com/office/drawing/2014/main" id="{67E11586-A942-2996-9D1B-417A5F903DAA}"/>
              </a:ext>
            </a:extLst>
          </p:cNvPr>
          <p:cNvSpPr/>
          <p:nvPr/>
        </p:nvSpPr>
        <p:spPr>
          <a:xfrm>
            <a:off x="4024239" y="3602015"/>
            <a:ext cx="42189" cy="42044"/>
          </a:xfrm>
          <a:custGeom>
            <a:avLst/>
            <a:gdLst/>
            <a:ahLst/>
            <a:cxnLst/>
            <a:rect l="l" t="t" r="r" b="b"/>
            <a:pathLst>
              <a:path w="290" h="289" extrusionOk="0">
                <a:moveTo>
                  <a:pt x="4" y="1"/>
                </a:moveTo>
                <a:cubicBezTo>
                  <a:pt x="1" y="1"/>
                  <a:pt x="0" y="2"/>
                  <a:pt x="0" y="5"/>
                </a:cubicBezTo>
                <a:lnTo>
                  <a:pt x="0" y="285"/>
                </a:lnTo>
                <a:cubicBezTo>
                  <a:pt x="0" y="287"/>
                  <a:pt x="1" y="288"/>
                  <a:pt x="4" y="288"/>
                </a:cubicBezTo>
                <a:lnTo>
                  <a:pt x="284" y="288"/>
                </a:lnTo>
                <a:cubicBezTo>
                  <a:pt x="286" y="288"/>
                  <a:pt x="290" y="286"/>
                  <a:pt x="288" y="285"/>
                </a:cubicBezTo>
                <a:lnTo>
                  <a:pt x="288" y="5"/>
                </a:lnTo>
                <a:cubicBezTo>
                  <a:pt x="288" y="2"/>
                  <a:pt x="286"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7" name="Google Shape;906;p16">
            <a:extLst>
              <a:ext uri="{FF2B5EF4-FFF2-40B4-BE49-F238E27FC236}">
                <a16:creationId xmlns:a16="http://schemas.microsoft.com/office/drawing/2014/main" id="{BC04E32A-D822-36D8-EC30-3D5D44D01FC2}"/>
              </a:ext>
            </a:extLst>
          </p:cNvPr>
          <p:cNvSpPr/>
          <p:nvPr/>
        </p:nvSpPr>
        <p:spPr>
          <a:xfrm>
            <a:off x="4126219" y="3602015"/>
            <a:ext cx="42189" cy="42044"/>
          </a:xfrm>
          <a:custGeom>
            <a:avLst/>
            <a:gdLst/>
            <a:ahLst/>
            <a:cxnLst/>
            <a:rect l="l" t="t" r="r" b="b"/>
            <a:pathLst>
              <a:path w="290" h="289" extrusionOk="0">
                <a:moveTo>
                  <a:pt x="5" y="1"/>
                </a:moveTo>
                <a:cubicBezTo>
                  <a:pt x="3" y="1"/>
                  <a:pt x="1" y="2"/>
                  <a:pt x="1" y="5"/>
                </a:cubicBezTo>
                <a:lnTo>
                  <a:pt x="1" y="285"/>
                </a:lnTo>
                <a:cubicBezTo>
                  <a:pt x="1" y="287"/>
                  <a:pt x="3" y="288"/>
                  <a:pt x="5" y="288"/>
                </a:cubicBezTo>
                <a:lnTo>
                  <a:pt x="285" y="288"/>
                </a:lnTo>
                <a:cubicBezTo>
                  <a:pt x="287" y="288"/>
                  <a:pt x="289" y="286"/>
                  <a:pt x="289" y="285"/>
                </a:cubicBezTo>
                <a:lnTo>
                  <a:pt x="289" y="5"/>
                </a:lnTo>
                <a:cubicBezTo>
                  <a:pt x="289"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8" name="Google Shape;907;p16">
            <a:extLst>
              <a:ext uri="{FF2B5EF4-FFF2-40B4-BE49-F238E27FC236}">
                <a16:creationId xmlns:a16="http://schemas.microsoft.com/office/drawing/2014/main" id="{6DA86D11-29EF-D927-1450-93214EAD4664}"/>
              </a:ext>
            </a:extLst>
          </p:cNvPr>
          <p:cNvSpPr/>
          <p:nvPr/>
        </p:nvSpPr>
        <p:spPr>
          <a:xfrm>
            <a:off x="4234455" y="3602015"/>
            <a:ext cx="42189" cy="42044"/>
          </a:xfrm>
          <a:custGeom>
            <a:avLst/>
            <a:gdLst/>
            <a:ahLst/>
            <a:cxnLst/>
            <a:rect l="l" t="t" r="r" b="b"/>
            <a:pathLst>
              <a:path w="290" h="289" extrusionOk="0">
                <a:moveTo>
                  <a:pt x="4" y="1"/>
                </a:moveTo>
                <a:cubicBezTo>
                  <a:pt x="2" y="1"/>
                  <a:pt x="1" y="2"/>
                  <a:pt x="1" y="5"/>
                </a:cubicBezTo>
                <a:lnTo>
                  <a:pt x="1" y="285"/>
                </a:lnTo>
                <a:cubicBezTo>
                  <a:pt x="1" y="287"/>
                  <a:pt x="2" y="288"/>
                  <a:pt x="4"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39" name="Google Shape;908;p16">
            <a:extLst>
              <a:ext uri="{FF2B5EF4-FFF2-40B4-BE49-F238E27FC236}">
                <a16:creationId xmlns:a16="http://schemas.microsoft.com/office/drawing/2014/main" id="{BE19E97C-9F00-1F58-5657-F4076757FC1A}"/>
              </a:ext>
            </a:extLst>
          </p:cNvPr>
          <p:cNvSpPr/>
          <p:nvPr/>
        </p:nvSpPr>
        <p:spPr>
          <a:xfrm>
            <a:off x="4336582" y="3602015"/>
            <a:ext cx="42189" cy="42044"/>
          </a:xfrm>
          <a:custGeom>
            <a:avLst/>
            <a:gdLst/>
            <a:ahLst/>
            <a:cxnLst/>
            <a:rect l="l" t="t" r="r" b="b"/>
            <a:pathLst>
              <a:path w="290" h="289" extrusionOk="0">
                <a:moveTo>
                  <a:pt x="5" y="1"/>
                </a:moveTo>
                <a:cubicBezTo>
                  <a:pt x="2" y="1"/>
                  <a:pt x="1" y="2"/>
                  <a:pt x="1" y="5"/>
                </a:cubicBezTo>
                <a:lnTo>
                  <a:pt x="1" y="285"/>
                </a:lnTo>
                <a:cubicBezTo>
                  <a:pt x="1" y="287"/>
                  <a:pt x="2" y="288"/>
                  <a:pt x="5" y="288"/>
                </a:cubicBezTo>
                <a:lnTo>
                  <a:pt x="284" y="288"/>
                </a:lnTo>
                <a:cubicBezTo>
                  <a:pt x="287" y="288"/>
                  <a:pt x="289" y="286"/>
                  <a:pt x="288" y="285"/>
                </a:cubicBezTo>
                <a:lnTo>
                  <a:pt x="288" y="5"/>
                </a:lnTo>
                <a:cubicBezTo>
                  <a:pt x="288" y="2"/>
                  <a:pt x="287" y="1"/>
                  <a:pt x="284"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0" name="Google Shape;909;p16">
            <a:extLst>
              <a:ext uri="{FF2B5EF4-FFF2-40B4-BE49-F238E27FC236}">
                <a16:creationId xmlns:a16="http://schemas.microsoft.com/office/drawing/2014/main" id="{AC5CFB99-700C-993F-8064-6E8C25A7FECB}"/>
              </a:ext>
            </a:extLst>
          </p:cNvPr>
          <p:cNvSpPr/>
          <p:nvPr/>
        </p:nvSpPr>
        <p:spPr>
          <a:xfrm>
            <a:off x="4438708" y="3602015"/>
            <a:ext cx="42044" cy="42044"/>
          </a:xfrm>
          <a:custGeom>
            <a:avLst/>
            <a:gdLst/>
            <a:ahLst/>
            <a:cxnLst/>
            <a:rect l="l" t="t" r="r" b="b"/>
            <a:pathLst>
              <a:path w="289" h="289" extrusionOk="0">
                <a:moveTo>
                  <a:pt x="5" y="1"/>
                </a:moveTo>
                <a:cubicBezTo>
                  <a:pt x="2" y="1"/>
                  <a:pt x="1" y="2"/>
                  <a:pt x="1" y="5"/>
                </a:cubicBezTo>
                <a:lnTo>
                  <a:pt x="1" y="285"/>
                </a:lnTo>
                <a:cubicBezTo>
                  <a:pt x="1" y="287"/>
                  <a:pt x="2" y="288"/>
                  <a:pt x="5" y="288"/>
                </a:cubicBezTo>
                <a:lnTo>
                  <a:pt x="285" y="288"/>
                </a:lnTo>
                <a:cubicBezTo>
                  <a:pt x="287" y="288"/>
                  <a:pt x="288" y="286"/>
                  <a:pt x="288" y="285"/>
                </a:cubicBezTo>
                <a:lnTo>
                  <a:pt x="288" y="5"/>
                </a:lnTo>
                <a:cubicBezTo>
                  <a:pt x="288" y="2"/>
                  <a:pt x="287" y="1"/>
                  <a:pt x="285"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1" name="Google Shape;910;p16">
            <a:extLst>
              <a:ext uri="{FF2B5EF4-FFF2-40B4-BE49-F238E27FC236}">
                <a16:creationId xmlns:a16="http://schemas.microsoft.com/office/drawing/2014/main" id="{1BB3BA6A-8E0C-5678-7394-F3DD89B2F769}"/>
              </a:ext>
            </a:extLst>
          </p:cNvPr>
          <p:cNvSpPr/>
          <p:nvPr/>
        </p:nvSpPr>
        <p:spPr>
          <a:xfrm>
            <a:off x="639389" y="3133135"/>
            <a:ext cx="26623" cy="216475"/>
          </a:xfrm>
          <a:custGeom>
            <a:avLst/>
            <a:gdLst/>
            <a:ahLst/>
            <a:cxnLst/>
            <a:rect l="l" t="t" r="r" b="b"/>
            <a:pathLst>
              <a:path w="183" h="1488" extrusionOk="0">
                <a:moveTo>
                  <a:pt x="1" y="0"/>
                </a:moveTo>
                <a:lnTo>
                  <a:pt x="1" y="1487"/>
                </a:lnTo>
                <a:lnTo>
                  <a:pt x="183" y="1487"/>
                </a:lnTo>
                <a:lnTo>
                  <a:pt x="183"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42" name="Google Shape;911;p16">
            <a:extLst>
              <a:ext uri="{FF2B5EF4-FFF2-40B4-BE49-F238E27FC236}">
                <a16:creationId xmlns:a16="http://schemas.microsoft.com/office/drawing/2014/main" id="{799634E6-934E-5452-DEEA-CF88C19975C4}"/>
              </a:ext>
            </a:extLst>
          </p:cNvPr>
          <p:cNvSpPr/>
          <p:nvPr/>
        </p:nvSpPr>
        <p:spPr>
          <a:xfrm>
            <a:off x="481400" y="3097056"/>
            <a:ext cx="184615" cy="120312"/>
          </a:xfrm>
          <a:custGeom>
            <a:avLst/>
            <a:gdLst/>
            <a:ahLst/>
            <a:cxnLst/>
            <a:rect l="l" t="t" r="r" b="b"/>
            <a:pathLst>
              <a:path w="1269" h="827" extrusionOk="0">
                <a:moveTo>
                  <a:pt x="0" y="1"/>
                </a:moveTo>
                <a:lnTo>
                  <a:pt x="327" y="413"/>
                </a:lnTo>
                <a:lnTo>
                  <a:pt x="0" y="827"/>
                </a:lnTo>
                <a:lnTo>
                  <a:pt x="1269" y="827"/>
                </a:lnTo>
                <a:lnTo>
                  <a:pt x="1269" y="1"/>
                </a:ln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43" name="Google Shape;912;p16">
            <a:extLst>
              <a:ext uri="{FF2B5EF4-FFF2-40B4-BE49-F238E27FC236}">
                <a16:creationId xmlns:a16="http://schemas.microsoft.com/office/drawing/2014/main" id="{9683FC7A-524A-2BEB-9CDB-D73D2C89F4E6}"/>
              </a:ext>
            </a:extLst>
          </p:cNvPr>
          <p:cNvSpPr/>
          <p:nvPr/>
        </p:nvSpPr>
        <p:spPr>
          <a:xfrm>
            <a:off x="1751864"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0"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solidFill>
                <a:schemeClr val="accent3"/>
              </a:solidFill>
            </a:endParaRPr>
          </a:p>
        </p:txBody>
      </p:sp>
      <p:sp>
        <p:nvSpPr>
          <p:cNvPr id="644" name="Google Shape;913;p16">
            <a:extLst>
              <a:ext uri="{FF2B5EF4-FFF2-40B4-BE49-F238E27FC236}">
                <a16:creationId xmlns:a16="http://schemas.microsoft.com/office/drawing/2014/main" id="{C1CCEAA5-D7B3-7C73-2F3D-59B7B1434D4A}"/>
              </a:ext>
            </a:extLst>
          </p:cNvPr>
          <p:cNvSpPr/>
          <p:nvPr/>
        </p:nvSpPr>
        <p:spPr>
          <a:xfrm>
            <a:off x="2004706" y="2242075"/>
            <a:ext cx="172831" cy="80887"/>
          </a:xfrm>
          <a:custGeom>
            <a:avLst/>
            <a:gdLst/>
            <a:ahLst/>
            <a:cxnLst/>
            <a:rect l="l" t="t" r="r" b="b"/>
            <a:pathLst>
              <a:path w="1188" h="556" extrusionOk="0">
                <a:moveTo>
                  <a:pt x="591" y="1"/>
                </a:moveTo>
                <a:cubicBezTo>
                  <a:pt x="406" y="1"/>
                  <a:pt x="321" y="156"/>
                  <a:pt x="336" y="298"/>
                </a:cubicBezTo>
                <a:cubicBezTo>
                  <a:pt x="310" y="289"/>
                  <a:pt x="282" y="283"/>
                  <a:pt x="248" y="283"/>
                </a:cubicBezTo>
                <a:cubicBezTo>
                  <a:pt x="78" y="283"/>
                  <a:pt x="0" y="423"/>
                  <a:pt x="12" y="555"/>
                </a:cubicBezTo>
                <a:lnTo>
                  <a:pt x="1187" y="555"/>
                </a:lnTo>
                <a:cubicBezTo>
                  <a:pt x="1187" y="397"/>
                  <a:pt x="1085" y="240"/>
                  <a:pt x="881" y="240"/>
                </a:cubicBezTo>
                <a:cubicBezTo>
                  <a:pt x="870" y="240"/>
                  <a:pt x="858" y="241"/>
                  <a:pt x="847" y="241"/>
                </a:cubicBezTo>
                <a:cubicBezTo>
                  <a:pt x="836" y="116"/>
                  <a:pt x="752"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5" name="Google Shape;914;p16">
            <a:extLst>
              <a:ext uri="{FF2B5EF4-FFF2-40B4-BE49-F238E27FC236}">
                <a16:creationId xmlns:a16="http://schemas.microsoft.com/office/drawing/2014/main" id="{09D128AF-0186-CFA0-4C4C-59D8898F92EA}"/>
              </a:ext>
            </a:extLst>
          </p:cNvPr>
          <p:cNvSpPr/>
          <p:nvPr/>
        </p:nvSpPr>
        <p:spPr>
          <a:xfrm>
            <a:off x="2227433" y="2227092"/>
            <a:ext cx="215020" cy="96017"/>
          </a:xfrm>
          <a:custGeom>
            <a:avLst/>
            <a:gdLst/>
            <a:ahLst/>
            <a:cxnLst/>
            <a:rect l="l" t="t" r="r" b="b"/>
            <a:pathLst>
              <a:path w="1478" h="660" extrusionOk="0">
                <a:moveTo>
                  <a:pt x="764" y="0"/>
                </a:moveTo>
                <a:cubicBezTo>
                  <a:pt x="546" y="0"/>
                  <a:pt x="435" y="167"/>
                  <a:pt x="431" y="338"/>
                </a:cubicBezTo>
                <a:cubicBezTo>
                  <a:pt x="396" y="324"/>
                  <a:pt x="357" y="315"/>
                  <a:pt x="313" y="315"/>
                </a:cubicBezTo>
                <a:cubicBezTo>
                  <a:pt x="99" y="315"/>
                  <a:pt x="0" y="495"/>
                  <a:pt x="16" y="659"/>
                </a:cubicBezTo>
                <a:lnTo>
                  <a:pt x="1478" y="659"/>
                </a:lnTo>
                <a:lnTo>
                  <a:pt x="1478" y="658"/>
                </a:lnTo>
                <a:cubicBezTo>
                  <a:pt x="1478" y="432"/>
                  <a:pt x="1301" y="251"/>
                  <a:pt x="1082" y="229"/>
                </a:cubicBezTo>
                <a:cubicBezTo>
                  <a:pt x="1043" y="103"/>
                  <a:pt x="937" y="0"/>
                  <a:pt x="764"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6" name="Google Shape;915;p16">
            <a:extLst>
              <a:ext uri="{FF2B5EF4-FFF2-40B4-BE49-F238E27FC236}">
                <a16:creationId xmlns:a16="http://schemas.microsoft.com/office/drawing/2014/main" id="{3CF0CD3C-DF92-D8BA-5192-42E20F2D8F67}"/>
              </a:ext>
            </a:extLst>
          </p:cNvPr>
          <p:cNvSpPr/>
          <p:nvPr/>
        </p:nvSpPr>
        <p:spPr>
          <a:xfrm>
            <a:off x="2480276" y="2242075"/>
            <a:ext cx="172831" cy="80887"/>
          </a:xfrm>
          <a:custGeom>
            <a:avLst/>
            <a:gdLst/>
            <a:ahLst/>
            <a:cxnLst/>
            <a:rect l="l" t="t" r="r" b="b"/>
            <a:pathLst>
              <a:path w="1188" h="556" extrusionOk="0">
                <a:moveTo>
                  <a:pt x="591" y="1"/>
                </a:moveTo>
                <a:cubicBezTo>
                  <a:pt x="406" y="1"/>
                  <a:pt x="321" y="156"/>
                  <a:pt x="336" y="298"/>
                </a:cubicBezTo>
                <a:cubicBezTo>
                  <a:pt x="311" y="289"/>
                  <a:pt x="282" y="283"/>
                  <a:pt x="248" y="283"/>
                </a:cubicBezTo>
                <a:cubicBezTo>
                  <a:pt x="78" y="283"/>
                  <a:pt x="1" y="423"/>
                  <a:pt x="12" y="555"/>
                </a:cubicBezTo>
                <a:lnTo>
                  <a:pt x="1187" y="555"/>
                </a:lnTo>
                <a:cubicBezTo>
                  <a:pt x="1187" y="397"/>
                  <a:pt x="1085" y="240"/>
                  <a:pt x="881" y="240"/>
                </a:cubicBezTo>
                <a:cubicBezTo>
                  <a:pt x="870" y="240"/>
                  <a:pt x="858" y="241"/>
                  <a:pt x="847" y="241"/>
                </a:cubicBezTo>
                <a:cubicBezTo>
                  <a:pt x="836" y="116"/>
                  <a:pt x="753" y="1"/>
                  <a:pt x="59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7" name="Google Shape;916;p16">
            <a:extLst>
              <a:ext uri="{FF2B5EF4-FFF2-40B4-BE49-F238E27FC236}">
                <a16:creationId xmlns:a16="http://schemas.microsoft.com/office/drawing/2014/main" id="{B7B8EBEB-2FF6-0A5A-8468-CC31A4A1324E}"/>
              </a:ext>
            </a:extLst>
          </p:cNvPr>
          <p:cNvSpPr/>
          <p:nvPr/>
        </p:nvSpPr>
        <p:spPr>
          <a:xfrm>
            <a:off x="2702857" y="2227092"/>
            <a:ext cx="215165" cy="96017"/>
          </a:xfrm>
          <a:custGeom>
            <a:avLst/>
            <a:gdLst/>
            <a:ahLst/>
            <a:cxnLst/>
            <a:rect l="l" t="t" r="r" b="b"/>
            <a:pathLst>
              <a:path w="1479" h="660" extrusionOk="0">
                <a:moveTo>
                  <a:pt x="766" y="0"/>
                </a:moveTo>
                <a:cubicBezTo>
                  <a:pt x="548" y="0"/>
                  <a:pt x="436" y="167"/>
                  <a:pt x="432" y="338"/>
                </a:cubicBezTo>
                <a:cubicBezTo>
                  <a:pt x="397" y="324"/>
                  <a:pt x="358" y="315"/>
                  <a:pt x="313" y="315"/>
                </a:cubicBezTo>
                <a:cubicBezTo>
                  <a:pt x="99" y="315"/>
                  <a:pt x="0" y="495"/>
                  <a:pt x="17" y="659"/>
                </a:cubicBezTo>
                <a:lnTo>
                  <a:pt x="1479" y="659"/>
                </a:lnTo>
                <a:lnTo>
                  <a:pt x="1479" y="658"/>
                </a:lnTo>
                <a:cubicBezTo>
                  <a:pt x="1479" y="432"/>
                  <a:pt x="1302" y="251"/>
                  <a:pt x="1083" y="229"/>
                </a:cubicBezTo>
                <a:cubicBezTo>
                  <a:pt x="1044" y="103"/>
                  <a:pt x="938" y="0"/>
                  <a:pt x="76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48" name="Google Shape;917;p16">
            <a:extLst>
              <a:ext uri="{FF2B5EF4-FFF2-40B4-BE49-F238E27FC236}">
                <a16:creationId xmlns:a16="http://schemas.microsoft.com/office/drawing/2014/main" id="{3D86E7FE-C0E5-1A19-CCAF-4C1F738A948C}"/>
              </a:ext>
            </a:extLst>
          </p:cNvPr>
          <p:cNvSpPr/>
          <p:nvPr/>
        </p:nvSpPr>
        <p:spPr>
          <a:xfrm>
            <a:off x="95154" y="5235746"/>
            <a:ext cx="172831" cy="80887"/>
          </a:xfrm>
          <a:custGeom>
            <a:avLst/>
            <a:gdLst/>
            <a:ahLst/>
            <a:cxnLst/>
            <a:rect l="l" t="t" r="r" b="b"/>
            <a:pathLst>
              <a:path w="1188" h="556" extrusionOk="0">
                <a:moveTo>
                  <a:pt x="592" y="0"/>
                </a:moveTo>
                <a:cubicBezTo>
                  <a:pt x="406" y="0"/>
                  <a:pt x="322" y="157"/>
                  <a:pt x="338" y="298"/>
                </a:cubicBezTo>
                <a:cubicBezTo>
                  <a:pt x="312" y="289"/>
                  <a:pt x="282" y="282"/>
                  <a:pt x="250" y="282"/>
                </a:cubicBezTo>
                <a:cubicBezTo>
                  <a:pt x="79" y="282"/>
                  <a:pt x="1" y="424"/>
                  <a:pt x="12" y="555"/>
                </a:cubicBezTo>
                <a:lnTo>
                  <a:pt x="1188" y="555"/>
                </a:lnTo>
                <a:cubicBezTo>
                  <a:pt x="1187" y="396"/>
                  <a:pt x="1085" y="239"/>
                  <a:pt x="882" y="239"/>
                </a:cubicBezTo>
                <a:cubicBezTo>
                  <a:pt x="871" y="239"/>
                  <a:pt x="859" y="240"/>
                  <a:pt x="848" y="240"/>
                </a:cubicBezTo>
                <a:cubicBezTo>
                  <a:pt x="838" y="117"/>
                  <a:pt x="753" y="0"/>
                  <a:pt x="592" y="0"/>
                </a:cubicBezTo>
                <a:close/>
                <a:moveTo>
                  <a:pt x="1188" y="555"/>
                </a:moveTo>
                <a:lnTo>
                  <a:pt x="1188" y="555"/>
                </a:lnTo>
                <a:cubicBezTo>
                  <a:pt x="1188" y="555"/>
                  <a:pt x="1188" y="555"/>
                  <a:pt x="1188" y="556"/>
                </a:cubicBezTo>
                <a:lnTo>
                  <a:pt x="1188"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9" name="Google Shape;918;p16">
            <a:extLst>
              <a:ext uri="{FF2B5EF4-FFF2-40B4-BE49-F238E27FC236}">
                <a16:creationId xmlns:a16="http://schemas.microsoft.com/office/drawing/2014/main" id="{9A8ECCFA-6C66-C1D9-CA55-6E8BDDFDA5BE}"/>
              </a:ext>
            </a:extLst>
          </p:cNvPr>
          <p:cNvSpPr/>
          <p:nvPr/>
        </p:nvSpPr>
        <p:spPr>
          <a:xfrm>
            <a:off x="317882" y="5220616"/>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60"/>
                </a:lnTo>
                <a:cubicBezTo>
                  <a:pt x="1478" y="432"/>
                  <a:pt x="1302" y="251"/>
                  <a:pt x="1083" y="230"/>
                </a:cubicBezTo>
                <a:cubicBezTo>
                  <a:pt x="1043" y="103"/>
                  <a:pt x="939" y="1"/>
                  <a:pt x="76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0" name="Google Shape;919;p16">
            <a:extLst>
              <a:ext uri="{FF2B5EF4-FFF2-40B4-BE49-F238E27FC236}">
                <a16:creationId xmlns:a16="http://schemas.microsoft.com/office/drawing/2014/main" id="{BA1D878D-6182-9767-BBF1-86D1E751D401}"/>
              </a:ext>
            </a:extLst>
          </p:cNvPr>
          <p:cNvSpPr/>
          <p:nvPr/>
        </p:nvSpPr>
        <p:spPr>
          <a:xfrm>
            <a:off x="570869" y="5235746"/>
            <a:ext cx="172685" cy="80887"/>
          </a:xfrm>
          <a:custGeom>
            <a:avLst/>
            <a:gdLst/>
            <a:ahLst/>
            <a:cxnLst/>
            <a:rect l="l" t="t" r="r" b="b"/>
            <a:pathLst>
              <a:path w="1187" h="556" extrusionOk="0">
                <a:moveTo>
                  <a:pt x="591" y="0"/>
                </a:moveTo>
                <a:cubicBezTo>
                  <a:pt x="405" y="0"/>
                  <a:pt x="321" y="157"/>
                  <a:pt x="337" y="298"/>
                </a:cubicBezTo>
                <a:cubicBezTo>
                  <a:pt x="311" y="289"/>
                  <a:pt x="281" y="282"/>
                  <a:pt x="249" y="282"/>
                </a:cubicBezTo>
                <a:cubicBezTo>
                  <a:pt x="78" y="282"/>
                  <a:pt x="0" y="424"/>
                  <a:pt x="11" y="555"/>
                </a:cubicBezTo>
                <a:lnTo>
                  <a:pt x="1187" y="555"/>
                </a:lnTo>
                <a:cubicBezTo>
                  <a:pt x="1187" y="396"/>
                  <a:pt x="1084" y="239"/>
                  <a:pt x="881" y="239"/>
                </a:cubicBezTo>
                <a:cubicBezTo>
                  <a:pt x="870" y="239"/>
                  <a:pt x="859" y="240"/>
                  <a:pt x="847" y="240"/>
                </a:cubicBezTo>
                <a:cubicBezTo>
                  <a:pt x="837" y="117"/>
                  <a:pt x="752" y="0"/>
                  <a:pt x="591" y="0"/>
                </a:cubicBezTo>
                <a:close/>
                <a:moveTo>
                  <a:pt x="1187" y="555"/>
                </a:moveTo>
                <a:lnTo>
                  <a:pt x="1187" y="555"/>
                </a:lnTo>
                <a:cubicBezTo>
                  <a:pt x="1187" y="555"/>
                  <a:pt x="1187" y="555"/>
                  <a:pt x="1187" y="556"/>
                </a:cubicBezTo>
                <a:lnTo>
                  <a:pt x="1187" y="555"/>
                </a:ln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1" name="Google Shape;920;p16">
            <a:extLst>
              <a:ext uri="{FF2B5EF4-FFF2-40B4-BE49-F238E27FC236}">
                <a16:creationId xmlns:a16="http://schemas.microsoft.com/office/drawing/2014/main" id="{EB24D852-153D-7927-85A4-7887F4F6391E}"/>
              </a:ext>
            </a:extLst>
          </p:cNvPr>
          <p:cNvSpPr/>
          <p:nvPr/>
        </p:nvSpPr>
        <p:spPr>
          <a:xfrm>
            <a:off x="793160" y="5220616"/>
            <a:ext cx="215311" cy="96163"/>
          </a:xfrm>
          <a:custGeom>
            <a:avLst/>
            <a:gdLst/>
            <a:ahLst/>
            <a:cxnLst/>
            <a:rect l="l" t="t" r="r" b="b"/>
            <a:pathLst>
              <a:path w="1480" h="661" extrusionOk="0">
                <a:moveTo>
                  <a:pt x="767" y="1"/>
                </a:moveTo>
                <a:cubicBezTo>
                  <a:pt x="548" y="1"/>
                  <a:pt x="437" y="168"/>
                  <a:pt x="432" y="338"/>
                </a:cubicBezTo>
                <a:cubicBezTo>
                  <a:pt x="399" y="324"/>
                  <a:pt x="359" y="316"/>
                  <a:pt x="314" y="316"/>
                </a:cubicBezTo>
                <a:cubicBezTo>
                  <a:pt x="100" y="316"/>
                  <a:pt x="1" y="495"/>
                  <a:pt x="17" y="661"/>
                </a:cubicBezTo>
                <a:lnTo>
                  <a:pt x="1479" y="661"/>
                </a:lnTo>
                <a:lnTo>
                  <a:pt x="1479" y="660"/>
                </a:lnTo>
                <a:cubicBezTo>
                  <a:pt x="1479" y="432"/>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2" name="Google Shape;921;p16">
            <a:extLst>
              <a:ext uri="{FF2B5EF4-FFF2-40B4-BE49-F238E27FC236}">
                <a16:creationId xmlns:a16="http://schemas.microsoft.com/office/drawing/2014/main" id="{C04CABAB-D6CD-7C56-DCF3-BAB91D496E4B}"/>
              </a:ext>
            </a:extLst>
          </p:cNvPr>
          <p:cNvSpPr/>
          <p:nvPr/>
        </p:nvSpPr>
        <p:spPr>
          <a:xfrm>
            <a:off x="3482041" y="2668765"/>
            <a:ext cx="214873" cy="96163"/>
          </a:xfrm>
          <a:custGeom>
            <a:avLst/>
            <a:gdLst/>
            <a:ahLst/>
            <a:cxnLst/>
            <a:rect l="l" t="t" r="r" b="b"/>
            <a:pathLst>
              <a:path w="1477"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3" name="Google Shape;922;p16">
            <a:extLst>
              <a:ext uri="{FF2B5EF4-FFF2-40B4-BE49-F238E27FC236}">
                <a16:creationId xmlns:a16="http://schemas.microsoft.com/office/drawing/2014/main" id="{70CD748A-B746-F8CA-6D55-1A67C391A186}"/>
              </a:ext>
            </a:extLst>
          </p:cNvPr>
          <p:cNvSpPr/>
          <p:nvPr/>
        </p:nvSpPr>
        <p:spPr>
          <a:xfrm>
            <a:off x="3735028" y="2683749"/>
            <a:ext cx="172831" cy="81032"/>
          </a:xfrm>
          <a:custGeom>
            <a:avLst/>
            <a:gdLst/>
            <a:ahLst/>
            <a:cxnLst/>
            <a:rect l="l" t="t" r="r" b="b"/>
            <a:pathLst>
              <a:path w="1188" h="557" extrusionOk="0">
                <a:moveTo>
                  <a:pt x="591" y="0"/>
                </a:moveTo>
                <a:cubicBezTo>
                  <a:pt x="406" y="0"/>
                  <a:pt x="321" y="157"/>
                  <a:pt x="337" y="299"/>
                </a:cubicBezTo>
                <a:cubicBezTo>
                  <a:pt x="311" y="290"/>
                  <a:pt x="282" y="283"/>
                  <a:pt x="249" y="283"/>
                </a:cubicBezTo>
                <a:cubicBezTo>
                  <a:pt x="79" y="283"/>
                  <a:pt x="1" y="424"/>
                  <a:pt x="12" y="556"/>
                </a:cubicBezTo>
                <a:lnTo>
                  <a:pt x="1188" y="556"/>
                </a:lnTo>
                <a:cubicBezTo>
                  <a:pt x="1188" y="397"/>
                  <a:pt x="1086" y="240"/>
                  <a:pt x="882" y="240"/>
                </a:cubicBezTo>
                <a:cubicBezTo>
                  <a:pt x="871" y="240"/>
                  <a:pt x="858" y="241"/>
                  <a:pt x="847" y="241"/>
                </a:cubicBezTo>
                <a:cubicBezTo>
                  <a:pt x="837" y="117"/>
                  <a:pt x="753" y="0"/>
                  <a:pt x="59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4" name="Google Shape;923;p16">
            <a:extLst>
              <a:ext uri="{FF2B5EF4-FFF2-40B4-BE49-F238E27FC236}">
                <a16:creationId xmlns:a16="http://schemas.microsoft.com/office/drawing/2014/main" id="{65DB3F6A-B717-AB93-A9BD-F2B3EF93A8EC}"/>
              </a:ext>
            </a:extLst>
          </p:cNvPr>
          <p:cNvSpPr/>
          <p:nvPr/>
        </p:nvSpPr>
        <p:spPr>
          <a:xfrm>
            <a:off x="3957610" y="2668765"/>
            <a:ext cx="215020" cy="96163"/>
          </a:xfrm>
          <a:custGeom>
            <a:avLst/>
            <a:gdLst/>
            <a:ahLst/>
            <a:cxnLst/>
            <a:rect l="l" t="t" r="r" b="b"/>
            <a:pathLst>
              <a:path w="1478" h="661" extrusionOk="0">
                <a:moveTo>
                  <a:pt x="765" y="0"/>
                </a:moveTo>
                <a:cubicBezTo>
                  <a:pt x="546" y="0"/>
                  <a:pt x="435" y="168"/>
                  <a:pt x="431" y="338"/>
                </a:cubicBezTo>
                <a:cubicBezTo>
                  <a:pt x="397" y="323"/>
                  <a:pt x="357" y="316"/>
                  <a:pt x="314" y="316"/>
                </a:cubicBezTo>
                <a:cubicBezTo>
                  <a:pt x="100" y="316"/>
                  <a:pt x="1" y="495"/>
                  <a:pt x="17" y="660"/>
                </a:cubicBezTo>
                <a:lnTo>
                  <a:pt x="1477" y="660"/>
                </a:lnTo>
                <a:lnTo>
                  <a:pt x="1477" y="659"/>
                </a:lnTo>
                <a:cubicBezTo>
                  <a:pt x="1477" y="432"/>
                  <a:pt x="1301" y="251"/>
                  <a:pt x="1082" y="229"/>
                </a:cubicBezTo>
                <a:cubicBezTo>
                  <a:pt x="1042" y="102"/>
                  <a:pt x="938" y="0"/>
                  <a:pt x="765"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5" name="Google Shape;924;p16">
            <a:extLst>
              <a:ext uri="{FF2B5EF4-FFF2-40B4-BE49-F238E27FC236}">
                <a16:creationId xmlns:a16="http://schemas.microsoft.com/office/drawing/2014/main" id="{6C8B0463-25B3-7CE3-FBBA-4482F19030B0}"/>
              </a:ext>
            </a:extLst>
          </p:cNvPr>
          <p:cNvSpPr/>
          <p:nvPr/>
        </p:nvSpPr>
        <p:spPr>
          <a:xfrm>
            <a:off x="4210742" y="2683749"/>
            <a:ext cx="172685" cy="81032"/>
          </a:xfrm>
          <a:custGeom>
            <a:avLst/>
            <a:gdLst/>
            <a:ahLst/>
            <a:cxnLst/>
            <a:rect l="l" t="t" r="r" b="b"/>
            <a:pathLst>
              <a:path w="1187" h="557" extrusionOk="0">
                <a:moveTo>
                  <a:pt x="590" y="0"/>
                </a:moveTo>
                <a:cubicBezTo>
                  <a:pt x="405" y="0"/>
                  <a:pt x="320" y="157"/>
                  <a:pt x="336" y="299"/>
                </a:cubicBezTo>
                <a:cubicBezTo>
                  <a:pt x="310" y="290"/>
                  <a:pt x="281" y="283"/>
                  <a:pt x="248" y="283"/>
                </a:cubicBezTo>
                <a:cubicBezTo>
                  <a:pt x="78" y="283"/>
                  <a:pt x="0" y="424"/>
                  <a:pt x="11" y="556"/>
                </a:cubicBezTo>
                <a:lnTo>
                  <a:pt x="1187" y="556"/>
                </a:lnTo>
                <a:cubicBezTo>
                  <a:pt x="1187" y="397"/>
                  <a:pt x="1085" y="240"/>
                  <a:pt x="881" y="240"/>
                </a:cubicBezTo>
                <a:cubicBezTo>
                  <a:pt x="870" y="240"/>
                  <a:pt x="857" y="241"/>
                  <a:pt x="846" y="241"/>
                </a:cubicBezTo>
                <a:cubicBezTo>
                  <a:pt x="836" y="117"/>
                  <a:pt x="752" y="0"/>
                  <a:pt x="59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6" name="Google Shape;925;p16">
            <a:extLst>
              <a:ext uri="{FF2B5EF4-FFF2-40B4-BE49-F238E27FC236}">
                <a16:creationId xmlns:a16="http://schemas.microsoft.com/office/drawing/2014/main" id="{4A669243-210F-489F-C941-4532EB8D1255}"/>
              </a:ext>
            </a:extLst>
          </p:cNvPr>
          <p:cNvSpPr/>
          <p:nvPr/>
        </p:nvSpPr>
        <p:spPr>
          <a:xfrm>
            <a:off x="4432889" y="2668765"/>
            <a:ext cx="215311" cy="96163"/>
          </a:xfrm>
          <a:custGeom>
            <a:avLst/>
            <a:gdLst/>
            <a:ahLst/>
            <a:cxnLst/>
            <a:rect l="l" t="t" r="r" b="b"/>
            <a:pathLst>
              <a:path w="1480" h="661" extrusionOk="0">
                <a:moveTo>
                  <a:pt x="767" y="0"/>
                </a:moveTo>
                <a:cubicBezTo>
                  <a:pt x="548" y="0"/>
                  <a:pt x="438" y="168"/>
                  <a:pt x="433" y="338"/>
                </a:cubicBezTo>
                <a:cubicBezTo>
                  <a:pt x="399" y="323"/>
                  <a:pt x="359" y="316"/>
                  <a:pt x="315" y="316"/>
                </a:cubicBezTo>
                <a:cubicBezTo>
                  <a:pt x="101" y="316"/>
                  <a:pt x="1" y="495"/>
                  <a:pt x="18" y="660"/>
                </a:cubicBezTo>
                <a:lnTo>
                  <a:pt x="1479" y="660"/>
                </a:lnTo>
                <a:lnTo>
                  <a:pt x="1479" y="659"/>
                </a:lnTo>
                <a:cubicBezTo>
                  <a:pt x="1479" y="432"/>
                  <a:pt x="1303" y="251"/>
                  <a:pt x="1084" y="229"/>
                </a:cubicBezTo>
                <a:cubicBezTo>
                  <a:pt x="1044" y="102"/>
                  <a:pt x="940" y="0"/>
                  <a:pt x="76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7" name="Google Shape;926;p16">
            <a:extLst>
              <a:ext uri="{FF2B5EF4-FFF2-40B4-BE49-F238E27FC236}">
                <a16:creationId xmlns:a16="http://schemas.microsoft.com/office/drawing/2014/main" id="{F661848A-C1B1-8346-FA73-6C7CEC4C2398}"/>
              </a:ext>
            </a:extLst>
          </p:cNvPr>
          <p:cNvSpPr/>
          <p:nvPr/>
        </p:nvSpPr>
        <p:spPr>
          <a:xfrm>
            <a:off x="3905965" y="4238777"/>
            <a:ext cx="215165" cy="96163"/>
          </a:xfrm>
          <a:custGeom>
            <a:avLst/>
            <a:gdLst/>
            <a:ahLst/>
            <a:cxnLst/>
            <a:rect l="l" t="t" r="r" b="b"/>
            <a:pathLst>
              <a:path w="1479" h="661" extrusionOk="0">
                <a:moveTo>
                  <a:pt x="766" y="1"/>
                </a:moveTo>
                <a:cubicBezTo>
                  <a:pt x="547" y="1"/>
                  <a:pt x="435"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58" name="Google Shape;927;p16">
            <a:extLst>
              <a:ext uri="{FF2B5EF4-FFF2-40B4-BE49-F238E27FC236}">
                <a16:creationId xmlns:a16="http://schemas.microsoft.com/office/drawing/2014/main" id="{6894D853-F441-B471-A4BB-6BB15399F3F1}"/>
              </a:ext>
            </a:extLst>
          </p:cNvPr>
          <p:cNvSpPr/>
          <p:nvPr/>
        </p:nvSpPr>
        <p:spPr>
          <a:xfrm>
            <a:off x="4159098" y="4253907"/>
            <a:ext cx="172685" cy="80741"/>
          </a:xfrm>
          <a:custGeom>
            <a:avLst/>
            <a:gdLst/>
            <a:ahLst/>
            <a:cxnLst/>
            <a:rect l="l" t="t" r="r" b="b"/>
            <a:pathLst>
              <a:path w="1187" h="555" extrusionOk="0">
                <a:moveTo>
                  <a:pt x="591" y="0"/>
                </a:moveTo>
                <a:cubicBezTo>
                  <a:pt x="406" y="0"/>
                  <a:pt x="321" y="156"/>
                  <a:pt x="337" y="298"/>
                </a:cubicBezTo>
                <a:cubicBezTo>
                  <a:pt x="311" y="289"/>
                  <a:pt x="281" y="282"/>
                  <a:pt x="249" y="282"/>
                </a:cubicBezTo>
                <a:cubicBezTo>
                  <a:pt x="79" y="282"/>
                  <a:pt x="0" y="424"/>
                  <a:pt x="12" y="555"/>
                </a:cubicBezTo>
                <a:lnTo>
                  <a:pt x="1187" y="555"/>
                </a:lnTo>
                <a:cubicBezTo>
                  <a:pt x="1187" y="396"/>
                  <a:pt x="1085" y="240"/>
                  <a:pt x="882" y="240"/>
                </a:cubicBezTo>
                <a:cubicBezTo>
                  <a:pt x="870" y="240"/>
                  <a:pt x="858" y="241"/>
                  <a:pt x="847" y="241"/>
                </a:cubicBezTo>
                <a:cubicBezTo>
                  <a:pt x="837" y="117"/>
                  <a:pt x="752" y="0"/>
                  <a:pt x="59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9" name="Google Shape;928;p16">
            <a:extLst>
              <a:ext uri="{FF2B5EF4-FFF2-40B4-BE49-F238E27FC236}">
                <a16:creationId xmlns:a16="http://schemas.microsoft.com/office/drawing/2014/main" id="{C015E259-B023-FEF0-E19C-09897EFB3625}"/>
              </a:ext>
            </a:extLst>
          </p:cNvPr>
          <p:cNvSpPr/>
          <p:nvPr/>
        </p:nvSpPr>
        <p:spPr>
          <a:xfrm>
            <a:off x="4381534" y="4238777"/>
            <a:ext cx="215165" cy="96163"/>
          </a:xfrm>
          <a:custGeom>
            <a:avLst/>
            <a:gdLst/>
            <a:ahLst/>
            <a:cxnLst/>
            <a:rect l="l" t="t" r="r" b="b"/>
            <a:pathLst>
              <a:path w="1479" h="661" extrusionOk="0">
                <a:moveTo>
                  <a:pt x="766" y="1"/>
                </a:moveTo>
                <a:cubicBezTo>
                  <a:pt x="547" y="1"/>
                  <a:pt x="436" y="168"/>
                  <a:pt x="432" y="338"/>
                </a:cubicBezTo>
                <a:cubicBezTo>
                  <a:pt x="398" y="324"/>
                  <a:pt x="358" y="316"/>
                  <a:pt x="315" y="316"/>
                </a:cubicBezTo>
                <a:cubicBezTo>
                  <a:pt x="101" y="316"/>
                  <a:pt x="1" y="495"/>
                  <a:pt x="18" y="661"/>
                </a:cubicBezTo>
                <a:lnTo>
                  <a:pt x="1478" y="661"/>
                </a:lnTo>
                <a:lnTo>
                  <a:pt x="1478" y="659"/>
                </a:lnTo>
                <a:cubicBezTo>
                  <a:pt x="1478" y="433"/>
                  <a:pt x="1302" y="251"/>
                  <a:pt x="1083" y="229"/>
                </a:cubicBezTo>
                <a:cubicBezTo>
                  <a:pt x="1043" y="103"/>
                  <a:pt x="939" y="1"/>
                  <a:pt x="76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60" name="Google Shape;929;p16">
            <a:extLst>
              <a:ext uri="{FF2B5EF4-FFF2-40B4-BE49-F238E27FC236}">
                <a16:creationId xmlns:a16="http://schemas.microsoft.com/office/drawing/2014/main" id="{6060B8DC-F596-E9F5-ED32-9FE2EFE0A6FD}"/>
              </a:ext>
            </a:extLst>
          </p:cNvPr>
          <p:cNvSpPr/>
          <p:nvPr/>
        </p:nvSpPr>
        <p:spPr>
          <a:xfrm>
            <a:off x="310898" y="3256064"/>
            <a:ext cx="215311" cy="96163"/>
          </a:xfrm>
          <a:custGeom>
            <a:avLst/>
            <a:gdLst/>
            <a:ahLst/>
            <a:cxnLst/>
            <a:rect l="l" t="t" r="r" b="b"/>
            <a:pathLst>
              <a:path w="1480" h="661" extrusionOk="0">
                <a:moveTo>
                  <a:pt x="767" y="1"/>
                </a:moveTo>
                <a:cubicBezTo>
                  <a:pt x="548" y="1"/>
                  <a:pt x="436" y="168"/>
                  <a:pt x="432" y="338"/>
                </a:cubicBezTo>
                <a:cubicBezTo>
                  <a:pt x="399" y="325"/>
                  <a:pt x="359" y="317"/>
                  <a:pt x="314" y="317"/>
                </a:cubicBezTo>
                <a:cubicBezTo>
                  <a:pt x="100" y="317"/>
                  <a:pt x="1" y="496"/>
                  <a:pt x="17" y="661"/>
                </a:cubicBezTo>
                <a:lnTo>
                  <a:pt x="1479" y="661"/>
                </a:lnTo>
                <a:lnTo>
                  <a:pt x="1479" y="660"/>
                </a:lnTo>
                <a:cubicBezTo>
                  <a:pt x="1479" y="433"/>
                  <a:pt x="1302" y="251"/>
                  <a:pt x="1084" y="230"/>
                </a:cubicBezTo>
                <a:cubicBezTo>
                  <a:pt x="1044" y="103"/>
                  <a:pt x="939" y="1"/>
                  <a:pt x="767"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61" name="Google Shape;930;p16">
            <a:extLst>
              <a:ext uri="{FF2B5EF4-FFF2-40B4-BE49-F238E27FC236}">
                <a16:creationId xmlns:a16="http://schemas.microsoft.com/office/drawing/2014/main" id="{5707AB25-F6D8-B81B-4B3E-E55968DABB8D}"/>
              </a:ext>
            </a:extLst>
          </p:cNvPr>
          <p:cNvSpPr/>
          <p:nvPr/>
        </p:nvSpPr>
        <p:spPr>
          <a:xfrm>
            <a:off x="1218685" y="4262636"/>
            <a:ext cx="474701" cy="216329"/>
          </a:xfrm>
          <a:custGeom>
            <a:avLst/>
            <a:gdLst/>
            <a:ahLst/>
            <a:cxnLst/>
            <a:rect l="l" t="t" r="r" b="b"/>
            <a:pathLst>
              <a:path w="3263" h="1487" extrusionOk="0">
                <a:moveTo>
                  <a:pt x="1062" y="0"/>
                </a:moveTo>
                <a:cubicBezTo>
                  <a:pt x="810" y="0"/>
                  <a:pt x="620" y="210"/>
                  <a:pt x="620" y="462"/>
                </a:cubicBezTo>
                <a:lnTo>
                  <a:pt x="620" y="579"/>
                </a:lnTo>
                <a:lnTo>
                  <a:pt x="456" y="579"/>
                </a:lnTo>
                <a:cubicBezTo>
                  <a:pt x="207" y="579"/>
                  <a:pt x="6" y="781"/>
                  <a:pt x="1" y="1029"/>
                </a:cubicBezTo>
                <a:lnTo>
                  <a:pt x="1" y="1029"/>
                </a:lnTo>
                <a:cubicBezTo>
                  <a:pt x="1" y="1025"/>
                  <a:pt x="1" y="1022"/>
                  <a:pt x="1" y="1019"/>
                </a:cubicBezTo>
                <a:lnTo>
                  <a:pt x="1" y="1039"/>
                </a:lnTo>
                <a:cubicBezTo>
                  <a:pt x="1" y="1036"/>
                  <a:pt x="1" y="1032"/>
                  <a:pt x="1" y="1029"/>
                </a:cubicBezTo>
                <a:lnTo>
                  <a:pt x="1" y="1029"/>
                </a:lnTo>
                <a:cubicBezTo>
                  <a:pt x="6" y="1276"/>
                  <a:pt x="207" y="1486"/>
                  <a:pt x="456" y="1486"/>
                </a:cubicBezTo>
                <a:lnTo>
                  <a:pt x="2764" y="1486"/>
                </a:lnTo>
                <a:cubicBezTo>
                  <a:pt x="3012" y="1486"/>
                  <a:pt x="3256" y="1275"/>
                  <a:pt x="3263" y="1029"/>
                </a:cubicBezTo>
                <a:lnTo>
                  <a:pt x="3263" y="1029"/>
                </a:lnTo>
                <a:cubicBezTo>
                  <a:pt x="3263" y="1033"/>
                  <a:pt x="3263" y="1036"/>
                  <a:pt x="3263" y="1039"/>
                </a:cubicBezTo>
                <a:lnTo>
                  <a:pt x="3263" y="1019"/>
                </a:lnTo>
                <a:cubicBezTo>
                  <a:pt x="3263" y="1022"/>
                  <a:pt x="3263" y="1026"/>
                  <a:pt x="3263" y="1029"/>
                </a:cubicBezTo>
                <a:lnTo>
                  <a:pt x="3263" y="1029"/>
                </a:lnTo>
                <a:cubicBezTo>
                  <a:pt x="3256" y="783"/>
                  <a:pt x="3011" y="579"/>
                  <a:pt x="2762" y="579"/>
                </a:cubicBezTo>
                <a:lnTo>
                  <a:pt x="2436" y="579"/>
                </a:lnTo>
                <a:lnTo>
                  <a:pt x="2436" y="462"/>
                </a:lnTo>
                <a:cubicBezTo>
                  <a:pt x="2436" y="210"/>
                  <a:pt x="2254" y="0"/>
                  <a:pt x="2003"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2" name="Google Shape;931;p16">
            <a:extLst>
              <a:ext uri="{FF2B5EF4-FFF2-40B4-BE49-F238E27FC236}">
                <a16:creationId xmlns:a16="http://schemas.microsoft.com/office/drawing/2014/main" id="{44FF0F43-2B3D-BEE4-C8F2-818596BB6220}"/>
              </a:ext>
            </a:extLst>
          </p:cNvPr>
          <p:cNvSpPr/>
          <p:nvPr/>
        </p:nvSpPr>
        <p:spPr>
          <a:xfrm>
            <a:off x="1661667" y="4384111"/>
            <a:ext cx="27787" cy="63720"/>
          </a:xfrm>
          <a:custGeom>
            <a:avLst/>
            <a:gdLst/>
            <a:ahLst/>
            <a:cxnLst/>
            <a:rect l="l" t="t" r="r" b="b"/>
            <a:pathLst>
              <a:path w="191" h="438" extrusionOk="0">
                <a:moveTo>
                  <a:pt x="140" y="0"/>
                </a:moveTo>
                <a:cubicBezTo>
                  <a:pt x="31" y="68"/>
                  <a:pt x="1" y="171"/>
                  <a:pt x="62" y="339"/>
                </a:cubicBezTo>
                <a:cubicBezTo>
                  <a:pt x="74" y="374"/>
                  <a:pt x="89" y="407"/>
                  <a:pt x="107" y="437"/>
                </a:cubicBezTo>
                <a:cubicBezTo>
                  <a:pt x="157" y="368"/>
                  <a:pt x="187" y="283"/>
                  <a:pt x="190" y="194"/>
                </a:cubicBezTo>
                <a:cubicBezTo>
                  <a:pt x="189" y="124"/>
                  <a:pt x="171" y="59"/>
                  <a:pt x="140"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3" name="Google Shape;932;p16">
            <a:extLst>
              <a:ext uri="{FF2B5EF4-FFF2-40B4-BE49-F238E27FC236}">
                <a16:creationId xmlns:a16="http://schemas.microsoft.com/office/drawing/2014/main" id="{ECA7F1E1-31AE-79EA-3C8A-90267AE66AF1}"/>
              </a:ext>
            </a:extLst>
          </p:cNvPr>
          <p:cNvSpPr/>
          <p:nvPr/>
        </p:nvSpPr>
        <p:spPr>
          <a:xfrm>
            <a:off x="1349760" y="4296242"/>
            <a:ext cx="186360" cy="53100"/>
          </a:xfrm>
          <a:custGeom>
            <a:avLst/>
            <a:gdLst/>
            <a:ahLst/>
            <a:cxnLst/>
            <a:rect l="l" t="t" r="r" b="b"/>
            <a:pathLst>
              <a:path w="1281" h="365" extrusionOk="0">
                <a:moveTo>
                  <a:pt x="3" y="1"/>
                </a:moveTo>
                <a:cubicBezTo>
                  <a:pt x="1" y="1"/>
                  <a:pt x="0" y="2"/>
                  <a:pt x="0" y="5"/>
                </a:cubicBezTo>
                <a:lnTo>
                  <a:pt x="0" y="365"/>
                </a:lnTo>
                <a:lnTo>
                  <a:pt x="1280" y="365"/>
                </a:lnTo>
                <a:lnTo>
                  <a:pt x="1280" y="5"/>
                </a:lnTo>
                <a:cubicBezTo>
                  <a:pt x="1280" y="2"/>
                  <a:pt x="1279" y="1"/>
                  <a:pt x="1276"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64" name="Google Shape;933;p16">
            <a:extLst>
              <a:ext uri="{FF2B5EF4-FFF2-40B4-BE49-F238E27FC236}">
                <a16:creationId xmlns:a16="http://schemas.microsoft.com/office/drawing/2014/main" id="{435A5A13-ACD2-115D-8D02-0F91521D2ACF}"/>
              </a:ext>
            </a:extLst>
          </p:cNvPr>
          <p:cNvSpPr/>
          <p:nvPr/>
        </p:nvSpPr>
        <p:spPr>
          <a:xfrm>
            <a:off x="1287933" y="4402150"/>
            <a:ext cx="116965" cy="116965"/>
          </a:xfrm>
          <a:custGeom>
            <a:avLst/>
            <a:gdLst/>
            <a:ahLst/>
            <a:cxnLst/>
            <a:rect l="l" t="t" r="r" b="b"/>
            <a:pathLst>
              <a:path w="804" h="804" extrusionOk="0">
                <a:moveTo>
                  <a:pt x="402" y="0"/>
                </a:moveTo>
                <a:cubicBezTo>
                  <a:pt x="180" y="0"/>
                  <a:pt x="1" y="180"/>
                  <a:pt x="1" y="402"/>
                </a:cubicBezTo>
                <a:cubicBezTo>
                  <a:pt x="1" y="623"/>
                  <a:pt x="180" y="803"/>
                  <a:pt x="402" y="803"/>
                </a:cubicBezTo>
                <a:cubicBezTo>
                  <a:pt x="625" y="803"/>
                  <a:pt x="804" y="623"/>
                  <a:pt x="804" y="402"/>
                </a:cubicBezTo>
                <a:cubicBezTo>
                  <a:pt x="804" y="179"/>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5" name="Google Shape;934;p16">
            <a:extLst>
              <a:ext uri="{FF2B5EF4-FFF2-40B4-BE49-F238E27FC236}">
                <a16:creationId xmlns:a16="http://schemas.microsoft.com/office/drawing/2014/main" id="{D21E4674-7111-70DC-0BCE-63152BF1226D}"/>
              </a:ext>
            </a:extLst>
          </p:cNvPr>
          <p:cNvSpPr/>
          <p:nvPr/>
        </p:nvSpPr>
        <p:spPr>
          <a:xfrm>
            <a:off x="1313392" y="4427901"/>
            <a:ext cx="65612" cy="65612"/>
          </a:xfrm>
          <a:custGeom>
            <a:avLst/>
            <a:gdLst/>
            <a:ahLst/>
            <a:cxnLst/>
            <a:rect l="l" t="t" r="r" b="b"/>
            <a:pathLst>
              <a:path w="451" h="451" extrusionOk="0">
                <a:moveTo>
                  <a:pt x="226" y="0"/>
                </a:moveTo>
                <a:cubicBezTo>
                  <a:pt x="102" y="0"/>
                  <a:pt x="1" y="100"/>
                  <a:pt x="1" y="225"/>
                </a:cubicBezTo>
                <a:cubicBezTo>
                  <a:pt x="1" y="349"/>
                  <a:pt x="102" y="450"/>
                  <a:pt x="226" y="450"/>
                </a:cubicBezTo>
                <a:cubicBezTo>
                  <a:pt x="350" y="450"/>
                  <a:pt x="451" y="350"/>
                  <a:pt x="451" y="225"/>
                </a:cubicBezTo>
                <a:cubicBezTo>
                  <a:pt x="451" y="100"/>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6" name="Google Shape;935;p16">
            <a:extLst>
              <a:ext uri="{FF2B5EF4-FFF2-40B4-BE49-F238E27FC236}">
                <a16:creationId xmlns:a16="http://schemas.microsoft.com/office/drawing/2014/main" id="{72E9E80A-1A89-E076-7FCC-437D4DD2A075}"/>
              </a:ext>
            </a:extLst>
          </p:cNvPr>
          <p:cNvSpPr/>
          <p:nvPr/>
        </p:nvSpPr>
        <p:spPr>
          <a:xfrm>
            <a:off x="1484910" y="4402150"/>
            <a:ext cx="116965" cy="116965"/>
          </a:xfrm>
          <a:custGeom>
            <a:avLst/>
            <a:gdLst/>
            <a:ahLst/>
            <a:cxnLst/>
            <a:rect l="l" t="t" r="r" b="b"/>
            <a:pathLst>
              <a:path w="804" h="804" extrusionOk="0">
                <a:moveTo>
                  <a:pt x="403" y="0"/>
                </a:moveTo>
                <a:cubicBezTo>
                  <a:pt x="180" y="0"/>
                  <a:pt x="0" y="180"/>
                  <a:pt x="0" y="402"/>
                </a:cubicBezTo>
                <a:cubicBezTo>
                  <a:pt x="0" y="623"/>
                  <a:pt x="180" y="803"/>
                  <a:pt x="403" y="803"/>
                </a:cubicBezTo>
                <a:cubicBezTo>
                  <a:pt x="625" y="803"/>
                  <a:pt x="804" y="623"/>
                  <a:pt x="804" y="402"/>
                </a:cubicBezTo>
                <a:cubicBezTo>
                  <a:pt x="804" y="179"/>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67" name="Google Shape;936;p16">
            <a:extLst>
              <a:ext uri="{FF2B5EF4-FFF2-40B4-BE49-F238E27FC236}">
                <a16:creationId xmlns:a16="http://schemas.microsoft.com/office/drawing/2014/main" id="{76DA8BCD-3A29-4750-3452-9E916C8E5752}"/>
              </a:ext>
            </a:extLst>
          </p:cNvPr>
          <p:cNvSpPr/>
          <p:nvPr/>
        </p:nvSpPr>
        <p:spPr>
          <a:xfrm>
            <a:off x="1510516" y="4427901"/>
            <a:ext cx="65612" cy="65612"/>
          </a:xfrm>
          <a:custGeom>
            <a:avLst/>
            <a:gdLst/>
            <a:ahLst/>
            <a:cxnLst/>
            <a:rect l="l" t="t" r="r" b="b"/>
            <a:pathLst>
              <a:path w="451" h="451" extrusionOk="0">
                <a:moveTo>
                  <a:pt x="226" y="0"/>
                </a:moveTo>
                <a:cubicBezTo>
                  <a:pt x="101" y="0"/>
                  <a:pt x="0" y="100"/>
                  <a:pt x="0" y="225"/>
                </a:cubicBezTo>
                <a:cubicBezTo>
                  <a:pt x="0" y="349"/>
                  <a:pt x="101" y="450"/>
                  <a:pt x="226" y="450"/>
                </a:cubicBezTo>
                <a:cubicBezTo>
                  <a:pt x="349" y="450"/>
                  <a:pt x="451" y="350"/>
                  <a:pt x="451" y="225"/>
                </a:cubicBezTo>
                <a:cubicBezTo>
                  <a:pt x="451" y="100"/>
                  <a:pt x="349"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68" name="Google Shape;937;p16">
            <a:extLst>
              <a:ext uri="{FF2B5EF4-FFF2-40B4-BE49-F238E27FC236}">
                <a16:creationId xmlns:a16="http://schemas.microsoft.com/office/drawing/2014/main" id="{F3702E8F-4E45-6E04-6EB2-B1FA331488AB}"/>
              </a:ext>
            </a:extLst>
          </p:cNvPr>
          <p:cNvSpPr/>
          <p:nvPr/>
        </p:nvSpPr>
        <p:spPr>
          <a:xfrm>
            <a:off x="3122709" y="3397471"/>
            <a:ext cx="474847" cy="216475"/>
          </a:xfrm>
          <a:custGeom>
            <a:avLst/>
            <a:gdLst/>
            <a:ahLst/>
            <a:cxnLst/>
            <a:rect l="l" t="t" r="r" b="b"/>
            <a:pathLst>
              <a:path w="3264" h="1488" extrusionOk="0">
                <a:moveTo>
                  <a:pt x="1" y="1019"/>
                </a:moveTo>
                <a:lnTo>
                  <a:pt x="1" y="1039"/>
                </a:lnTo>
                <a:cubicBezTo>
                  <a:pt x="1" y="1036"/>
                  <a:pt x="1" y="1033"/>
                  <a:pt x="1" y="1030"/>
                </a:cubicBezTo>
                <a:lnTo>
                  <a:pt x="1" y="1030"/>
                </a:lnTo>
                <a:cubicBezTo>
                  <a:pt x="1" y="1026"/>
                  <a:pt x="1" y="1022"/>
                  <a:pt x="1" y="1019"/>
                </a:cubicBezTo>
                <a:close/>
                <a:moveTo>
                  <a:pt x="1260" y="1"/>
                </a:moveTo>
                <a:cubicBezTo>
                  <a:pt x="1009" y="1"/>
                  <a:pt x="828" y="210"/>
                  <a:pt x="828" y="463"/>
                </a:cubicBezTo>
                <a:lnTo>
                  <a:pt x="828" y="579"/>
                </a:lnTo>
                <a:lnTo>
                  <a:pt x="502" y="579"/>
                </a:lnTo>
                <a:cubicBezTo>
                  <a:pt x="254" y="579"/>
                  <a:pt x="8" y="782"/>
                  <a:pt x="1" y="1030"/>
                </a:cubicBezTo>
                <a:lnTo>
                  <a:pt x="1" y="1030"/>
                </a:lnTo>
                <a:cubicBezTo>
                  <a:pt x="8" y="1276"/>
                  <a:pt x="252" y="1487"/>
                  <a:pt x="501" y="1487"/>
                </a:cubicBezTo>
                <a:lnTo>
                  <a:pt x="2808" y="1487"/>
                </a:lnTo>
                <a:cubicBezTo>
                  <a:pt x="3056" y="1487"/>
                  <a:pt x="3258" y="1277"/>
                  <a:pt x="3263" y="1029"/>
                </a:cubicBezTo>
                <a:lnTo>
                  <a:pt x="3263" y="1029"/>
                </a:lnTo>
                <a:cubicBezTo>
                  <a:pt x="3263" y="1032"/>
                  <a:pt x="3264" y="1036"/>
                  <a:pt x="3264" y="1039"/>
                </a:cubicBezTo>
                <a:lnTo>
                  <a:pt x="3264" y="1019"/>
                </a:lnTo>
                <a:cubicBezTo>
                  <a:pt x="3264" y="1022"/>
                  <a:pt x="3263" y="1026"/>
                  <a:pt x="3263" y="1029"/>
                </a:cubicBezTo>
                <a:lnTo>
                  <a:pt x="3263" y="1029"/>
                </a:lnTo>
                <a:cubicBezTo>
                  <a:pt x="3258" y="782"/>
                  <a:pt x="3056" y="579"/>
                  <a:pt x="2808" y="579"/>
                </a:cubicBezTo>
                <a:lnTo>
                  <a:pt x="2644" y="579"/>
                </a:lnTo>
                <a:lnTo>
                  <a:pt x="2644" y="463"/>
                </a:lnTo>
                <a:cubicBezTo>
                  <a:pt x="2644" y="210"/>
                  <a:pt x="2453" y="1"/>
                  <a:pt x="2201"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69" name="Google Shape;938;p16">
            <a:extLst>
              <a:ext uri="{FF2B5EF4-FFF2-40B4-BE49-F238E27FC236}">
                <a16:creationId xmlns:a16="http://schemas.microsoft.com/office/drawing/2014/main" id="{AA147600-FB4E-9115-93C2-B40BC34DFA0C}"/>
              </a:ext>
            </a:extLst>
          </p:cNvPr>
          <p:cNvSpPr/>
          <p:nvPr/>
        </p:nvSpPr>
        <p:spPr>
          <a:xfrm>
            <a:off x="3127072" y="3519091"/>
            <a:ext cx="27496" cy="63720"/>
          </a:xfrm>
          <a:custGeom>
            <a:avLst/>
            <a:gdLst/>
            <a:ahLst/>
            <a:cxnLst/>
            <a:rect l="l" t="t" r="r" b="b"/>
            <a:pathLst>
              <a:path w="189" h="438" extrusionOk="0">
                <a:moveTo>
                  <a:pt x="49" y="1"/>
                </a:moveTo>
                <a:cubicBezTo>
                  <a:pt x="19" y="59"/>
                  <a:pt x="1" y="124"/>
                  <a:pt x="0" y="193"/>
                </a:cubicBezTo>
                <a:cubicBezTo>
                  <a:pt x="2" y="283"/>
                  <a:pt x="33" y="367"/>
                  <a:pt x="83" y="438"/>
                </a:cubicBezTo>
                <a:cubicBezTo>
                  <a:pt x="99" y="406"/>
                  <a:pt x="116" y="374"/>
                  <a:pt x="128" y="339"/>
                </a:cubicBezTo>
                <a:cubicBezTo>
                  <a:pt x="189" y="171"/>
                  <a:pt x="160" y="68"/>
                  <a:pt x="49"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0" name="Google Shape;939;p16">
            <a:extLst>
              <a:ext uri="{FF2B5EF4-FFF2-40B4-BE49-F238E27FC236}">
                <a16:creationId xmlns:a16="http://schemas.microsoft.com/office/drawing/2014/main" id="{0400C283-056B-F5E8-788F-CD3C5ED9150E}"/>
              </a:ext>
            </a:extLst>
          </p:cNvPr>
          <p:cNvSpPr/>
          <p:nvPr/>
        </p:nvSpPr>
        <p:spPr>
          <a:xfrm>
            <a:off x="3280117" y="3431222"/>
            <a:ext cx="186505" cy="53245"/>
          </a:xfrm>
          <a:custGeom>
            <a:avLst/>
            <a:gdLst/>
            <a:ahLst/>
            <a:cxnLst/>
            <a:rect l="l" t="t" r="r" b="b"/>
            <a:pathLst>
              <a:path w="1282" h="366" extrusionOk="0">
                <a:moveTo>
                  <a:pt x="4" y="1"/>
                </a:moveTo>
                <a:cubicBezTo>
                  <a:pt x="2" y="1"/>
                  <a:pt x="0" y="2"/>
                  <a:pt x="0" y="4"/>
                </a:cubicBezTo>
                <a:lnTo>
                  <a:pt x="0" y="365"/>
                </a:lnTo>
                <a:lnTo>
                  <a:pt x="1281" y="365"/>
                </a:lnTo>
                <a:lnTo>
                  <a:pt x="1281" y="4"/>
                </a:lnTo>
                <a:cubicBezTo>
                  <a:pt x="1281" y="2"/>
                  <a:pt x="1279" y="1"/>
                  <a:pt x="1277"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71" name="Google Shape;940;p16">
            <a:extLst>
              <a:ext uri="{FF2B5EF4-FFF2-40B4-BE49-F238E27FC236}">
                <a16:creationId xmlns:a16="http://schemas.microsoft.com/office/drawing/2014/main" id="{A6DFBFFE-668D-D0F4-AD2F-1C196EAB7D08}"/>
              </a:ext>
            </a:extLst>
          </p:cNvPr>
          <p:cNvSpPr/>
          <p:nvPr/>
        </p:nvSpPr>
        <p:spPr>
          <a:xfrm>
            <a:off x="3411483" y="3537131"/>
            <a:ext cx="116965" cy="116965"/>
          </a:xfrm>
          <a:custGeom>
            <a:avLst/>
            <a:gdLst/>
            <a:ahLst/>
            <a:cxnLst/>
            <a:rect l="l" t="t" r="r" b="b"/>
            <a:pathLst>
              <a:path w="804" h="804" extrusionOk="0">
                <a:moveTo>
                  <a:pt x="402" y="0"/>
                </a:moveTo>
                <a:cubicBezTo>
                  <a:pt x="181" y="0"/>
                  <a:pt x="1" y="179"/>
                  <a:pt x="1" y="402"/>
                </a:cubicBezTo>
                <a:cubicBezTo>
                  <a:pt x="1" y="624"/>
                  <a:pt x="180" y="804"/>
                  <a:pt x="402" y="804"/>
                </a:cubicBezTo>
                <a:cubicBezTo>
                  <a:pt x="624" y="803"/>
                  <a:pt x="804" y="624"/>
                  <a:pt x="804" y="402"/>
                </a:cubicBezTo>
                <a:cubicBezTo>
                  <a:pt x="804" y="181"/>
                  <a:pt x="625" y="0"/>
                  <a:pt x="402"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2" name="Google Shape;941;p16">
            <a:extLst>
              <a:ext uri="{FF2B5EF4-FFF2-40B4-BE49-F238E27FC236}">
                <a16:creationId xmlns:a16="http://schemas.microsoft.com/office/drawing/2014/main" id="{5B4A3B16-073A-B06A-F0F4-EB08D98323D9}"/>
              </a:ext>
            </a:extLst>
          </p:cNvPr>
          <p:cNvSpPr/>
          <p:nvPr/>
        </p:nvSpPr>
        <p:spPr>
          <a:xfrm>
            <a:off x="3437088" y="3562735"/>
            <a:ext cx="65612" cy="65612"/>
          </a:xfrm>
          <a:custGeom>
            <a:avLst/>
            <a:gdLst/>
            <a:ahLst/>
            <a:cxnLst/>
            <a:rect l="l" t="t" r="r" b="b"/>
            <a:pathLst>
              <a:path w="451" h="451" extrusionOk="0">
                <a:moveTo>
                  <a:pt x="226" y="0"/>
                </a:moveTo>
                <a:cubicBezTo>
                  <a:pt x="102" y="0"/>
                  <a:pt x="1" y="102"/>
                  <a:pt x="1" y="226"/>
                </a:cubicBezTo>
                <a:cubicBezTo>
                  <a:pt x="1" y="351"/>
                  <a:pt x="102"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3" name="Google Shape;942;p16">
            <a:extLst>
              <a:ext uri="{FF2B5EF4-FFF2-40B4-BE49-F238E27FC236}">
                <a16:creationId xmlns:a16="http://schemas.microsoft.com/office/drawing/2014/main" id="{74770771-AC27-1945-D373-BA29B03D4A12}"/>
              </a:ext>
            </a:extLst>
          </p:cNvPr>
          <p:cNvSpPr/>
          <p:nvPr/>
        </p:nvSpPr>
        <p:spPr>
          <a:xfrm>
            <a:off x="3214359" y="3537131"/>
            <a:ext cx="117112" cy="116965"/>
          </a:xfrm>
          <a:custGeom>
            <a:avLst/>
            <a:gdLst/>
            <a:ahLst/>
            <a:cxnLst/>
            <a:rect l="l" t="t" r="r" b="b"/>
            <a:pathLst>
              <a:path w="805" h="804" extrusionOk="0">
                <a:moveTo>
                  <a:pt x="403" y="0"/>
                </a:moveTo>
                <a:cubicBezTo>
                  <a:pt x="181" y="0"/>
                  <a:pt x="1" y="179"/>
                  <a:pt x="1" y="402"/>
                </a:cubicBezTo>
                <a:cubicBezTo>
                  <a:pt x="1" y="624"/>
                  <a:pt x="180" y="804"/>
                  <a:pt x="403" y="804"/>
                </a:cubicBezTo>
                <a:cubicBezTo>
                  <a:pt x="624" y="803"/>
                  <a:pt x="804" y="624"/>
                  <a:pt x="804" y="402"/>
                </a:cubicBezTo>
                <a:cubicBezTo>
                  <a:pt x="804" y="181"/>
                  <a:pt x="625" y="0"/>
                  <a:pt x="403" y="0"/>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4" name="Google Shape;943;p16">
            <a:extLst>
              <a:ext uri="{FF2B5EF4-FFF2-40B4-BE49-F238E27FC236}">
                <a16:creationId xmlns:a16="http://schemas.microsoft.com/office/drawing/2014/main" id="{D586E863-BEBC-64EF-DA07-5668F0325C73}"/>
              </a:ext>
            </a:extLst>
          </p:cNvPr>
          <p:cNvSpPr/>
          <p:nvPr/>
        </p:nvSpPr>
        <p:spPr>
          <a:xfrm>
            <a:off x="3240255" y="3562735"/>
            <a:ext cx="65757" cy="65612"/>
          </a:xfrm>
          <a:custGeom>
            <a:avLst/>
            <a:gdLst/>
            <a:ahLst/>
            <a:cxnLst/>
            <a:rect l="l" t="t" r="r" b="b"/>
            <a:pathLst>
              <a:path w="452" h="451" extrusionOk="0">
                <a:moveTo>
                  <a:pt x="226" y="0"/>
                </a:moveTo>
                <a:cubicBezTo>
                  <a:pt x="101" y="0"/>
                  <a:pt x="1" y="102"/>
                  <a:pt x="1" y="226"/>
                </a:cubicBezTo>
                <a:cubicBezTo>
                  <a:pt x="1" y="351"/>
                  <a:pt x="101" y="451"/>
                  <a:pt x="226" y="451"/>
                </a:cubicBezTo>
                <a:cubicBezTo>
                  <a:pt x="350" y="451"/>
                  <a:pt x="451" y="350"/>
                  <a:pt x="451" y="226"/>
                </a:cubicBezTo>
                <a:cubicBezTo>
                  <a:pt x="451" y="102"/>
                  <a:pt x="350" y="0"/>
                  <a:pt x="226"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5" name="Google Shape;944;p16">
            <a:extLst>
              <a:ext uri="{FF2B5EF4-FFF2-40B4-BE49-F238E27FC236}">
                <a16:creationId xmlns:a16="http://schemas.microsoft.com/office/drawing/2014/main" id="{1702D050-7BF7-E466-7D15-E04AB177B0A1}"/>
              </a:ext>
            </a:extLst>
          </p:cNvPr>
          <p:cNvSpPr/>
          <p:nvPr/>
        </p:nvSpPr>
        <p:spPr>
          <a:xfrm>
            <a:off x="1691055" y="1614623"/>
            <a:ext cx="27641" cy="63720"/>
          </a:xfrm>
          <a:custGeom>
            <a:avLst/>
            <a:gdLst/>
            <a:ahLst/>
            <a:cxnLst/>
            <a:rect l="l" t="t" r="r" b="b"/>
            <a:pathLst>
              <a:path w="190" h="438" extrusionOk="0">
                <a:moveTo>
                  <a:pt x="51" y="1"/>
                </a:moveTo>
                <a:cubicBezTo>
                  <a:pt x="20" y="59"/>
                  <a:pt x="3" y="125"/>
                  <a:pt x="1" y="194"/>
                </a:cubicBezTo>
                <a:cubicBezTo>
                  <a:pt x="4" y="283"/>
                  <a:pt x="34" y="368"/>
                  <a:pt x="84" y="438"/>
                </a:cubicBezTo>
                <a:cubicBezTo>
                  <a:pt x="102" y="406"/>
                  <a:pt x="117" y="374"/>
                  <a:pt x="128" y="340"/>
                </a:cubicBezTo>
                <a:cubicBezTo>
                  <a:pt x="190" y="172"/>
                  <a:pt x="161" y="68"/>
                  <a:pt x="51"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6" name="Google Shape;945;p16">
            <a:extLst>
              <a:ext uri="{FF2B5EF4-FFF2-40B4-BE49-F238E27FC236}">
                <a16:creationId xmlns:a16="http://schemas.microsoft.com/office/drawing/2014/main" id="{64F3FD24-3B81-3F32-BE00-47F350897905}"/>
              </a:ext>
            </a:extLst>
          </p:cNvPr>
          <p:cNvSpPr/>
          <p:nvPr/>
        </p:nvSpPr>
        <p:spPr>
          <a:xfrm>
            <a:off x="1844388" y="1526899"/>
            <a:ext cx="186360" cy="53100"/>
          </a:xfrm>
          <a:custGeom>
            <a:avLst/>
            <a:gdLst/>
            <a:ahLst/>
            <a:cxnLst/>
            <a:rect l="l" t="t" r="r" b="b"/>
            <a:pathLst>
              <a:path w="1281" h="365" extrusionOk="0">
                <a:moveTo>
                  <a:pt x="5" y="0"/>
                </a:moveTo>
                <a:cubicBezTo>
                  <a:pt x="2" y="0"/>
                  <a:pt x="0" y="1"/>
                  <a:pt x="0" y="4"/>
                </a:cubicBezTo>
                <a:lnTo>
                  <a:pt x="0" y="365"/>
                </a:lnTo>
                <a:lnTo>
                  <a:pt x="1280" y="365"/>
                </a:lnTo>
                <a:lnTo>
                  <a:pt x="1280" y="4"/>
                </a:lnTo>
                <a:cubicBezTo>
                  <a:pt x="1280" y="1"/>
                  <a:pt x="1279" y="0"/>
                  <a:pt x="1277" y="0"/>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7" name="Google Shape;946;p16">
            <a:extLst>
              <a:ext uri="{FF2B5EF4-FFF2-40B4-BE49-F238E27FC236}">
                <a16:creationId xmlns:a16="http://schemas.microsoft.com/office/drawing/2014/main" id="{28B65F1C-36BB-21ED-6EF8-2487E12BC41C}"/>
              </a:ext>
            </a:extLst>
          </p:cNvPr>
          <p:cNvSpPr/>
          <p:nvPr/>
        </p:nvSpPr>
        <p:spPr>
          <a:xfrm>
            <a:off x="1975610" y="1632663"/>
            <a:ext cx="117112" cy="116965"/>
          </a:xfrm>
          <a:custGeom>
            <a:avLst/>
            <a:gdLst/>
            <a:ahLst/>
            <a:cxnLst/>
            <a:rect l="l" t="t" r="r" b="b"/>
            <a:pathLst>
              <a:path w="805" h="804" extrusionOk="0">
                <a:moveTo>
                  <a:pt x="402" y="1"/>
                </a:moveTo>
                <a:cubicBezTo>
                  <a:pt x="181" y="1"/>
                  <a:pt x="1" y="181"/>
                  <a:pt x="1" y="403"/>
                </a:cubicBezTo>
                <a:cubicBezTo>
                  <a:pt x="1" y="624"/>
                  <a:pt x="180" y="804"/>
                  <a:pt x="402" y="804"/>
                </a:cubicBezTo>
                <a:cubicBezTo>
                  <a:pt x="625" y="803"/>
                  <a:pt x="804" y="624"/>
                  <a:pt x="804" y="403"/>
                </a:cubicBezTo>
                <a:cubicBezTo>
                  <a:pt x="804" y="181"/>
                  <a:pt x="625" y="1"/>
                  <a:pt x="402"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78" name="Google Shape;947;p16">
            <a:extLst>
              <a:ext uri="{FF2B5EF4-FFF2-40B4-BE49-F238E27FC236}">
                <a16:creationId xmlns:a16="http://schemas.microsoft.com/office/drawing/2014/main" id="{ECEE8008-41BD-74F8-7B2D-A5A5F551B4B4}"/>
              </a:ext>
            </a:extLst>
          </p:cNvPr>
          <p:cNvSpPr/>
          <p:nvPr/>
        </p:nvSpPr>
        <p:spPr>
          <a:xfrm>
            <a:off x="2001359" y="1658413"/>
            <a:ext cx="65757" cy="65612"/>
          </a:xfrm>
          <a:custGeom>
            <a:avLst/>
            <a:gdLst/>
            <a:ahLst/>
            <a:cxnLst/>
            <a:rect l="l" t="t" r="r" b="b"/>
            <a:pathLst>
              <a:path w="452" h="451" extrusionOk="0">
                <a:moveTo>
                  <a:pt x="226" y="1"/>
                </a:moveTo>
                <a:cubicBezTo>
                  <a:pt x="102" y="1"/>
                  <a:pt x="1" y="101"/>
                  <a:pt x="1" y="226"/>
                </a:cubicBezTo>
                <a:cubicBezTo>
                  <a:pt x="1" y="350"/>
                  <a:pt x="102" y="451"/>
                  <a:pt x="226" y="451"/>
                </a:cubicBezTo>
                <a:cubicBezTo>
                  <a:pt x="351" y="451"/>
                  <a:pt x="451" y="350"/>
                  <a:pt x="451" y="226"/>
                </a:cubicBezTo>
                <a:cubicBezTo>
                  <a:pt x="451" y="101"/>
                  <a:pt x="351" y="1"/>
                  <a:pt x="226"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79" name="Google Shape;948;p16">
            <a:extLst>
              <a:ext uri="{FF2B5EF4-FFF2-40B4-BE49-F238E27FC236}">
                <a16:creationId xmlns:a16="http://schemas.microsoft.com/office/drawing/2014/main" id="{AB6313CE-43CE-012B-84B8-DB1BAC6A7105}"/>
              </a:ext>
            </a:extLst>
          </p:cNvPr>
          <p:cNvSpPr/>
          <p:nvPr/>
        </p:nvSpPr>
        <p:spPr>
          <a:xfrm>
            <a:off x="1778631" y="1632663"/>
            <a:ext cx="116965" cy="116965"/>
          </a:xfrm>
          <a:custGeom>
            <a:avLst/>
            <a:gdLst/>
            <a:ahLst/>
            <a:cxnLst/>
            <a:rect l="l" t="t" r="r" b="b"/>
            <a:pathLst>
              <a:path w="804" h="804" extrusionOk="0">
                <a:moveTo>
                  <a:pt x="401" y="1"/>
                </a:moveTo>
                <a:cubicBezTo>
                  <a:pt x="179" y="1"/>
                  <a:pt x="0" y="181"/>
                  <a:pt x="0" y="403"/>
                </a:cubicBezTo>
                <a:cubicBezTo>
                  <a:pt x="0" y="624"/>
                  <a:pt x="179" y="804"/>
                  <a:pt x="401" y="804"/>
                </a:cubicBezTo>
                <a:cubicBezTo>
                  <a:pt x="624" y="804"/>
                  <a:pt x="803" y="624"/>
                  <a:pt x="803" y="403"/>
                </a:cubicBezTo>
                <a:cubicBezTo>
                  <a:pt x="803" y="181"/>
                  <a:pt x="624" y="1"/>
                  <a:pt x="401" y="1"/>
                </a:cubicBezTo>
                <a:close/>
              </a:path>
            </a:pathLst>
          </a:custGeom>
          <a:solidFill>
            <a:srgbClr val="FFC897"/>
          </a:solidFill>
          <a:ln>
            <a:noFill/>
          </a:ln>
        </p:spPr>
        <p:txBody>
          <a:bodyPr spcFirstLastPara="1" wrap="square" lIns="121900" tIns="121900" rIns="121900" bIns="121900" anchor="ctr" anchorCtr="0">
            <a:noAutofit/>
          </a:bodyPr>
          <a:lstStyle/>
          <a:p>
            <a:endParaRPr sz="2400"/>
          </a:p>
        </p:txBody>
      </p:sp>
      <p:sp>
        <p:nvSpPr>
          <p:cNvPr id="680" name="Google Shape;949;p16">
            <a:extLst>
              <a:ext uri="{FF2B5EF4-FFF2-40B4-BE49-F238E27FC236}">
                <a16:creationId xmlns:a16="http://schemas.microsoft.com/office/drawing/2014/main" id="{A0F65113-EDC0-3E16-6F34-B1D439EF4F7C}"/>
              </a:ext>
            </a:extLst>
          </p:cNvPr>
          <p:cNvSpPr/>
          <p:nvPr/>
        </p:nvSpPr>
        <p:spPr>
          <a:xfrm>
            <a:off x="1804528" y="1658413"/>
            <a:ext cx="65612" cy="65612"/>
          </a:xfrm>
          <a:custGeom>
            <a:avLst/>
            <a:gdLst/>
            <a:ahLst/>
            <a:cxnLst/>
            <a:rect l="l" t="t" r="r" b="b"/>
            <a:pathLst>
              <a:path w="451" h="451" extrusionOk="0">
                <a:moveTo>
                  <a:pt x="225" y="1"/>
                </a:moveTo>
                <a:cubicBezTo>
                  <a:pt x="101" y="1"/>
                  <a:pt x="0" y="101"/>
                  <a:pt x="0" y="226"/>
                </a:cubicBezTo>
                <a:cubicBezTo>
                  <a:pt x="0" y="350"/>
                  <a:pt x="101" y="451"/>
                  <a:pt x="225" y="451"/>
                </a:cubicBezTo>
                <a:cubicBezTo>
                  <a:pt x="349" y="451"/>
                  <a:pt x="450" y="350"/>
                  <a:pt x="450" y="226"/>
                </a:cubicBezTo>
                <a:cubicBezTo>
                  <a:pt x="450" y="101"/>
                  <a:pt x="349" y="1"/>
                  <a:pt x="225" y="1"/>
                </a:cubicBezTo>
                <a:close/>
              </a:path>
            </a:pathLst>
          </a:custGeom>
          <a:solidFill>
            <a:srgbClr val="FCF9EF"/>
          </a:solidFill>
          <a:ln>
            <a:noFill/>
          </a:ln>
        </p:spPr>
        <p:txBody>
          <a:bodyPr spcFirstLastPara="1" wrap="square" lIns="121900" tIns="121900" rIns="121900" bIns="121900" anchor="ctr" anchorCtr="0">
            <a:noAutofit/>
          </a:bodyPr>
          <a:lstStyle/>
          <a:p>
            <a:endParaRPr sz="2400"/>
          </a:p>
        </p:txBody>
      </p:sp>
      <p:sp>
        <p:nvSpPr>
          <p:cNvPr id="681" name="Google Shape;951;p16">
            <a:extLst>
              <a:ext uri="{FF2B5EF4-FFF2-40B4-BE49-F238E27FC236}">
                <a16:creationId xmlns:a16="http://schemas.microsoft.com/office/drawing/2014/main" id="{1AF8E0CC-7D19-FB03-3580-756C912C05EC}"/>
              </a:ext>
            </a:extLst>
          </p:cNvPr>
          <p:cNvSpPr/>
          <p:nvPr/>
        </p:nvSpPr>
        <p:spPr>
          <a:xfrm>
            <a:off x="287332" y="2670801"/>
            <a:ext cx="42335" cy="41899"/>
          </a:xfrm>
          <a:custGeom>
            <a:avLst/>
            <a:gdLst/>
            <a:ahLst/>
            <a:cxnLst/>
            <a:rect l="l" t="t" r="r" b="b"/>
            <a:pathLst>
              <a:path w="291" h="288" extrusionOk="0">
                <a:moveTo>
                  <a:pt x="5" y="0"/>
                </a:moveTo>
                <a:cubicBezTo>
                  <a:pt x="4" y="0"/>
                  <a:pt x="1" y="1"/>
                  <a:pt x="1" y="5"/>
                </a:cubicBezTo>
                <a:lnTo>
                  <a:pt x="1" y="284"/>
                </a:lnTo>
                <a:cubicBezTo>
                  <a:pt x="1" y="286"/>
                  <a:pt x="3" y="288"/>
                  <a:pt x="5" y="288"/>
                </a:cubicBezTo>
                <a:lnTo>
                  <a:pt x="286" y="288"/>
                </a:lnTo>
                <a:cubicBezTo>
                  <a:pt x="289" y="288"/>
                  <a:pt x="290" y="287"/>
                  <a:pt x="289" y="286"/>
                </a:cubicBezTo>
                <a:lnTo>
                  <a:pt x="289" y="5"/>
                </a:lnTo>
                <a:cubicBezTo>
                  <a:pt x="289" y="1"/>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2" name="Google Shape;952;p16">
            <a:extLst>
              <a:ext uri="{FF2B5EF4-FFF2-40B4-BE49-F238E27FC236}">
                <a16:creationId xmlns:a16="http://schemas.microsoft.com/office/drawing/2014/main" id="{4A2D2EA5-990C-8931-7BB6-16FE5D736965}"/>
              </a:ext>
            </a:extLst>
          </p:cNvPr>
          <p:cNvSpPr/>
          <p:nvPr/>
        </p:nvSpPr>
        <p:spPr>
          <a:xfrm>
            <a:off x="389748" y="2670801"/>
            <a:ext cx="42044" cy="41899"/>
          </a:xfrm>
          <a:custGeom>
            <a:avLst/>
            <a:gdLst/>
            <a:ahLst/>
            <a:cxnLst/>
            <a:rect l="l" t="t" r="r" b="b"/>
            <a:pathLst>
              <a:path w="289" h="288" extrusionOk="0">
                <a:moveTo>
                  <a:pt x="5" y="0"/>
                </a:moveTo>
                <a:cubicBezTo>
                  <a:pt x="3" y="0"/>
                  <a:pt x="1" y="1"/>
                  <a:pt x="1" y="5"/>
                </a:cubicBezTo>
                <a:lnTo>
                  <a:pt x="1" y="284"/>
                </a:lnTo>
                <a:cubicBezTo>
                  <a:pt x="1" y="286"/>
                  <a:pt x="2" y="288"/>
                  <a:pt x="5" y="288"/>
                </a:cubicBezTo>
                <a:lnTo>
                  <a:pt x="284" y="288"/>
                </a:lnTo>
                <a:cubicBezTo>
                  <a:pt x="286" y="288"/>
                  <a:pt x="288" y="287"/>
                  <a:pt x="288" y="286"/>
                </a:cubicBezTo>
                <a:lnTo>
                  <a:pt x="288" y="5"/>
                </a:lnTo>
                <a:cubicBezTo>
                  <a:pt x="288" y="1"/>
                  <a:pt x="287" y="0"/>
                  <a:pt x="284"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3" name="Google Shape;953;p16">
            <a:extLst>
              <a:ext uri="{FF2B5EF4-FFF2-40B4-BE49-F238E27FC236}">
                <a16:creationId xmlns:a16="http://schemas.microsoft.com/office/drawing/2014/main" id="{99092B23-B89D-3B0B-7F1C-1D93C9F7A090}"/>
              </a:ext>
            </a:extLst>
          </p:cNvPr>
          <p:cNvSpPr/>
          <p:nvPr/>
        </p:nvSpPr>
        <p:spPr>
          <a:xfrm>
            <a:off x="497693" y="2670801"/>
            <a:ext cx="42189" cy="41899"/>
          </a:xfrm>
          <a:custGeom>
            <a:avLst/>
            <a:gdLst/>
            <a:ahLst/>
            <a:cxnLst/>
            <a:rect l="l" t="t" r="r" b="b"/>
            <a:pathLst>
              <a:path w="290" h="288" extrusionOk="0">
                <a:moveTo>
                  <a:pt x="5" y="0"/>
                </a:moveTo>
                <a:cubicBezTo>
                  <a:pt x="3" y="0"/>
                  <a:pt x="1" y="1"/>
                  <a:pt x="1" y="5"/>
                </a:cubicBezTo>
                <a:lnTo>
                  <a:pt x="1" y="284"/>
                </a:lnTo>
                <a:cubicBezTo>
                  <a:pt x="1" y="287"/>
                  <a:pt x="2" y="288"/>
                  <a:pt x="5" y="288"/>
                </a:cubicBezTo>
                <a:lnTo>
                  <a:pt x="286" y="288"/>
                </a:lnTo>
                <a:cubicBezTo>
                  <a:pt x="288" y="288"/>
                  <a:pt x="289" y="287"/>
                  <a:pt x="289" y="286"/>
                </a:cubicBezTo>
                <a:lnTo>
                  <a:pt x="289" y="5"/>
                </a:lnTo>
                <a:cubicBezTo>
                  <a:pt x="289" y="1"/>
                  <a:pt x="288"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4" name="Google Shape;954;p16">
            <a:extLst>
              <a:ext uri="{FF2B5EF4-FFF2-40B4-BE49-F238E27FC236}">
                <a16:creationId xmlns:a16="http://schemas.microsoft.com/office/drawing/2014/main" id="{BB371D4A-1E14-9BBA-F236-A4F3AF8B9BE4}"/>
              </a:ext>
            </a:extLst>
          </p:cNvPr>
          <p:cNvSpPr/>
          <p:nvPr/>
        </p:nvSpPr>
        <p:spPr>
          <a:xfrm>
            <a:off x="599820" y="2670801"/>
            <a:ext cx="42335" cy="41899"/>
          </a:xfrm>
          <a:custGeom>
            <a:avLst/>
            <a:gdLst/>
            <a:ahLst/>
            <a:cxnLst/>
            <a:rect l="l" t="t" r="r" b="b"/>
            <a:pathLst>
              <a:path w="291" h="288" extrusionOk="0">
                <a:moveTo>
                  <a:pt x="5" y="0"/>
                </a:moveTo>
                <a:cubicBezTo>
                  <a:pt x="4" y="0"/>
                  <a:pt x="1" y="1"/>
                  <a:pt x="1" y="5"/>
                </a:cubicBezTo>
                <a:lnTo>
                  <a:pt x="1" y="284"/>
                </a:lnTo>
                <a:cubicBezTo>
                  <a:pt x="1" y="287"/>
                  <a:pt x="2" y="288"/>
                  <a:pt x="5" y="288"/>
                </a:cubicBezTo>
                <a:lnTo>
                  <a:pt x="286" y="288"/>
                </a:lnTo>
                <a:cubicBezTo>
                  <a:pt x="287" y="288"/>
                  <a:pt x="290" y="287"/>
                  <a:pt x="288" y="284"/>
                </a:cubicBezTo>
                <a:lnTo>
                  <a:pt x="288" y="5"/>
                </a:lnTo>
                <a:cubicBezTo>
                  <a:pt x="288" y="3"/>
                  <a:pt x="287" y="0"/>
                  <a:pt x="285"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5" name="Google Shape;955;p16">
            <a:extLst>
              <a:ext uri="{FF2B5EF4-FFF2-40B4-BE49-F238E27FC236}">
                <a16:creationId xmlns:a16="http://schemas.microsoft.com/office/drawing/2014/main" id="{9D9BC659-F7F4-459B-80BD-11B3E9F1EBD3}"/>
              </a:ext>
            </a:extLst>
          </p:cNvPr>
          <p:cNvSpPr/>
          <p:nvPr/>
        </p:nvSpPr>
        <p:spPr>
          <a:xfrm>
            <a:off x="701945" y="2670801"/>
            <a:ext cx="42335" cy="41899"/>
          </a:xfrm>
          <a:custGeom>
            <a:avLst/>
            <a:gdLst/>
            <a:ahLst/>
            <a:cxnLst/>
            <a:rect l="l" t="t" r="r" b="b"/>
            <a:pathLst>
              <a:path w="291" h="288" extrusionOk="0">
                <a:moveTo>
                  <a:pt x="5" y="0"/>
                </a:moveTo>
                <a:cubicBezTo>
                  <a:pt x="4" y="0"/>
                  <a:pt x="0" y="1"/>
                  <a:pt x="0" y="5"/>
                </a:cubicBezTo>
                <a:lnTo>
                  <a:pt x="0" y="284"/>
                </a:lnTo>
                <a:cubicBezTo>
                  <a:pt x="0" y="287"/>
                  <a:pt x="2" y="288"/>
                  <a:pt x="5" y="288"/>
                </a:cubicBezTo>
                <a:lnTo>
                  <a:pt x="286" y="288"/>
                </a:lnTo>
                <a:cubicBezTo>
                  <a:pt x="287" y="288"/>
                  <a:pt x="290" y="287"/>
                  <a:pt x="290" y="286"/>
                </a:cubicBezTo>
                <a:lnTo>
                  <a:pt x="290" y="5"/>
                </a:lnTo>
                <a:cubicBezTo>
                  <a:pt x="290" y="1"/>
                  <a:pt x="289" y="0"/>
                  <a:pt x="28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86" name="Google Shape;957;p16">
            <a:extLst>
              <a:ext uri="{FF2B5EF4-FFF2-40B4-BE49-F238E27FC236}">
                <a16:creationId xmlns:a16="http://schemas.microsoft.com/office/drawing/2014/main" id="{B73671D5-8C6C-6A70-8AF6-406672D593E6}"/>
              </a:ext>
            </a:extLst>
          </p:cNvPr>
          <p:cNvSpPr/>
          <p:nvPr/>
        </p:nvSpPr>
        <p:spPr>
          <a:xfrm>
            <a:off x="287622" y="2766964"/>
            <a:ext cx="42044" cy="41899"/>
          </a:xfrm>
          <a:custGeom>
            <a:avLst/>
            <a:gdLst/>
            <a:ahLst/>
            <a:cxnLst/>
            <a:rect l="l" t="t" r="r" b="b"/>
            <a:pathLst>
              <a:path w="289" h="288" extrusionOk="0">
                <a:moveTo>
                  <a:pt x="4" y="0"/>
                </a:moveTo>
                <a:cubicBezTo>
                  <a:pt x="2" y="0"/>
                  <a:pt x="1" y="1"/>
                  <a:pt x="1" y="5"/>
                </a:cubicBezTo>
                <a:lnTo>
                  <a:pt x="1" y="285"/>
                </a:lnTo>
                <a:cubicBezTo>
                  <a:pt x="1" y="287"/>
                  <a:pt x="2" y="288"/>
                  <a:pt x="4" y="288"/>
                </a:cubicBezTo>
                <a:lnTo>
                  <a:pt x="284" y="288"/>
                </a:lnTo>
                <a:cubicBezTo>
                  <a:pt x="285"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7" name="Google Shape;958;p16">
            <a:extLst>
              <a:ext uri="{FF2B5EF4-FFF2-40B4-BE49-F238E27FC236}">
                <a16:creationId xmlns:a16="http://schemas.microsoft.com/office/drawing/2014/main" id="{74E2897A-AC78-AA19-828F-F68DCAC0654C}"/>
              </a:ext>
            </a:extLst>
          </p:cNvPr>
          <p:cNvSpPr/>
          <p:nvPr/>
        </p:nvSpPr>
        <p:spPr>
          <a:xfrm>
            <a:off x="38974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4" y="288"/>
                </a:lnTo>
                <a:cubicBezTo>
                  <a:pt x="286" y="288"/>
                  <a:pt x="288" y="286"/>
                  <a:pt x="288" y="285"/>
                </a:cubicBezTo>
                <a:lnTo>
                  <a:pt x="288" y="5"/>
                </a:lnTo>
                <a:cubicBezTo>
                  <a:pt x="288" y="1"/>
                  <a:pt x="287" y="0"/>
                  <a:pt x="284"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8" name="Google Shape;959;p16">
            <a:extLst>
              <a:ext uri="{FF2B5EF4-FFF2-40B4-BE49-F238E27FC236}">
                <a16:creationId xmlns:a16="http://schemas.microsoft.com/office/drawing/2014/main" id="{3DD4E06E-CB00-D8CC-073F-DC36F08761CF}"/>
              </a:ext>
            </a:extLst>
          </p:cNvPr>
          <p:cNvSpPr/>
          <p:nvPr/>
        </p:nvSpPr>
        <p:spPr>
          <a:xfrm>
            <a:off x="497838" y="2766964"/>
            <a:ext cx="42044" cy="41899"/>
          </a:xfrm>
          <a:custGeom>
            <a:avLst/>
            <a:gdLst/>
            <a:ahLst/>
            <a:cxnLst/>
            <a:rect l="l" t="t" r="r" b="b"/>
            <a:pathLst>
              <a:path w="289" h="288" extrusionOk="0">
                <a:moveTo>
                  <a:pt x="5" y="0"/>
                </a:moveTo>
                <a:cubicBezTo>
                  <a:pt x="2" y="0"/>
                  <a:pt x="1" y="1"/>
                  <a:pt x="1" y="5"/>
                </a:cubicBezTo>
                <a:lnTo>
                  <a:pt x="1" y="285"/>
                </a:lnTo>
                <a:cubicBezTo>
                  <a:pt x="1" y="287"/>
                  <a:pt x="2" y="288"/>
                  <a:pt x="5" y="288"/>
                </a:cubicBezTo>
                <a:lnTo>
                  <a:pt x="285" y="288"/>
                </a:lnTo>
                <a:cubicBezTo>
                  <a:pt x="287" y="288"/>
                  <a:pt x="288" y="286"/>
                  <a:pt x="288" y="285"/>
                </a:cubicBezTo>
                <a:lnTo>
                  <a:pt x="288" y="5"/>
                </a:lnTo>
                <a:cubicBezTo>
                  <a:pt x="288"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89" name="Google Shape;960;p16">
            <a:extLst>
              <a:ext uri="{FF2B5EF4-FFF2-40B4-BE49-F238E27FC236}">
                <a16:creationId xmlns:a16="http://schemas.microsoft.com/office/drawing/2014/main" id="{604F2DBC-6B21-959C-0E28-61532E6478CB}"/>
              </a:ext>
            </a:extLst>
          </p:cNvPr>
          <p:cNvSpPr/>
          <p:nvPr/>
        </p:nvSpPr>
        <p:spPr>
          <a:xfrm>
            <a:off x="599965" y="2766964"/>
            <a:ext cx="42189" cy="41899"/>
          </a:xfrm>
          <a:custGeom>
            <a:avLst/>
            <a:gdLst/>
            <a:ahLst/>
            <a:cxnLst/>
            <a:rect l="l" t="t" r="r" b="b"/>
            <a:pathLst>
              <a:path w="290" h="288" extrusionOk="0">
                <a:moveTo>
                  <a:pt x="5" y="0"/>
                </a:moveTo>
                <a:cubicBezTo>
                  <a:pt x="3" y="0"/>
                  <a:pt x="1" y="1"/>
                  <a:pt x="1" y="5"/>
                </a:cubicBezTo>
                <a:lnTo>
                  <a:pt x="1" y="285"/>
                </a:lnTo>
                <a:cubicBezTo>
                  <a:pt x="1" y="287"/>
                  <a:pt x="3" y="288"/>
                  <a:pt x="5" y="288"/>
                </a:cubicBezTo>
                <a:lnTo>
                  <a:pt x="285" y="288"/>
                </a:lnTo>
                <a:cubicBezTo>
                  <a:pt x="286" y="288"/>
                  <a:pt x="289"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0" name="Google Shape;961;p16">
            <a:extLst>
              <a:ext uri="{FF2B5EF4-FFF2-40B4-BE49-F238E27FC236}">
                <a16:creationId xmlns:a16="http://schemas.microsoft.com/office/drawing/2014/main" id="{6294FAF8-62F8-DFFB-FEDE-CF3449640DD2}"/>
              </a:ext>
            </a:extLst>
          </p:cNvPr>
          <p:cNvSpPr/>
          <p:nvPr/>
        </p:nvSpPr>
        <p:spPr>
          <a:xfrm>
            <a:off x="701945" y="2766964"/>
            <a:ext cx="42335" cy="41899"/>
          </a:xfrm>
          <a:custGeom>
            <a:avLst/>
            <a:gdLst/>
            <a:ahLst/>
            <a:cxnLst/>
            <a:rect l="l" t="t" r="r" b="b"/>
            <a:pathLst>
              <a:path w="291" h="288" extrusionOk="0">
                <a:moveTo>
                  <a:pt x="5" y="0"/>
                </a:moveTo>
                <a:cubicBezTo>
                  <a:pt x="3" y="0"/>
                  <a:pt x="0" y="1"/>
                  <a:pt x="0" y="5"/>
                </a:cubicBezTo>
                <a:lnTo>
                  <a:pt x="0" y="285"/>
                </a:lnTo>
                <a:cubicBezTo>
                  <a:pt x="0" y="287"/>
                  <a:pt x="3" y="288"/>
                  <a:pt x="5" y="288"/>
                </a:cubicBezTo>
                <a:lnTo>
                  <a:pt x="285" y="288"/>
                </a:lnTo>
                <a:cubicBezTo>
                  <a:pt x="287" y="288"/>
                  <a:pt x="290" y="286"/>
                  <a:pt x="289" y="285"/>
                </a:cubicBezTo>
                <a:lnTo>
                  <a:pt x="289" y="5"/>
                </a:lnTo>
                <a:cubicBezTo>
                  <a:pt x="289" y="1"/>
                  <a:pt x="287" y="0"/>
                  <a:pt x="285"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691" name="Google Shape;962;p16">
            <a:extLst>
              <a:ext uri="{FF2B5EF4-FFF2-40B4-BE49-F238E27FC236}">
                <a16:creationId xmlns:a16="http://schemas.microsoft.com/office/drawing/2014/main" id="{8A78D692-1CF9-B77D-A253-3FA1F905EFD4}"/>
              </a:ext>
            </a:extLst>
          </p:cNvPr>
          <p:cNvSpPr/>
          <p:nvPr/>
        </p:nvSpPr>
        <p:spPr>
          <a:xfrm>
            <a:off x="724639" y="1798072"/>
            <a:ext cx="172685" cy="81032"/>
          </a:xfrm>
          <a:custGeom>
            <a:avLst/>
            <a:gdLst/>
            <a:ahLst/>
            <a:cxnLst/>
            <a:rect l="l" t="t" r="r" b="b"/>
            <a:pathLst>
              <a:path w="1187" h="557" extrusionOk="0">
                <a:moveTo>
                  <a:pt x="590" y="1"/>
                </a:moveTo>
                <a:cubicBezTo>
                  <a:pt x="405" y="1"/>
                  <a:pt x="320" y="157"/>
                  <a:pt x="336" y="299"/>
                </a:cubicBezTo>
                <a:cubicBezTo>
                  <a:pt x="310" y="290"/>
                  <a:pt x="281" y="283"/>
                  <a:pt x="248" y="283"/>
                </a:cubicBezTo>
                <a:cubicBezTo>
                  <a:pt x="78" y="283"/>
                  <a:pt x="0" y="424"/>
                  <a:pt x="11" y="556"/>
                </a:cubicBezTo>
                <a:lnTo>
                  <a:pt x="1187" y="556"/>
                </a:lnTo>
                <a:cubicBezTo>
                  <a:pt x="1187" y="398"/>
                  <a:pt x="1085" y="240"/>
                  <a:pt x="881" y="240"/>
                </a:cubicBezTo>
                <a:cubicBezTo>
                  <a:pt x="870" y="240"/>
                  <a:pt x="857" y="241"/>
                  <a:pt x="846" y="241"/>
                </a:cubicBezTo>
                <a:cubicBezTo>
                  <a:pt x="836" y="117"/>
                  <a:pt x="752" y="1"/>
                  <a:pt x="590"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2" name="Google Shape;963;p16">
            <a:extLst>
              <a:ext uri="{FF2B5EF4-FFF2-40B4-BE49-F238E27FC236}">
                <a16:creationId xmlns:a16="http://schemas.microsoft.com/office/drawing/2014/main" id="{430C725E-2110-3B9D-19A8-E5DF3B961239}"/>
              </a:ext>
            </a:extLst>
          </p:cNvPr>
          <p:cNvSpPr/>
          <p:nvPr/>
        </p:nvSpPr>
        <p:spPr>
          <a:xfrm>
            <a:off x="1200646" y="5644252"/>
            <a:ext cx="30115" cy="33315"/>
          </a:xfrm>
          <a:custGeom>
            <a:avLst/>
            <a:gdLst/>
            <a:ahLst/>
            <a:cxnLst/>
            <a:rect l="l" t="t" r="r" b="b"/>
            <a:pathLst>
              <a:path w="207" h="229" extrusionOk="0">
                <a:moveTo>
                  <a:pt x="0" y="1"/>
                </a:moveTo>
                <a:lnTo>
                  <a:pt x="0" y="124"/>
                </a:lnTo>
                <a:cubicBezTo>
                  <a:pt x="0" y="183"/>
                  <a:pt x="46" y="229"/>
                  <a:pt x="102" y="229"/>
                </a:cubicBezTo>
                <a:cubicBezTo>
                  <a:pt x="161" y="229"/>
                  <a:pt x="207" y="183"/>
                  <a:pt x="207" y="124"/>
                </a:cubicBezTo>
                <a:lnTo>
                  <a:pt x="207"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3" name="Google Shape;964;p16">
            <a:extLst>
              <a:ext uri="{FF2B5EF4-FFF2-40B4-BE49-F238E27FC236}">
                <a16:creationId xmlns:a16="http://schemas.microsoft.com/office/drawing/2014/main" id="{89638B5A-89F8-59AF-9830-16DFC67056B0}"/>
              </a:ext>
            </a:extLst>
          </p:cNvPr>
          <p:cNvSpPr/>
          <p:nvPr/>
        </p:nvSpPr>
        <p:spPr>
          <a:xfrm>
            <a:off x="1626840" y="1106610"/>
            <a:ext cx="26121" cy="47069"/>
          </a:xfrm>
          <a:custGeom>
            <a:avLst/>
            <a:gdLst/>
            <a:ahLst/>
            <a:cxnLst/>
            <a:rect l="l" t="t" r="r" b="b"/>
            <a:pathLst>
              <a:path w="207" h="373" extrusionOk="0">
                <a:moveTo>
                  <a:pt x="103" y="0"/>
                </a:moveTo>
                <a:cubicBezTo>
                  <a:pt x="46" y="0"/>
                  <a:pt x="0" y="46"/>
                  <a:pt x="0" y="104"/>
                </a:cubicBezTo>
                <a:lnTo>
                  <a:pt x="0" y="268"/>
                </a:lnTo>
                <a:cubicBezTo>
                  <a:pt x="0" y="327"/>
                  <a:pt x="46" y="373"/>
                  <a:pt x="103" y="373"/>
                </a:cubicBezTo>
                <a:cubicBezTo>
                  <a:pt x="161" y="373"/>
                  <a:pt x="207" y="327"/>
                  <a:pt x="207" y="268"/>
                </a:cubicBezTo>
                <a:lnTo>
                  <a:pt x="207" y="104"/>
                </a:lnTo>
                <a:cubicBezTo>
                  <a:pt x="206" y="46"/>
                  <a:pt x="160" y="0"/>
                  <a:pt x="10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694" name="Google Shape;965;p16">
            <a:extLst>
              <a:ext uri="{FF2B5EF4-FFF2-40B4-BE49-F238E27FC236}">
                <a16:creationId xmlns:a16="http://schemas.microsoft.com/office/drawing/2014/main" id="{3C5E9036-2441-A95D-3D3F-3A66F298C83F}"/>
              </a:ext>
            </a:extLst>
          </p:cNvPr>
          <p:cNvSpPr/>
          <p:nvPr/>
        </p:nvSpPr>
        <p:spPr>
          <a:xfrm>
            <a:off x="1038582" y="838200"/>
            <a:ext cx="2390964" cy="4806368"/>
          </a:xfrm>
          <a:custGeom>
            <a:avLst/>
            <a:gdLst/>
            <a:ahLst/>
            <a:cxnLst/>
            <a:rect l="l" t="t" r="r" b="b"/>
            <a:pathLst>
              <a:path w="16435" h="33038" extrusionOk="0">
                <a:moveTo>
                  <a:pt x="1363" y="1"/>
                </a:moveTo>
                <a:lnTo>
                  <a:pt x="1363" y="6525"/>
                </a:lnTo>
                <a:cubicBezTo>
                  <a:pt x="1363" y="7209"/>
                  <a:pt x="1917" y="7764"/>
                  <a:pt x="2602" y="7764"/>
                </a:cubicBezTo>
                <a:lnTo>
                  <a:pt x="13380" y="7764"/>
                </a:lnTo>
                <a:lnTo>
                  <a:pt x="13380" y="10654"/>
                </a:lnTo>
                <a:lnTo>
                  <a:pt x="4750" y="10654"/>
                </a:lnTo>
                <a:cubicBezTo>
                  <a:pt x="4065" y="10654"/>
                  <a:pt x="3510" y="11210"/>
                  <a:pt x="3510" y="11894"/>
                </a:cubicBezTo>
                <a:lnTo>
                  <a:pt x="3510" y="19617"/>
                </a:lnTo>
                <a:cubicBezTo>
                  <a:pt x="3510" y="20301"/>
                  <a:pt x="4065" y="20856"/>
                  <a:pt x="4750" y="20856"/>
                </a:cubicBezTo>
                <a:lnTo>
                  <a:pt x="16230" y="20856"/>
                </a:lnTo>
                <a:lnTo>
                  <a:pt x="16230" y="24365"/>
                </a:lnTo>
                <a:lnTo>
                  <a:pt x="1240" y="24365"/>
                </a:lnTo>
                <a:cubicBezTo>
                  <a:pt x="555" y="24365"/>
                  <a:pt x="1" y="24920"/>
                  <a:pt x="1" y="25604"/>
                </a:cubicBezTo>
                <a:lnTo>
                  <a:pt x="1" y="33038"/>
                </a:lnTo>
                <a:lnTo>
                  <a:pt x="207" y="33038"/>
                </a:lnTo>
                <a:lnTo>
                  <a:pt x="207" y="25603"/>
                </a:lnTo>
                <a:lnTo>
                  <a:pt x="206" y="25603"/>
                </a:lnTo>
                <a:cubicBezTo>
                  <a:pt x="206" y="25033"/>
                  <a:pt x="667" y="24571"/>
                  <a:pt x="1237" y="24571"/>
                </a:cubicBezTo>
                <a:lnTo>
                  <a:pt x="16434" y="24571"/>
                </a:lnTo>
                <a:lnTo>
                  <a:pt x="16434" y="20648"/>
                </a:lnTo>
                <a:lnTo>
                  <a:pt x="4749" y="20648"/>
                </a:lnTo>
                <a:cubicBezTo>
                  <a:pt x="4178" y="20648"/>
                  <a:pt x="3716" y="20186"/>
                  <a:pt x="3716" y="19617"/>
                </a:cubicBezTo>
                <a:lnTo>
                  <a:pt x="3716" y="11894"/>
                </a:lnTo>
                <a:cubicBezTo>
                  <a:pt x="3716" y="11324"/>
                  <a:pt x="4178" y="10861"/>
                  <a:pt x="4749" y="10861"/>
                </a:cubicBezTo>
                <a:lnTo>
                  <a:pt x="13585" y="10861"/>
                </a:lnTo>
                <a:lnTo>
                  <a:pt x="13585" y="7558"/>
                </a:lnTo>
                <a:lnTo>
                  <a:pt x="2601" y="7558"/>
                </a:lnTo>
                <a:cubicBezTo>
                  <a:pt x="2030" y="7558"/>
                  <a:pt x="1568" y="7096"/>
                  <a:pt x="1568" y="6526"/>
                </a:cubicBezTo>
                <a:lnTo>
                  <a:pt x="1568"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5" name="Google Shape;966;p16">
            <a:extLst>
              <a:ext uri="{FF2B5EF4-FFF2-40B4-BE49-F238E27FC236}">
                <a16:creationId xmlns:a16="http://schemas.microsoft.com/office/drawing/2014/main" id="{3E8C02CC-E817-F72E-A204-F3C955C60701}"/>
              </a:ext>
            </a:extLst>
          </p:cNvPr>
          <p:cNvSpPr/>
          <p:nvPr/>
        </p:nvSpPr>
        <p:spPr>
          <a:xfrm>
            <a:off x="1368673" y="838200"/>
            <a:ext cx="2391255" cy="4806077"/>
          </a:xfrm>
          <a:custGeom>
            <a:avLst/>
            <a:gdLst/>
            <a:ahLst/>
            <a:cxnLst/>
            <a:rect l="l" t="t" r="r" b="b"/>
            <a:pathLst>
              <a:path w="16437" h="33036" extrusionOk="0">
                <a:moveTo>
                  <a:pt x="1363" y="1"/>
                </a:moveTo>
                <a:lnTo>
                  <a:pt x="1363" y="5492"/>
                </a:lnTo>
                <a:lnTo>
                  <a:pt x="12347" y="5492"/>
                </a:lnTo>
                <a:cubicBezTo>
                  <a:pt x="12918" y="5492"/>
                  <a:pt x="13380" y="5954"/>
                  <a:pt x="13380" y="6525"/>
                </a:cubicBezTo>
                <a:lnTo>
                  <a:pt x="13380" y="11892"/>
                </a:lnTo>
                <a:cubicBezTo>
                  <a:pt x="13380" y="12463"/>
                  <a:pt x="12918" y="12925"/>
                  <a:pt x="12347" y="12925"/>
                </a:cubicBezTo>
                <a:lnTo>
                  <a:pt x="3511" y="12925"/>
                </a:lnTo>
                <a:lnTo>
                  <a:pt x="3511" y="18582"/>
                </a:lnTo>
                <a:lnTo>
                  <a:pt x="15197" y="18582"/>
                </a:lnTo>
                <a:cubicBezTo>
                  <a:pt x="15768" y="18582"/>
                  <a:pt x="16229" y="19044"/>
                  <a:pt x="16229" y="19613"/>
                </a:cubicBezTo>
                <a:lnTo>
                  <a:pt x="16229" y="25602"/>
                </a:lnTo>
                <a:cubicBezTo>
                  <a:pt x="16229" y="26172"/>
                  <a:pt x="15768" y="26635"/>
                  <a:pt x="15197" y="26635"/>
                </a:cubicBezTo>
                <a:lnTo>
                  <a:pt x="0" y="26635"/>
                </a:lnTo>
                <a:lnTo>
                  <a:pt x="0" y="33036"/>
                </a:lnTo>
                <a:lnTo>
                  <a:pt x="206" y="33036"/>
                </a:lnTo>
                <a:lnTo>
                  <a:pt x="206" y="26841"/>
                </a:lnTo>
                <a:lnTo>
                  <a:pt x="15198" y="26841"/>
                </a:lnTo>
                <a:lnTo>
                  <a:pt x="15198" y="26842"/>
                </a:lnTo>
                <a:cubicBezTo>
                  <a:pt x="15881" y="26842"/>
                  <a:pt x="16437" y="26288"/>
                  <a:pt x="16437" y="25603"/>
                </a:cubicBezTo>
                <a:lnTo>
                  <a:pt x="16437" y="19616"/>
                </a:lnTo>
                <a:cubicBezTo>
                  <a:pt x="16437" y="18931"/>
                  <a:pt x="15881" y="18375"/>
                  <a:pt x="15198" y="18375"/>
                </a:cubicBezTo>
                <a:lnTo>
                  <a:pt x="3718" y="18375"/>
                </a:lnTo>
                <a:lnTo>
                  <a:pt x="3718" y="13132"/>
                </a:lnTo>
                <a:lnTo>
                  <a:pt x="12348" y="13132"/>
                </a:lnTo>
                <a:cubicBezTo>
                  <a:pt x="13032" y="13132"/>
                  <a:pt x="13587" y="12577"/>
                  <a:pt x="13587" y="11892"/>
                </a:cubicBezTo>
                <a:lnTo>
                  <a:pt x="13587" y="6525"/>
                </a:lnTo>
                <a:cubicBezTo>
                  <a:pt x="13587" y="5840"/>
                  <a:pt x="13032" y="5286"/>
                  <a:pt x="12348" y="5286"/>
                </a:cubicBezTo>
                <a:lnTo>
                  <a:pt x="1570" y="5286"/>
                </a:lnTo>
                <a:lnTo>
                  <a:pt x="1570"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6" name="Google Shape;967;p16">
            <a:extLst>
              <a:ext uri="{FF2B5EF4-FFF2-40B4-BE49-F238E27FC236}">
                <a16:creationId xmlns:a16="http://schemas.microsoft.com/office/drawing/2014/main" id="{6FD06E95-2B34-F10D-89D5-D224B97C9FAB}"/>
              </a:ext>
            </a:extLst>
          </p:cNvPr>
          <p:cNvSpPr/>
          <p:nvPr/>
        </p:nvSpPr>
        <p:spPr>
          <a:xfrm>
            <a:off x="1068406" y="838200"/>
            <a:ext cx="2391255" cy="4806077"/>
          </a:xfrm>
          <a:custGeom>
            <a:avLst/>
            <a:gdLst/>
            <a:ahLst/>
            <a:cxnLst/>
            <a:rect l="l" t="t" r="r" b="b"/>
            <a:pathLst>
              <a:path w="16437" h="33036" extrusionOk="0">
                <a:moveTo>
                  <a:pt x="1363" y="1"/>
                </a:moveTo>
                <a:lnTo>
                  <a:pt x="1363" y="6525"/>
                </a:lnTo>
                <a:cubicBezTo>
                  <a:pt x="1363" y="7095"/>
                  <a:pt x="1825" y="7557"/>
                  <a:pt x="2396" y="7557"/>
                </a:cubicBezTo>
                <a:lnTo>
                  <a:pt x="13380" y="7557"/>
                </a:lnTo>
                <a:lnTo>
                  <a:pt x="13380" y="10860"/>
                </a:lnTo>
                <a:lnTo>
                  <a:pt x="4544" y="10860"/>
                </a:lnTo>
                <a:cubicBezTo>
                  <a:pt x="3973" y="10860"/>
                  <a:pt x="3511" y="11323"/>
                  <a:pt x="3511" y="11892"/>
                </a:cubicBezTo>
                <a:lnTo>
                  <a:pt x="3511" y="19616"/>
                </a:lnTo>
                <a:cubicBezTo>
                  <a:pt x="3511" y="20185"/>
                  <a:pt x="3973" y="20647"/>
                  <a:pt x="4544" y="20647"/>
                </a:cubicBezTo>
                <a:lnTo>
                  <a:pt x="16229" y="20647"/>
                </a:lnTo>
                <a:lnTo>
                  <a:pt x="16229" y="24570"/>
                </a:lnTo>
                <a:lnTo>
                  <a:pt x="1032" y="24570"/>
                </a:lnTo>
                <a:cubicBezTo>
                  <a:pt x="462" y="24570"/>
                  <a:pt x="1" y="25031"/>
                  <a:pt x="1" y="25602"/>
                </a:cubicBezTo>
                <a:lnTo>
                  <a:pt x="1" y="33036"/>
                </a:lnTo>
                <a:lnTo>
                  <a:pt x="206" y="33036"/>
                </a:lnTo>
                <a:lnTo>
                  <a:pt x="206" y="25603"/>
                </a:lnTo>
                <a:lnTo>
                  <a:pt x="207" y="25603"/>
                </a:lnTo>
                <a:cubicBezTo>
                  <a:pt x="207" y="25147"/>
                  <a:pt x="577" y="24778"/>
                  <a:pt x="1034" y="24778"/>
                </a:cubicBezTo>
                <a:lnTo>
                  <a:pt x="16436" y="24778"/>
                </a:lnTo>
                <a:lnTo>
                  <a:pt x="16436" y="20441"/>
                </a:lnTo>
                <a:lnTo>
                  <a:pt x="4544" y="20441"/>
                </a:lnTo>
                <a:cubicBezTo>
                  <a:pt x="4086" y="20441"/>
                  <a:pt x="3717" y="20072"/>
                  <a:pt x="3717" y="19614"/>
                </a:cubicBezTo>
                <a:lnTo>
                  <a:pt x="3717" y="11892"/>
                </a:lnTo>
                <a:cubicBezTo>
                  <a:pt x="3717" y="11436"/>
                  <a:pt x="4086" y="11067"/>
                  <a:pt x="4544" y="11067"/>
                </a:cubicBezTo>
                <a:lnTo>
                  <a:pt x="13586" y="11067"/>
                </a:lnTo>
                <a:lnTo>
                  <a:pt x="13586" y="7350"/>
                </a:lnTo>
                <a:lnTo>
                  <a:pt x="2396" y="7350"/>
                </a:lnTo>
                <a:cubicBezTo>
                  <a:pt x="1940" y="7350"/>
                  <a:pt x="1569" y="6980"/>
                  <a:pt x="1569" y="6523"/>
                </a:cubicBez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7" name="Google Shape;968;p16">
            <a:extLst>
              <a:ext uri="{FF2B5EF4-FFF2-40B4-BE49-F238E27FC236}">
                <a16:creationId xmlns:a16="http://schemas.microsoft.com/office/drawing/2014/main" id="{7CEAD1D6-2CCB-39C6-3B9A-A2DE8DAD1C58}"/>
              </a:ext>
            </a:extLst>
          </p:cNvPr>
          <p:cNvSpPr/>
          <p:nvPr/>
        </p:nvSpPr>
        <p:spPr>
          <a:xfrm>
            <a:off x="1338850" y="838200"/>
            <a:ext cx="2390964" cy="4806368"/>
          </a:xfrm>
          <a:custGeom>
            <a:avLst/>
            <a:gdLst/>
            <a:ahLst/>
            <a:cxnLst/>
            <a:rect l="l" t="t" r="r" b="b"/>
            <a:pathLst>
              <a:path w="16435" h="33038" extrusionOk="0">
                <a:moveTo>
                  <a:pt x="1363" y="1"/>
                </a:moveTo>
                <a:lnTo>
                  <a:pt x="1363" y="5700"/>
                </a:lnTo>
                <a:lnTo>
                  <a:pt x="12554" y="5700"/>
                </a:lnTo>
                <a:cubicBezTo>
                  <a:pt x="13011" y="5700"/>
                  <a:pt x="13380" y="6070"/>
                  <a:pt x="13380" y="6526"/>
                </a:cubicBezTo>
                <a:lnTo>
                  <a:pt x="13380" y="11894"/>
                </a:lnTo>
                <a:cubicBezTo>
                  <a:pt x="13380" y="12351"/>
                  <a:pt x="13011" y="12720"/>
                  <a:pt x="12554" y="12720"/>
                </a:cubicBezTo>
                <a:lnTo>
                  <a:pt x="3510" y="12720"/>
                </a:lnTo>
                <a:lnTo>
                  <a:pt x="3510" y="18790"/>
                </a:lnTo>
                <a:lnTo>
                  <a:pt x="15404" y="18790"/>
                </a:lnTo>
                <a:cubicBezTo>
                  <a:pt x="15860" y="18790"/>
                  <a:pt x="16229" y="19160"/>
                  <a:pt x="16229" y="19617"/>
                </a:cubicBezTo>
                <a:lnTo>
                  <a:pt x="16229" y="25604"/>
                </a:lnTo>
                <a:cubicBezTo>
                  <a:pt x="16229" y="26062"/>
                  <a:pt x="15860" y="26431"/>
                  <a:pt x="15404" y="26431"/>
                </a:cubicBezTo>
                <a:lnTo>
                  <a:pt x="1" y="26431"/>
                </a:lnTo>
                <a:lnTo>
                  <a:pt x="1" y="33038"/>
                </a:lnTo>
                <a:lnTo>
                  <a:pt x="206" y="33038"/>
                </a:lnTo>
                <a:lnTo>
                  <a:pt x="206" y="26637"/>
                </a:lnTo>
                <a:lnTo>
                  <a:pt x="15403" y="26637"/>
                </a:lnTo>
                <a:cubicBezTo>
                  <a:pt x="15973" y="26637"/>
                  <a:pt x="16434" y="26175"/>
                  <a:pt x="16434" y="25604"/>
                </a:cubicBezTo>
                <a:lnTo>
                  <a:pt x="16434" y="19617"/>
                </a:lnTo>
                <a:cubicBezTo>
                  <a:pt x="16434" y="19046"/>
                  <a:pt x="15973" y="18584"/>
                  <a:pt x="15403" y="18584"/>
                </a:cubicBezTo>
                <a:lnTo>
                  <a:pt x="3716" y="18584"/>
                </a:lnTo>
                <a:lnTo>
                  <a:pt x="3716" y="12927"/>
                </a:lnTo>
                <a:lnTo>
                  <a:pt x="12553" y="12927"/>
                </a:lnTo>
                <a:cubicBezTo>
                  <a:pt x="13123" y="12927"/>
                  <a:pt x="13585" y="12465"/>
                  <a:pt x="13585" y="11896"/>
                </a:cubicBezTo>
                <a:lnTo>
                  <a:pt x="13585" y="6527"/>
                </a:lnTo>
                <a:cubicBezTo>
                  <a:pt x="13585" y="5957"/>
                  <a:pt x="13123" y="5496"/>
                  <a:pt x="12553" y="5496"/>
                </a:cubicBezTo>
                <a:lnTo>
                  <a:pt x="1569" y="5496"/>
                </a:lnTo>
                <a:lnTo>
                  <a:pt x="1569"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698" name="Google Shape;969;p16">
            <a:extLst>
              <a:ext uri="{FF2B5EF4-FFF2-40B4-BE49-F238E27FC236}">
                <a16:creationId xmlns:a16="http://schemas.microsoft.com/office/drawing/2014/main" id="{B7EF6FA4-9139-945A-13B6-2125FE717EF9}"/>
              </a:ext>
            </a:extLst>
          </p:cNvPr>
          <p:cNvSpPr/>
          <p:nvPr/>
        </p:nvSpPr>
        <p:spPr>
          <a:xfrm>
            <a:off x="1098519" y="838200"/>
            <a:ext cx="2601328" cy="4806659"/>
          </a:xfrm>
          <a:custGeom>
            <a:avLst/>
            <a:gdLst/>
            <a:ahLst/>
            <a:cxnLst/>
            <a:rect l="l" t="t" r="r" b="b"/>
            <a:pathLst>
              <a:path w="17881" h="33040" extrusionOk="0">
                <a:moveTo>
                  <a:pt x="2168" y="475"/>
                </a:moveTo>
                <a:cubicBezTo>
                  <a:pt x="2226" y="475"/>
                  <a:pt x="2272" y="521"/>
                  <a:pt x="2272" y="579"/>
                </a:cubicBezTo>
                <a:lnTo>
                  <a:pt x="2272" y="744"/>
                </a:lnTo>
                <a:cubicBezTo>
                  <a:pt x="2272" y="801"/>
                  <a:pt x="2226" y="847"/>
                  <a:pt x="2168" y="847"/>
                </a:cubicBezTo>
                <a:cubicBezTo>
                  <a:pt x="2111" y="847"/>
                  <a:pt x="2065" y="801"/>
                  <a:pt x="2065" y="744"/>
                </a:cubicBezTo>
                <a:lnTo>
                  <a:pt x="2065" y="579"/>
                </a:lnTo>
                <a:cubicBezTo>
                  <a:pt x="2065" y="521"/>
                  <a:pt x="2111" y="475"/>
                  <a:pt x="2168" y="475"/>
                </a:cubicBezTo>
                <a:close/>
                <a:moveTo>
                  <a:pt x="2168" y="1466"/>
                </a:moveTo>
                <a:cubicBezTo>
                  <a:pt x="2226" y="1466"/>
                  <a:pt x="2272" y="1512"/>
                  <a:pt x="2272" y="1570"/>
                </a:cubicBezTo>
                <a:lnTo>
                  <a:pt x="2272" y="1735"/>
                </a:lnTo>
                <a:cubicBezTo>
                  <a:pt x="2272" y="1793"/>
                  <a:pt x="2226" y="1839"/>
                  <a:pt x="2168" y="1839"/>
                </a:cubicBezTo>
                <a:cubicBezTo>
                  <a:pt x="2111" y="1839"/>
                  <a:pt x="2065" y="1793"/>
                  <a:pt x="2065" y="1735"/>
                </a:cubicBezTo>
                <a:lnTo>
                  <a:pt x="2065" y="1570"/>
                </a:lnTo>
                <a:cubicBezTo>
                  <a:pt x="2065" y="1512"/>
                  <a:pt x="2111" y="1466"/>
                  <a:pt x="2168" y="1466"/>
                </a:cubicBezTo>
                <a:close/>
                <a:moveTo>
                  <a:pt x="2168" y="2458"/>
                </a:moveTo>
                <a:cubicBezTo>
                  <a:pt x="2226" y="2458"/>
                  <a:pt x="2272" y="2504"/>
                  <a:pt x="2272" y="2561"/>
                </a:cubicBezTo>
                <a:lnTo>
                  <a:pt x="2272" y="2726"/>
                </a:lnTo>
                <a:cubicBezTo>
                  <a:pt x="2272" y="2784"/>
                  <a:pt x="2226" y="2830"/>
                  <a:pt x="2168" y="2830"/>
                </a:cubicBezTo>
                <a:cubicBezTo>
                  <a:pt x="2111" y="2830"/>
                  <a:pt x="2065" y="2784"/>
                  <a:pt x="2065" y="2726"/>
                </a:cubicBezTo>
                <a:lnTo>
                  <a:pt x="2065" y="2561"/>
                </a:lnTo>
                <a:cubicBezTo>
                  <a:pt x="2065" y="2504"/>
                  <a:pt x="2111" y="2458"/>
                  <a:pt x="2168" y="2458"/>
                </a:cubicBezTo>
                <a:close/>
                <a:moveTo>
                  <a:pt x="2168" y="3449"/>
                </a:moveTo>
                <a:cubicBezTo>
                  <a:pt x="2226" y="3449"/>
                  <a:pt x="2272" y="3495"/>
                  <a:pt x="2272" y="3552"/>
                </a:cubicBezTo>
                <a:lnTo>
                  <a:pt x="2272" y="3717"/>
                </a:lnTo>
                <a:cubicBezTo>
                  <a:pt x="2272" y="3775"/>
                  <a:pt x="2226" y="3821"/>
                  <a:pt x="2168" y="3821"/>
                </a:cubicBezTo>
                <a:cubicBezTo>
                  <a:pt x="2111" y="3821"/>
                  <a:pt x="2065" y="3775"/>
                  <a:pt x="2065" y="3717"/>
                </a:cubicBezTo>
                <a:lnTo>
                  <a:pt x="2065" y="3552"/>
                </a:lnTo>
                <a:cubicBezTo>
                  <a:pt x="2065" y="3495"/>
                  <a:pt x="2111" y="3449"/>
                  <a:pt x="2168" y="3449"/>
                </a:cubicBezTo>
                <a:close/>
                <a:moveTo>
                  <a:pt x="2168" y="4440"/>
                </a:moveTo>
                <a:cubicBezTo>
                  <a:pt x="2226" y="4440"/>
                  <a:pt x="2272" y="4486"/>
                  <a:pt x="2272" y="4544"/>
                </a:cubicBezTo>
                <a:lnTo>
                  <a:pt x="2272" y="4709"/>
                </a:lnTo>
                <a:cubicBezTo>
                  <a:pt x="2272" y="4766"/>
                  <a:pt x="2226" y="4812"/>
                  <a:pt x="2168" y="4812"/>
                </a:cubicBezTo>
                <a:cubicBezTo>
                  <a:pt x="2111" y="4812"/>
                  <a:pt x="2065" y="4766"/>
                  <a:pt x="2065" y="4709"/>
                </a:cubicBezTo>
                <a:lnTo>
                  <a:pt x="2065" y="4544"/>
                </a:lnTo>
                <a:cubicBezTo>
                  <a:pt x="2065" y="4486"/>
                  <a:pt x="2111" y="4440"/>
                  <a:pt x="2168" y="4440"/>
                </a:cubicBezTo>
                <a:close/>
                <a:moveTo>
                  <a:pt x="2168" y="5431"/>
                </a:moveTo>
                <a:cubicBezTo>
                  <a:pt x="2226" y="5431"/>
                  <a:pt x="2272" y="5477"/>
                  <a:pt x="2272" y="5534"/>
                </a:cubicBezTo>
                <a:lnTo>
                  <a:pt x="2272" y="5700"/>
                </a:lnTo>
                <a:cubicBezTo>
                  <a:pt x="2272" y="5757"/>
                  <a:pt x="2226" y="5803"/>
                  <a:pt x="2168" y="5803"/>
                </a:cubicBezTo>
                <a:cubicBezTo>
                  <a:pt x="2111" y="5803"/>
                  <a:pt x="2065" y="5757"/>
                  <a:pt x="2065" y="5700"/>
                </a:cubicBezTo>
                <a:lnTo>
                  <a:pt x="2065" y="5534"/>
                </a:lnTo>
                <a:cubicBezTo>
                  <a:pt x="2065" y="5477"/>
                  <a:pt x="2111" y="5431"/>
                  <a:pt x="2168" y="5431"/>
                </a:cubicBezTo>
                <a:close/>
                <a:moveTo>
                  <a:pt x="2168" y="6423"/>
                </a:moveTo>
                <a:cubicBezTo>
                  <a:pt x="2191" y="6423"/>
                  <a:pt x="2213" y="6430"/>
                  <a:pt x="2230" y="6443"/>
                </a:cubicBezTo>
                <a:lnTo>
                  <a:pt x="2313" y="6443"/>
                </a:lnTo>
                <a:cubicBezTo>
                  <a:pt x="2370" y="6443"/>
                  <a:pt x="2416" y="6489"/>
                  <a:pt x="2416" y="6546"/>
                </a:cubicBezTo>
                <a:cubicBezTo>
                  <a:pt x="2416" y="6604"/>
                  <a:pt x="2370" y="6650"/>
                  <a:pt x="2313" y="6650"/>
                </a:cubicBezTo>
                <a:lnTo>
                  <a:pt x="2168" y="6650"/>
                </a:lnTo>
                <a:cubicBezTo>
                  <a:pt x="2111" y="6650"/>
                  <a:pt x="2065" y="6604"/>
                  <a:pt x="2065" y="6546"/>
                </a:cubicBezTo>
                <a:lnTo>
                  <a:pt x="2065" y="6526"/>
                </a:lnTo>
                <a:cubicBezTo>
                  <a:pt x="2065" y="6469"/>
                  <a:pt x="2111" y="6423"/>
                  <a:pt x="2168" y="6423"/>
                </a:cubicBezTo>
                <a:close/>
                <a:moveTo>
                  <a:pt x="3304" y="6443"/>
                </a:moveTo>
                <a:cubicBezTo>
                  <a:pt x="3361" y="6443"/>
                  <a:pt x="3407" y="6489"/>
                  <a:pt x="3407" y="6546"/>
                </a:cubicBezTo>
                <a:cubicBezTo>
                  <a:pt x="3407" y="6604"/>
                  <a:pt x="3361" y="6650"/>
                  <a:pt x="3304" y="6650"/>
                </a:cubicBezTo>
                <a:lnTo>
                  <a:pt x="3139" y="6650"/>
                </a:lnTo>
                <a:cubicBezTo>
                  <a:pt x="3081" y="6650"/>
                  <a:pt x="3035" y="6604"/>
                  <a:pt x="3035" y="6546"/>
                </a:cubicBezTo>
                <a:cubicBezTo>
                  <a:pt x="3035" y="6489"/>
                  <a:pt x="3081" y="6443"/>
                  <a:pt x="3139" y="6443"/>
                </a:cubicBezTo>
                <a:close/>
                <a:moveTo>
                  <a:pt x="4294" y="6443"/>
                </a:moveTo>
                <a:cubicBezTo>
                  <a:pt x="4352" y="6443"/>
                  <a:pt x="4398" y="6489"/>
                  <a:pt x="4398" y="6546"/>
                </a:cubicBezTo>
                <a:cubicBezTo>
                  <a:pt x="4398" y="6604"/>
                  <a:pt x="4352" y="6650"/>
                  <a:pt x="4294" y="6650"/>
                </a:cubicBezTo>
                <a:lnTo>
                  <a:pt x="4129" y="6650"/>
                </a:lnTo>
                <a:cubicBezTo>
                  <a:pt x="4072" y="6650"/>
                  <a:pt x="4025" y="6604"/>
                  <a:pt x="4025" y="6546"/>
                </a:cubicBezTo>
                <a:cubicBezTo>
                  <a:pt x="4026" y="6489"/>
                  <a:pt x="4073" y="6443"/>
                  <a:pt x="4129" y="6443"/>
                </a:cubicBezTo>
                <a:close/>
                <a:moveTo>
                  <a:pt x="5285" y="6443"/>
                </a:moveTo>
                <a:cubicBezTo>
                  <a:pt x="5342" y="6443"/>
                  <a:pt x="5388" y="6489"/>
                  <a:pt x="5388" y="6546"/>
                </a:cubicBezTo>
                <a:cubicBezTo>
                  <a:pt x="5388" y="6604"/>
                  <a:pt x="5342" y="6650"/>
                  <a:pt x="5285" y="6650"/>
                </a:cubicBezTo>
                <a:lnTo>
                  <a:pt x="5120" y="6650"/>
                </a:lnTo>
                <a:cubicBezTo>
                  <a:pt x="5063" y="6650"/>
                  <a:pt x="5017" y="6604"/>
                  <a:pt x="5017" y="6546"/>
                </a:cubicBezTo>
                <a:cubicBezTo>
                  <a:pt x="5018" y="6489"/>
                  <a:pt x="5064" y="6443"/>
                  <a:pt x="5120" y="6443"/>
                </a:cubicBezTo>
                <a:close/>
                <a:moveTo>
                  <a:pt x="6276" y="6443"/>
                </a:moveTo>
                <a:cubicBezTo>
                  <a:pt x="6334" y="6443"/>
                  <a:pt x="6380" y="6489"/>
                  <a:pt x="6380" y="6546"/>
                </a:cubicBezTo>
                <a:cubicBezTo>
                  <a:pt x="6380" y="6604"/>
                  <a:pt x="6334" y="6650"/>
                  <a:pt x="6276" y="6650"/>
                </a:cubicBezTo>
                <a:lnTo>
                  <a:pt x="6112" y="6650"/>
                </a:lnTo>
                <a:cubicBezTo>
                  <a:pt x="6053" y="6650"/>
                  <a:pt x="6007" y="6604"/>
                  <a:pt x="6007" y="6546"/>
                </a:cubicBezTo>
                <a:cubicBezTo>
                  <a:pt x="6007" y="6489"/>
                  <a:pt x="6055" y="6443"/>
                  <a:pt x="6112" y="6443"/>
                </a:cubicBezTo>
                <a:close/>
                <a:moveTo>
                  <a:pt x="7268" y="6443"/>
                </a:moveTo>
                <a:cubicBezTo>
                  <a:pt x="7325" y="6443"/>
                  <a:pt x="7371" y="6489"/>
                  <a:pt x="7371" y="6546"/>
                </a:cubicBezTo>
                <a:cubicBezTo>
                  <a:pt x="7371" y="6604"/>
                  <a:pt x="7325" y="6650"/>
                  <a:pt x="7268" y="6650"/>
                </a:cubicBezTo>
                <a:lnTo>
                  <a:pt x="7102" y="6650"/>
                </a:lnTo>
                <a:cubicBezTo>
                  <a:pt x="7045" y="6650"/>
                  <a:pt x="6999" y="6604"/>
                  <a:pt x="6999" y="6546"/>
                </a:cubicBezTo>
                <a:cubicBezTo>
                  <a:pt x="6999" y="6489"/>
                  <a:pt x="7046" y="6443"/>
                  <a:pt x="7102" y="6443"/>
                </a:cubicBezTo>
                <a:close/>
                <a:moveTo>
                  <a:pt x="8258" y="6443"/>
                </a:moveTo>
                <a:cubicBezTo>
                  <a:pt x="8317" y="6443"/>
                  <a:pt x="8363" y="6489"/>
                  <a:pt x="8363" y="6546"/>
                </a:cubicBezTo>
                <a:cubicBezTo>
                  <a:pt x="8363" y="6604"/>
                  <a:pt x="8317" y="6650"/>
                  <a:pt x="8258" y="6650"/>
                </a:cubicBezTo>
                <a:lnTo>
                  <a:pt x="8094" y="6650"/>
                </a:lnTo>
                <a:cubicBezTo>
                  <a:pt x="8036" y="6650"/>
                  <a:pt x="7990" y="6604"/>
                  <a:pt x="7990" y="6546"/>
                </a:cubicBezTo>
                <a:cubicBezTo>
                  <a:pt x="7990" y="6489"/>
                  <a:pt x="8036" y="6443"/>
                  <a:pt x="8094" y="6443"/>
                </a:cubicBezTo>
                <a:close/>
                <a:moveTo>
                  <a:pt x="9250" y="6443"/>
                </a:moveTo>
                <a:cubicBezTo>
                  <a:pt x="9307" y="6443"/>
                  <a:pt x="9353" y="6489"/>
                  <a:pt x="9353" y="6546"/>
                </a:cubicBezTo>
                <a:cubicBezTo>
                  <a:pt x="9353" y="6604"/>
                  <a:pt x="9307" y="6650"/>
                  <a:pt x="9250" y="6650"/>
                </a:cubicBezTo>
                <a:lnTo>
                  <a:pt x="9085" y="6650"/>
                </a:lnTo>
                <a:cubicBezTo>
                  <a:pt x="9028" y="6650"/>
                  <a:pt x="8982" y="6604"/>
                  <a:pt x="8982" y="6546"/>
                </a:cubicBezTo>
                <a:cubicBezTo>
                  <a:pt x="8982" y="6489"/>
                  <a:pt x="9028" y="6443"/>
                  <a:pt x="9085" y="6443"/>
                </a:cubicBezTo>
                <a:close/>
                <a:moveTo>
                  <a:pt x="10241" y="6443"/>
                </a:moveTo>
                <a:cubicBezTo>
                  <a:pt x="10299" y="6443"/>
                  <a:pt x="10345" y="6489"/>
                  <a:pt x="10345" y="6546"/>
                </a:cubicBezTo>
                <a:cubicBezTo>
                  <a:pt x="10345" y="6604"/>
                  <a:pt x="10299" y="6650"/>
                  <a:pt x="10241" y="6650"/>
                </a:cubicBezTo>
                <a:lnTo>
                  <a:pt x="10077" y="6650"/>
                </a:lnTo>
                <a:cubicBezTo>
                  <a:pt x="10018" y="6650"/>
                  <a:pt x="9972" y="6604"/>
                  <a:pt x="9972" y="6546"/>
                </a:cubicBezTo>
                <a:cubicBezTo>
                  <a:pt x="9972" y="6489"/>
                  <a:pt x="10018" y="6443"/>
                  <a:pt x="10077" y="6443"/>
                </a:cubicBezTo>
                <a:close/>
                <a:moveTo>
                  <a:pt x="11233" y="6443"/>
                </a:moveTo>
                <a:cubicBezTo>
                  <a:pt x="11290" y="6443"/>
                  <a:pt x="11336" y="6489"/>
                  <a:pt x="11336" y="6546"/>
                </a:cubicBezTo>
                <a:cubicBezTo>
                  <a:pt x="11336" y="6604"/>
                  <a:pt x="11290" y="6650"/>
                  <a:pt x="11233" y="6650"/>
                </a:cubicBezTo>
                <a:lnTo>
                  <a:pt x="11067" y="6650"/>
                </a:lnTo>
                <a:cubicBezTo>
                  <a:pt x="11010" y="6650"/>
                  <a:pt x="10964" y="6604"/>
                  <a:pt x="10964" y="6546"/>
                </a:cubicBezTo>
                <a:cubicBezTo>
                  <a:pt x="10964" y="6489"/>
                  <a:pt x="11010" y="6443"/>
                  <a:pt x="11067" y="6443"/>
                </a:cubicBezTo>
                <a:close/>
                <a:moveTo>
                  <a:pt x="12223" y="6443"/>
                </a:moveTo>
                <a:cubicBezTo>
                  <a:pt x="12282" y="6443"/>
                  <a:pt x="12328" y="6489"/>
                  <a:pt x="12328" y="6546"/>
                </a:cubicBezTo>
                <a:cubicBezTo>
                  <a:pt x="12328" y="6604"/>
                  <a:pt x="12282" y="6650"/>
                  <a:pt x="12223" y="6650"/>
                </a:cubicBezTo>
                <a:lnTo>
                  <a:pt x="12059" y="6650"/>
                </a:lnTo>
                <a:cubicBezTo>
                  <a:pt x="12001" y="6650"/>
                  <a:pt x="11955" y="6604"/>
                  <a:pt x="11955" y="6546"/>
                </a:cubicBezTo>
                <a:cubicBezTo>
                  <a:pt x="11955" y="6489"/>
                  <a:pt x="12001" y="6443"/>
                  <a:pt x="12059" y="6443"/>
                </a:cubicBezTo>
                <a:close/>
                <a:moveTo>
                  <a:pt x="13214" y="6443"/>
                </a:moveTo>
                <a:cubicBezTo>
                  <a:pt x="13271" y="6443"/>
                  <a:pt x="13317" y="6489"/>
                  <a:pt x="13317" y="6546"/>
                </a:cubicBezTo>
                <a:cubicBezTo>
                  <a:pt x="13317" y="6604"/>
                  <a:pt x="13271" y="6650"/>
                  <a:pt x="13214" y="6650"/>
                </a:cubicBezTo>
                <a:lnTo>
                  <a:pt x="13049" y="6650"/>
                </a:lnTo>
                <a:cubicBezTo>
                  <a:pt x="12991" y="6650"/>
                  <a:pt x="12945" y="6604"/>
                  <a:pt x="12945" y="6546"/>
                </a:cubicBezTo>
                <a:cubicBezTo>
                  <a:pt x="12947" y="6489"/>
                  <a:pt x="12993" y="6443"/>
                  <a:pt x="13049" y="6443"/>
                </a:cubicBezTo>
                <a:close/>
                <a:moveTo>
                  <a:pt x="14184" y="6443"/>
                </a:moveTo>
                <a:cubicBezTo>
                  <a:pt x="14242" y="6443"/>
                  <a:pt x="14288" y="6489"/>
                  <a:pt x="14288" y="6546"/>
                </a:cubicBezTo>
                <a:lnTo>
                  <a:pt x="14288" y="6567"/>
                </a:lnTo>
                <a:cubicBezTo>
                  <a:pt x="14288" y="6624"/>
                  <a:pt x="14242" y="6670"/>
                  <a:pt x="14184" y="6670"/>
                </a:cubicBezTo>
                <a:cubicBezTo>
                  <a:pt x="14161" y="6670"/>
                  <a:pt x="14140" y="6663"/>
                  <a:pt x="14123" y="6650"/>
                </a:cubicBezTo>
                <a:lnTo>
                  <a:pt x="14039" y="6650"/>
                </a:lnTo>
                <a:cubicBezTo>
                  <a:pt x="13982" y="6650"/>
                  <a:pt x="13936" y="6604"/>
                  <a:pt x="13936" y="6546"/>
                </a:cubicBezTo>
                <a:cubicBezTo>
                  <a:pt x="13937" y="6489"/>
                  <a:pt x="13983" y="6443"/>
                  <a:pt x="14039" y="6443"/>
                </a:cubicBezTo>
                <a:close/>
                <a:moveTo>
                  <a:pt x="14185" y="7289"/>
                </a:moveTo>
                <a:cubicBezTo>
                  <a:pt x="14242" y="7289"/>
                  <a:pt x="14288" y="7335"/>
                  <a:pt x="14288" y="7394"/>
                </a:cubicBezTo>
                <a:lnTo>
                  <a:pt x="14288" y="7558"/>
                </a:lnTo>
                <a:cubicBezTo>
                  <a:pt x="14288" y="7616"/>
                  <a:pt x="14242" y="7662"/>
                  <a:pt x="14185" y="7662"/>
                </a:cubicBezTo>
                <a:cubicBezTo>
                  <a:pt x="14126" y="7662"/>
                  <a:pt x="14080" y="7616"/>
                  <a:pt x="14080" y="7558"/>
                </a:cubicBezTo>
                <a:lnTo>
                  <a:pt x="14080" y="7394"/>
                </a:lnTo>
                <a:cubicBezTo>
                  <a:pt x="14080" y="7335"/>
                  <a:pt x="14126" y="7289"/>
                  <a:pt x="14185" y="7289"/>
                </a:cubicBezTo>
                <a:close/>
                <a:moveTo>
                  <a:pt x="14185" y="8281"/>
                </a:moveTo>
                <a:cubicBezTo>
                  <a:pt x="14242" y="8281"/>
                  <a:pt x="14288" y="8327"/>
                  <a:pt x="14288" y="8384"/>
                </a:cubicBezTo>
                <a:lnTo>
                  <a:pt x="14288" y="8550"/>
                </a:lnTo>
                <a:cubicBezTo>
                  <a:pt x="14288" y="8607"/>
                  <a:pt x="14242" y="8653"/>
                  <a:pt x="14185" y="8653"/>
                </a:cubicBezTo>
                <a:cubicBezTo>
                  <a:pt x="14126" y="8653"/>
                  <a:pt x="14080" y="8607"/>
                  <a:pt x="14080" y="8550"/>
                </a:cubicBezTo>
                <a:lnTo>
                  <a:pt x="14080" y="8384"/>
                </a:lnTo>
                <a:cubicBezTo>
                  <a:pt x="14080" y="8327"/>
                  <a:pt x="14126" y="8281"/>
                  <a:pt x="14185" y="8281"/>
                </a:cubicBezTo>
                <a:close/>
                <a:moveTo>
                  <a:pt x="14185" y="9272"/>
                </a:moveTo>
                <a:cubicBezTo>
                  <a:pt x="14242" y="9272"/>
                  <a:pt x="14288" y="9318"/>
                  <a:pt x="14288" y="9375"/>
                </a:cubicBezTo>
                <a:lnTo>
                  <a:pt x="14288" y="9540"/>
                </a:lnTo>
                <a:cubicBezTo>
                  <a:pt x="14288" y="9599"/>
                  <a:pt x="14242" y="9645"/>
                  <a:pt x="14185" y="9645"/>
                </a:cubicBezTo>
                <a:cubicBezTo>
                  <a:pt x="14126" y="9645"/>
                  <a:pt x="14080" y="9599"/>
                  <a:pt x="14080" y="9540"/>
                </a:cubicBezTo>
                <a:lnTo>
                  <a:pt x="14080" y="9375"/>
                </a:lnTo>
                <a:cubicBezTo>
                  <a:pt x="14080" y="9318"/>
                  <a:pt x="14126" y="9272"/>
                  <a:pt x="14185" y="9272"/>
                </a:cubicBezTo>
                <a:close/>
                <a:moveTo>
                  <a:pt x="14185" y="10264"/>
                </a:moveTo>
                <a:cubicBezTo>
                  <a:pt x="14242" y="10264"/>
                  <a:pt x="14288" y="10310"/>
                  <a:pt x="14288" y="10367"/>
                </a:cubicBezTo>
                <a:lnTo>
                  <a:pt x="14288" y="10532"/>
                </a:lnTo>
                <a:cubicBezTo>
                  <a:pt x="14288" y="10589"/>
                  <a:pt x="14242" y="10635"/>
                  <a:pt x="14185" y="10635"/>
                </a:cubicBezTo>
                <a:cubicBezTo>
                  <a:pt x="14126" y="10635"/>
                  <a:pt x="14080" y="10589"/>
                  <a:pt x="14080" y="10532"/>
                </a:cubicBezTo>
                <a:lnTo>
                  <a:pt x="14080" y="10367"/>
                </a:lnTo>
                <a:cubicBezTo>
                  <a:pt x="14080" y="10310"/>
                  <a:pt x="14126" y="10264"/>
                  <a:pt x="14185" y="10264"/>
                </a:cubicBezTo>
                <a:close/>
                <a:moveTo>
                  <a:pt x="14185" y="11254"/>
                </a:moveTo>
                <a:cubicBezTo>
                  <a:pt x="14242" y="11254"/>
                  <a:pt x="14288" y="11300"/>
                  <a:pt x="14288" y="11358"/>
                </a:cubicBezTo>
                <a:lnTo>
                  <a:pt x="14288" y="11523"/>
                </a:lnTo>
                <a:cubicBezTo>
                  <a:pt x="14288" y="11580"/>
                  <a:pt x="14242" y="11626"/>
                  <a:pt x="14185" y="11626"/>
                </a:cubicBezTo>
                <a:cubicBezTo>
                  <a:pt x="14126" y="11626"/>
                  <a:pt x="14080" y="11580"/>
                  <a:pt x="14080" y="11523"/>
                </a:cubicBezTo>
                <a:lnTo>
                  <a:pt x="14080" y="11358"/>
                </a:lnTo>
                <a:cubicBezTo>
                  <a:pt x="14080" y="11300"/>
                  <a:pt x="14126" y="11254"/>
                  <a:pt x="14185" y="11254"/>
                </a:cubicBezTo>
                <a:close/>
                <a:moveTo>
                  <a:pt x="4831" y="11811"/>
                </a:moveTo>
                <a:cubicBezTo>
                  <a:pt x="4889" y="11811"/>
                  <a:pt x="4935" y="11857"/>
                  <a:pt x="4935" y="11914"/>
                </a:cubicBezTo>
                <a:cubicBezTo>
                  <a:pt x="4935" y="11972"/>
                  <a:pt x="4889" y="12018"/>
                  <a:pt x="4831" y="12018"/>
                </a:cubicBezTo>
                <a:lnTo>
                  <a:pt x="4666" y="12018"/>
                </a:lnTo>
                <a:cubicBezTo>
                  <a:pt x="4609" y="12018"/>
                  <a:pt x="4563" y="11972"/>
                  <a:pt x="4563" y="11914"/>
                </a:cubicBezTo>
                <a:cubicBezTo>
                  <a:pt x="4563" y="11857"/>
                  <a:pt x="4609" y="11811"/>
                  <a:pt x="4666" y="11811"/>
                </a:cubicBezTo>
                <a:close/>
                <a:moveTo>
                  <a:pt x="5822" y="11811"/>
                </a:moveTo>
                <a:cubicBezTo>
                  <a:pt x="5879" y="11811"/>
                  <a:pt x="5926" y="11857"/>
                  <a:pt x="5926" y="11914"/>
                </a:cubicBezTo>
                <a:cubicBezTo>
                  <a:pt x="5926" y="11972"/>
                  <a:pt x="5879" y="12018"/>
                  <a:pt x="5822" y="12018"/>
                </a:cubicBezTo>
                <a:lnTo>
                  <a:pt x="5657" y="12018"/>
                </a:lnTo>
                <a:cubicBezTo>
                  <a:pt x="5600" y="12018"/>
                  <a:pt x="5554" y="11972"/>
                  <a:pt x="5554" y="11914"/>
                </a:cubicBezTo>
                <a:cubicBezTo>
                  <a:pt x="5554" y="11857"/>
                  <a:pt x="5600" y="11811"/>
                  <a:pt x="5657" y="11811"/>
                </a:cubicBezTo>
                <a:close/>
                <a:moveTo>
                  <a:pt x="6814" y="11811"/>
                </a:moveTo>
                <a:cubicBezTo>
                  <a:pt x="6871" y="11811"/>
                  <a:pt x="6917" y="11857"/>
                  <a:pt x="6917" y="11914"/>
                </a:cubicBezTo>
                <a:cubicBezTo>
                  <a:pt x="6917" y="11972"/>
                  <a:pt x="6871" y="12018"/>
                  <a:pt x="6814" y="12018"/>
                </a:cubicBezTo>
                <a:lnTo>
                  <a:pt x="6649" y="12018"/>
                </a:lnTo>
                <a:cubicBezTo>
                  <a:pt x="6591" y="12018"/>
                  <a:pt x="6545" y="11972"/>
                  <a:pt x="6545" y="11914"/>
                </a:cubicBezTo>
                <a:cubicBezTo>
                  <a:pt x="6545" y="11857"/>
                  <a:pt x="6591" y="11811"/>
                  <a:pt x="6649" y="11811"/>
                </a:cubicBezTo>
                <a:close/>
                <a:moveTo>
                  <a:pt x="7805" y="11811"/>
                </a:moveTo>
                <a:cubicBezTo>
                  <a:pt x="7862" y="11811"/>
                  <a:pt x="7908" y="11857"/>
                  <a:pt x="7908" y="11914"/>
                </a:cubicBezTo>
                <a:cubicBezTo>
                  <a:pt x="7908" y="11972"/>
                  <a:pt x="7862" y="12018"/>
                  <a:pt x="7805" y="12018"/>
                </a:cubicBezTo>
                <a:lnTo>
                  <a:pt x="7639" y="12018"/>
                </a:lnTo>
                <a:cubicBezTo>
                  <a:pt x="7582" y="12018"/>
                  <a:pt x="7536" y="11972"/>
                  <a:pt x="7536" y="11914"/>
                </a:cubicBezTo>
                <a:cubicBezTo>
                  <a:pt x="7536" y="11857"/>
                  <a:pt x="7582" y="11811"/>
                  <a:pt x="7639" y="11811"/>
                </a:cubicBezTo>
                <a:close/>
                <a:moveTo>
                  <a:pt x="8796" y="11811"/>
                </a:moveTo>
                <a:cubicBezTo>
                  <a:pt x="8854" y="11811"/>
                  <a:pt x="8900" y="11857"/>
                  <a:pt x="8900" y="11914"/>
                </a:cubicBezTo>
                <a:cubicBezTo>
                  <a:pt x="8900" y="11972"/>
                  <a:pt x="8852" y="12018"/>
                  <a:pt x="8796" y="12018"/>
                </a:cubicBezTo>
                <a:lnTo>
                  <a:pt x="8631" y="12018"/>
                </a:lnTo>
                <a:cubicBezTo>
                  <a:pt x="8574" y="12018"/>
                  <a:pt x="8527" y="11972"/>
                  <a:pt x="8527" y="11914"/>
                </a:cubicBezTo>
                <a:cubicBezTo>
                  <a:pt x="8527" y="11857"/>
                  <a:pt x="8574" y="11811"/>
                  <a:pt x="8631" y="11811"/>
                </a:cubicBezTo>
                <a:close/>
                <a:moveTo>
                  <a:pt x="9787" y="11811"/>
                </a:moveTo>
                <a:cubicBezTo>
                  <a:pt x="9844" y="11811"/>
                  <a:pt x="9890" y="11857"/>
                  <a:pt x="9890" y="11914"/>
                </a:cubicBezTo>
                <a:cubicBezTo>
                  <a:pt x="9889" y="11972"/>
                  <a:pt x="9843" y="12018"/>
                  <a:pt x="9787" y="12018"/>
                </a:cubicBezTo>
                <a:lnTo>
                  <a:pt x="9622" y="12018"/>
                </a:lnTo>
                <a:cubicBezTo>
                  <a:pt x="9565" y="12018"/>
                  <a:pt x="9519" y="11972"/>
                  <a:pt x="9519" y="11914"/>
                </a:cubicBezTo>
                <a:cubicBezTo>
                  <a:pt x="9519" y="11857"/>
                  <a:pt x="9565" y="11811"/>
                  <a:pt x="9622" y="11811"/>
                </a:cubicBezTo>
                <a:close/>
                <a:moveTo>
                  <a:pt x="10779" y="11811"/>
                </a:moveTo>
                <a:cubicBezTo>
                  <a:pt x="10836" y="11811"/>
                  <a:pt x="10882" y="11857"/>
                  <a:pt x="10882" y="11914"/>
                </a:cubicBezTo>
                <a:cubicBezTo>
                  <a:pt x="10881" y="11972"/>
                  <a:pt x="10835" y="12018"/>
                  <a:pt x="10779" y="12018"/>
                </a:cubicBezTo>
                <a:lnTo>
                  <a:pt x="10614" y="12018"/>
                </a:lnTo>
                <a:cubicBezTo>
                  <a:pt x="10555" y="12018"/>
                  <a:pt x="10509" y="11972"/>
                  <a:pt x="10509" y="11914"/>
                </a:cubicBezTo>
                <a:cubicBezTo>
                  <a:pt x="10509" y="11857"/>
                  <a:pt x="10555" y="11811"/>
                  <a:pt x="10614" y="11811"/>
                </a:cubicBezTo>
                <a:close/>
                <a:moveTo>
                  <a:pt x="11770" y="11811"/>
                </a:moveTo>
                <a:cubicBezTo>
                  <a:pt x="11827" y="11811"/>
                  <a:pt x="11873" y="11857"/>
                  <a:pt x="11873" y="11914"/>
                </a:cubicBezTo>
                <a:cubicBezTo>
                  <a:pt x="11872" y="11972"/>
                  <a:pt x="11826" y="12018"/>
                  <a:pt x="11770" y="12018"/>
                </a:cubicBezTo>
                <a:lnTo>
                  <a:pt x="11604" y="12018"/>
                </a:lnTo>
                <a:cubicBezTo>
                  <a:pt x="11547" y="12018"/>
                  <a:pt x="11501" y="11972"/>
                  <a:pt x="11501" y="11914"/>
                </a:cubicBezTo>
                <a:cubicBezTo>
                  <a:pt x="11501" y="11857"/>
                  <a:pt x="11547" y="11811"/>
                  <a:pt x="11604" y="11811"/>
                </a:cubicBezTo>
                <a:close/>
                <a:moveTo>
                  <a:pt x="12759" y="11811"/>
                </a:moveTo>
                <a:cubicBezTo>
                  <a:pt x="12817" y="11811"/>
                  <a:pt x="12863" y="11857"/>
                  <a:pt x="12863" y="11914"/>
                </a:cubicBezTo>
                <a:cubicBezTo>
                  <a:pt x="12863" y="11972"/>
                  <a:pt x="12817" y="12018"/>
                  <a:pt x="12759" y="12018"/>
                </a:cubicBezTo>
                <a:lnTo>
                  <a:pt x="12595" y="12018"/>
                </a:lnTo>
                <a:cubicBezTo>
                  <a:pt x="12537" y="12018"/>
                  <a:pt x="12491" y="11972"/>
                  <a:pt x="12491" y="11914"/>
                </a:cubicBezTo>
                <a:cubicBezTo>
                  <a:pt x="12491" y="11857"/>
                  <a:pt x="12537" y="11811"/>
                  <a:pt x="12595" y="11811"/>
                </a:cubicBezTo>
                <a:close/>
                <a:moveTo>
                  <a:pt x="13751" y="11812"/>
                </a:moveTo>
                <a:cubicBezTo>
                  <a:pt x="13808" y="11812"/>
                  <a:pt x="13854" y="11858"/>
                  <a:pt x="13854" y="11916"/>
                </a:cubicBezTo>
                <a:cubicBezTo>
                  <a:pt x="13854" y="11973"/>
                  <a:pt x="13808" y="12019"/>
                  <a:pt x="13751" y="12019"/>
                </a:cubicBezTo>
                <a:lnTo>
                  <a:pt x="13586" y="12019"/>
                </a:lnTo>
                <a:cubicBezTo>
                  <a:pt x="13528" y="12019"/>
                  <a:pt x="13482" y="11973"/>
                  <a:pt x="13482" y="11916"/>
                </a:cubicBezTo>
                <a:cubicBezTo>
                  <a:pt x="13482" y="11858"/>
                  <a:pt x="13530" y="11812"/>
                  <a:pt x="13586" y="11812"/>
                </a:cubicBezTo>
                <a:close/>
                <a:moveTo>
                  <a:pt x="4314" y="12286"/>
                </a:moveTo>
                <a:cubicBezTo>
                  <a:pt x="4372" y="12286"/>
                  <a:pt x="4418" y="12332"/>
                  <a:pt x="4418" y="12390"/>
                </a:cubicBezTo>
                <a:lnTo>
                  <a:pt x="4418" y="12556"/>
                </a:lnTo>
                <a:cubicBezTo>
                  <a:pt x="4418" y="12613"/>
                  <a:pt x="4372" y="12659"/>
                  <a:pt x="4314" y="12659"/>
                </a:cubicBezTo>
                <a:cubicBezTo>
                  <a:pt x="4257" y="12659"/>
                  <a:pt x="4211" y="12613"/>
                  <a:pt x="4211" y="12556"/>
                </a:cubicBezTo>
                <a:lnTo>
                  <a:pt x="4211" y="12390"/>
                </a:lnTo>
                <a:cubicBezTo>
                  <a:pt x="4211" y="12332"/>
                  <a:pt x="4257" y="12286"/>
                  <a:pt x="4314" y="12286"/>
                </a:cubicBezTo>
                <a:close/>
                <a:moveTo>
                  <a:pt x="4314" y="13278"/>
                </a:moveTo>
                <a:cubicBezTo>
                  <a:pt x="4372" y="13278"/>
                  <a:pt x="4418" y="13324"/>
                  <a:pt x="4418" y="13381"/>
                </a:cubicBezTo>
                <a:lnTo>
                  <a:pt x="4418" y="13546"/>
                </a:lnTo>
                <a:cubicBezTo>
                  <a:pt x="4418" y="13604"/>
                  <a:pt x="4372" y="13650"/>
                  <a:pt x="4314" y="13650"/>
                </a:cubicBezTo>
                <a:cubicBezTo>
                  <a:pt x="4257" y="13650"/>
                  <a:pt x="4211" y="13604"/>
                  <a:pt x="4211" y="13546"/>
                </a:cubicBezTo>
                <a:lnTo>
                  <a:pt x="4211" y="13381"/>
                </a:lnTo>
                <a:cubicBezTo>
                  <a:pt x="4211" y="13324"/>
                  <a:pt x="4257" y="13278"/>
                  <a:pt x="4314" y="13278"/>
                </a:cubicBezTo>
                <a:close/>
                <a:moveTo>
                  <a:pt x="4314" y="14267"/>
                </a:moveTo>
                <a:cubicBezTo>
                  <a:pt x="4372" y="14267"/>
                  <a:pt x="4418" y="14313"/>
                  <a:pt x="4418" y="14372"/>
                </a:cubicBezTo>
                <a:lnTo>
                  <a:pt x="4418" y="14536"/>
                </a:lnTo>
                <a:cubicBezTo>
                  <a:pt x="4418" y="14594"/>
                  <a:pt x="4372" y="14640"/>
                  <a:pt x="4314" y="14640"/>
                </a:cubicBezTo>
                <a:cubicBezTo>
                  <a:pt x="4257" y="14640"/>
                  <a:pt x="4211" y="14594"/>
                  <a:pt x="4211" y="14536"/>
                </a:cubicBezTo>
                <a:lnTo>
                  <a:pt x="4211" y="14372"/>
                </a:lnTo>
                <a:cubicBezTo>
                  <a:pt x="4211" y="14313"/>
                  <a:pt x="4257" y="14267"/>
                  <a:pt x="4314" y="14267"/>
                </a:cubicBezTo>
                <a:close/>
                <a:moveTo>
                  <a:pt x="4314" y="15259"/>
                </a:moveTo>
                <a:cubicBezTo>
                  <a:pt x="4372" y="15259"/>
                  <a:pt x="4418" y="15305"/>
                  <a:pt x="4418" y="15362"/>
                </a:cubicBezTo>
                <a:lnTo>
                  <a:pt x="4418" y="15528"/>
                </a:lnTo>
                <a:cubicBezTo>
                  <a:pt x="4418" y="15585"/>
                  <a:pt x="4372" y="15631"/>
                  <a:pt x="4314" y="15631"/>
                </a:cubicBezTo>
                <a:cubicBezTo>
                  <a:pt x="4257" y="15631"/>
                  <a:pt x="4211" y="15585"/>
                  <a:pt x="4211" y="15528"/>
                </a:cubicBezTo>
                <a:lnTo>
                  <a:pt x="4211" y="15362"/>
                </a:lnTo>
                <a:cubicBezTo>
                  <a:pt x="4211" y="15305"/>
                  <a:pt x="4257" y="15259"/>
                  <a:pt x="4314" y="15259"/>
                </a:cubicBezTo>
                <a:close/>
                <a:moveTo>
                  <a:pt x="4314" y="16250"/>
                </a:moveTo>
                <a:cubicBezTo>
                  <a:pt x="4372" y="16250"/>
                  <a:pt x="4418" y="16296"/>
                  <a:pt x="4418" y="16354"/>
                </a:cubicBezTo>
                <a:lnTo>
                  <a:pt x="4418" y="16518"/>
                </a:lnTo>
                <a:cubicBezTo>
                  <a:pt x="4418" y="16577"/>
                  <a:pt x="4372" y="16623"/>
                  <a:pt x="4314" y="16623"/>
                </a:cubicBezTo>
                <a:cubicBezTo>
                  <a:pt x="4257" y="16623"/>
                  <a:pt x="4211" y="16577"/>
                  <a:pt x="4211" y="16518"/>
                </a:cubicBezTo>
                <a:lnTo>
                  <a:pt x="4211" y="16354"/>
                </a:lnTo>
                <a:cubicBezTo>
                  <a:pt x="4211" y="16296"/>
                  <a:pt x="4257" y="16250"/>
                  <a:pt x="4314" y="16250"/>
                </a:cubicBezTo>
                <a:close/>
                <a:moveTo>
                  <a:pt x="4314" y="17242"/>
                </a:moveTo>
                <a:cubicBezTo>
                  <a:pt x="4372" y="17242"/>
                  <a:pt x="4418" y="17288"/>
                  <a:pt x="4418" y="17345"/>
                </a:cubicBezTo>
                <a:lnTo>
                  <a:pt x="4418" y="17510"/>
                </a:lnTo>
                <a:cubicBezTo>
                  <a:pt x="4418" y="17567"/>
                  <a:pt x="4372" y="17613"/>
                  <a:pt x="4314" y="17613"/>
                </a:cubicBezTo>
                <a:cubicBezTo>
                  <a:pt x="4257" y="17613"/>
                  <a:pt x="4211" y="17567"/>
                  <a:pt x="4211" y="17510"/>
                </a:cubicBezTo>
                <a:lnTo>
                  <a:pt x="4211" y="17345"/>
                </a:lnTo>
                <a:cubicBezTo>
                  <a:pt x="4211" y="17288"/>
                  <a:pt x="4257" y="17242"/>
                  <a:pt x="4314" y="17242"/>
                </a:cubicBezTo>
                <a:close/>
                <a:moveTo>
                  <a:pt x="4314" y="18232"/>
                </a:moveTo>
                <a:cubicBezTo>
                  <a:pt x="4372" y="18232"/>
                  <a:pt x="4418" y="18278"/>
                  <a:pt x="4418" y="18337"/>
                </a:cubicBezTo>
                <a:lnTo>
                  <a:pt x="4418" y="18501"/>
                </a:lnTo>
                <a:cubicBezTo>
                  <a:pt x="4418" y="18559"/>
                  <a:pt x="4372" y="18605"/>
                  <a:pt x="4314" y="18605"/>
                </a:cubicBezTo>
                <a:cubicBezTo>
                  <a:pt x="4257" y="18605"/>
                  <a:pt x="4211" y="18559"/>
                  <a:pt x="4211" y="18501"/>
                </a:cubicBezTo>
                <a:lnTo>
                  <a:pt x="4211" y="18337"/>
                </a:lnTo>
                <a:cubicBezTo>
                  <a:pt x="4211" y="18278"/>
                  <a:pt x="4257" y="18232"/>
                  <a:pt x="4314" y="18232"/>
                </a:cubicBezTo>
                <a:close/>
                <a:moveTo>
                  <a:pt x="4314" y="19224"/>
                </a:moveTo>
                <a:cubicBezTo>
                  <a:pt x="4372" y="19224"/>
                  <a:pt x="4418" y="19270"/>
                  <a:pt x="4418" y="19327"/>
                </a:cubicBezTo>
                <a:lnTo>
                  <a:pt x="4418" y="19493"/>
                </a:lnTo>
                <a:cubicBezTo>
                  <a:pt x="4418" y="19550"/>
                  <a:pt x="4372" y="19596"/>
                  <a:pt x="4314" y="19596"/>
                </a:cubicBezTo>
                <a:cubicBezTo>
                  <a:pt x="4257" y="19596"/>
                  <a:pt x="4211" y="19550"/>
                  <a:pt x="4211" y="19493"/>
                </a:cubicBezTo>
                <a:lnTo>
                  <a:pt x="4211" y="19327"/>
                </a:lnTo>
                <a:cubicBezTo>
                  <a:pt x="4211" y="19270"/>
                  <a:pt x="4257" y="19224"/>
                  <a:pt x="4314" y="19224"/>
                </a:cubicBezTo>
                <a:close/>
                <a:moveTo>
                  <a:pt x="5161" y="19534"/>
                </a:moveTo>
                <a:cubicBezTo>
                  <a:pt x="5219" y="19534"/>
                  <a:pt x="5265" y="19580"/>
                  <a:pt x="5265" y="19637"/>
                </a:cubicBezTo>
                <a:cubicBezTo>
                  <a:pt x="5265" y="19694"/>
                  <a:pt x="5219" y="19740"/>
                  <a:pt x="5161" y="19740"/>
                </a:cubicBezTo>
                <a:lnTo>
                  <a:pt x="4996" y="19740"/>
                </a:lnTo>
                <a:cubicBezTo>
                  <a:pt x="4938" y="19740"/>
                  <a:pt x="4892" y="19694"/>
                  <a:pt x="4892" y="19637"/>
                </a:cubicBezTo>
                <a:cubicBezTo>
                  <a:pt x="4892" y="19580"/>
                  <a:pt x="4938" y="19534"/>
                  <a:pt x="4996" y="19534"/>
                </a:cubicBezTo>
                <a:close/>
                <a:moveTo>
                  <a:pt x="6153" y="19534"/>
                </a:moveTo>
                <a:cubicBezTo>
                  <a:pt x="6210" y="19534"/>
                  <a:pt x="6256" y="19580"/>
                  <a:pt x="6256" y="19637"/>
                </a:cubicBezTo>
                <a:cubicBezTo>
                  <a:pt x="6256" y="19694"/>
                  <a:pt x="6210" y="19740"/>
                  <a:pt x="6153" y="19740"/>
                </a:cubicBezTo>
                <a:lnTo>
                  <a:pt x="5987" y="19740"/>
                </a:lnTo>
                <a:cubicBezTo>
                  <a:pt x="5930" y="19740"/>
                  <a:pt x="5884" y="19694"/>
                  <a:pt x="5884" y="19637"/>
                </a:cubicBezTo>
                <a:cubicBezTo>
                  <a:pt x="5885" y="19580"/>
                  <a:pt x="5931" y="19534"/>
                  <a:pt x="5987" y="19534"/>
                </a:cubicBezTo>
                <a:close/>
                <a:moveTo>
                  <a:pt x="7143" y="19534"/>
                </a:moveTo>
                <a:cubicBezTo>
                  <a:pt x="7201" y="19534"/>
                  <a:pt x="7247" y="19580"/>
                  <a:pt x="7247" y="19637"/>
                </a:cubicBezTo>
                <a:cubicBezTo>
                  <a:pt x="7247" y="19694"/>
                  <a:pt x="7201" y="19740"/>
                  <a:pt x="7143" y="19740"/>
                </a:cubicBezTo>
                <a:lnTo>
                  <a:pt x="6978" y="19740"/>
                </a:lnTo>
                <a:cubicBezTo>
                  <a:pt x="6921" y="19740"/>
                  <a:pt x="6875" y="19694"/>
                  <a:pt x="6875" y="19637"/>
                </a:cubicBezTo>
                <a:cubicBezTo>
                  <a:pt x="6876" y="19580"/>
                  <a:pt x="6922" y="19534"/>
                  <a:pt x="6978" y="19534"/>
                </a:cubicBezTo>
                <a:close/>
                <a:moveTo>
                  <a:pt x="8135" y="19534"/>
                </a:moveTo>
                <a:cubicBezTo>
                  <a:pt x="8192" y="19534"/>
                  <a:pt x="8238" y="19580"/>
                  <a:pt x="8238" y="19637"/>
                </a:cubicBezTo>
                <a:cubicBezTo>
                  <a:pt x="8238" y="19694"/>
                  <a:pt x="8192" y="19740"/>
                  <a:pt x="8135" y="19740"/>
                </a:cubicBezTo>
                <a:lnTo>
                  <a:pt x="7970" y="19740"/>
                </a:lnTo>
                <a:cubicBezTo>
                  <a:pt x="7913" y="19740"/>
                  <a:pt x="7867" y="19694"/>
                  <a:pt x="7867" y="19637"/>
                </a:cubicBezTo>
                <a:cubicBezTo>
                  <a:pt x="7867" y="19580"/>
                  <a:pt x="7914" y="19534"/>
                  <a:pt x="7970" y="19534"/>
                </a:cubicBezTo>
                <a:close/>
                <a:moveTo>
                  <a:pt x="9126" y="19534"/>
                </a:moveTo>
                <a:cubicBezTo>
                  <a:pt x="9183" y="19534"/>
                  <a:pt x="9229" y="19580"/>
                  <a:pt x="9229" y="19637"/>
                </a:cubicBezTo>
                <a:cubicBezTo>
                  <a:pt x="9229" y="19694"/>
                  <a:pt x="9183" y="19740"/>
                  <a:pt x="9126" y="19740"/>
                </a:cubicBezTo>
                <a:lnTo>
                  <a:pt x="8961" y="19740"/>
                </a:lnTo>
                <a:cubicBezTo>
                  <a:pt x="8903" y="19740"/>
                  <a:pt x="8857" y="19694"/>
                  <a:pt x="8857" y="19637"/>
                </a:cubicBezTo>
                <a:cubicBezTo>
                  <a:pt x="8857" y="19580"/>
                  <a:pt x="8903" y="19534"/>
                  <a:pt x="8961" y="19534"/>
                </a:cubicBezTo>
                <a:close/>
                <a:moveTo>
                  <a:pt x="10118" y="19534"/>
                </a:moveTo>
                <a:cubicBezTo>
                  <a:pt x="10175" y="19534"/>
                  <a:pt x="10221" y="19580"/>
                  <a:pt x="10221" y="19637"/>
                </a:cubicBezTo>
                <a:cubicBezTo>
                  <a:pt x="10221" y="19694"/>
                  <a:pt x="10175" y="19740"/>
                  <a:pt x="10118" y="19740"/>
                </a:cubicBezTo>
                <a:lnTo>
                  <a:pt x="9952" y="19740"/>
                </a:lnTo>
                <a:cubicBezTo>
                  <a:pt x="9894" y="19740"/>
                  <a:pt x="9848" y="19694"/>
                  <a:pt x="9848" y="19637"/>
                </a:cubicBezTo>
                <a:cubicBezTo>
                  <a:pt x="9848" y="19580"/>
                  <a:pt x="9894" y="19534"/>
                  <a:pt x="9952" y="19534"/>
                </a:cubicBezTo>
                <a:close/>
                <a:moveTo>
                  <a:pt x="11108" y="19534"/>
                </a:moveTo>
                <a:cubicBezTo>
                  <a:pt x="11166" y="19534"/>
                  <a:pt x="11212" y="19580"/>
                  <a:pt x="11212" y="19637"/>
                </a:cubicBezTo>
                <a:cubicBezTo>
                  <a:pt x="11212" y="19694"/>
                  <a:pt x="11166" y="19740"/>
                  <a:pt x="11108" y="19740"/>
                </a:cubicBezTo>
                <a:lnTo>
                  <a:pt x="10943" y="19740"/>
                </a:lnTo>
                <a:cubicBezTo>
                  <a:pt x="10886" y="19740"/>
                  <a:pt x="10840" y="19694"/>
                  <a:pt x="10840" y="19637"/>
                </a:cubicBezTo>
                <a:cubicBezTo>
                  <a:pt x="10840" y="19580"/>
                  <a:pt x="10886" y="19534"/>
                  <a:pt x="10943" y="19534"/>
                </a:cubicBezTo>
                <a:close/>
                <a:moveTo>
                  <a:pt x="12099" y="19534"/>
                </a:moveTo>
                <a:cubicBezTo>
                  <a:pt x="12157" y="19534"/>
                  <a:pt x="12203" y="19580"/>
                  <a:pt x="12203" y="19637"/>
                </a:cubicBezTo>
                <a:cubicBezTo>
                  <a:pt x="12203" y="19694"/>
                  <a:pt x="12157" y="19740"/>
                  <a:pt x="12099" y="19740"/>
                </a:cubicBezTo>
                <a:lnTo>
                  <a:pt x="11935" y="19740"/>
                </a:lnTo>
                <a:cubicBezTo>
                  <a:pt x="11877" y="19740"/>
                  <a:pt x="11831" y="19694"/>
                  <a:pt x="11831" y="19637"/>
                </a:cubicBezTo>
                <a:cubicBezTo>
                  <a:pt x="11831" y="19580"/>
                  <a:pt x="11877" y="19534"/>
                  <a:pt x="11935" y="19534"/>
                </a:cubicBezTo>
                <a:close/>
                <a:moveTo>
                  <a:pt x="13091" y="19534"/>
                </a:moveTo>
                <a:cubicBezTo>
                  <a:pt x="13148" y="19534"/>
                  <a:pt x="13194" y="19580"/>
                  <a:pt x="13194" y="19637"/>
                </a:cubicBezTo>
                <a:cubicBezTo>
                  <a:pt x="13194" y="19694"/>
                  <a:pt x="13148" y="19740"/>
                  <a:pt x="13091" y="19740"/>
                </a:cubicBezTo>
                <a:lnTo>
                  <a:pt x="12926" y="19740"/>
                </a:lnTo>
                <a:cubicBezTo>
                  <a:pt x="12868" y="19740"/>
                  <a:pt x="12822" y="19694"/>
                  <a:pt x="12822" y="19637"/>
                </a:cubicBezTo>
                <a:cubicBezTo>
                  <a:pt x="12822" y="19580"/>
                  <a:pt x="12868" y="19534"/>
                  <a:pt x="12926" y="19534"/>
                </a:cubicBezTo>
                <a:close/>
                <a:moveTo>
                  <a:pt x="14080" y="19534"/>
                </a:moveTo>
                <a:cubicBezTo>
                  <a:pt x="14139" y="19534"/>
                  <a:pt x="14185" y="19580"/>
                  <a:pt x="14185" y="19637"/>
                </a:cubicBezTo>
                <a:cubicBezTo>
                  <a:pt x="14185" y="19694"/>
                  <a:pt x="14139" y="19740"/>
                  <a:pt x="14080" y="19740"/>
                </a:cubicBezTo>
                <a:lnTo>
                  <a:pt x="13916" y="19740"/>
                </a:lnTo>
                <a:cubicBezTo>
                  <a:pt x="13858" y="19740"/>
                  <a:pt x="13812" y="19694"/>
                  <a:pt x="13812" y="19637"/>
                </a:cubicBezTo>
                <a:cubicBezTo>
                  <a:pt x="13813" y="19580"/>
                  <a:pt x="13859" y="19534"/>
                  <a:pt x="13916" y="19534"/>
                </a:cubicBezTo>
                <a:close/>
                <a:moveTo>
                  <a:pt x="15072" y="19534"/>
                </a:moveTo>
                <a:cubicBezTo>
                  <a:pt x="15129" y="19534"/>
                  <a:pt x="15175" y="19580"/>
                  <a:pt x="15175" y="19637"/>
                </a:cubicBezTo>
                <a:cubicBezTo>
                  <a:pt x="15175" y="19694"/>
                  <a:pt x="15129" y="19740"/>
                  <a:pt x="15072" y="19740"/>
                </a:cubicBezTo>
                <a:lnTo>
                  <a:pt x="14907" y="19740"/>
                </a:lnTo>
                <a:cubicBezTo>
                  <a:pt x="14850" y="19740"/>
                  <a:pt x="14804" y="19694"/>
                  <a:pt x="14804" y="19637"/>
                </a:cubicBezTo>
                <a:cubicBezTo>
                  <a:pt x="14805" y="19580"/>
                  <a:pt x="14851" y="19534"/>
                  <a:pt x="14907" y="19534"/>
                </a:cubicBezTo>
                <a:close/>
                <a:moveTo>
                  <a:pt x="16063" y="19534"/>
                </a:moveTo>
                <a:cubicBezTo>
                  <a:pt x="16121" y="19534"/>
                  <a:pt x="16167" y="19580"/>
                  <a:pt x="16167" y="19637"/>
                </a:cubicBezTo>
                <a:cubicBezTo>
                  <a:pt x="16167" y="19694"/>
                  <a:pt x="16121" y="19740"/>
                  <a:pt x="16063" y="19740"/>
                </a:cubicBezTo>
                <a:lnTo>
                  <a:pt x="15899" y="19740"/>
                </a:lnTo>
                <a:cubicBezTo>
                  <a:pt x="15840" y="19740"/>
                  <a:pt x="15794" y="19694"/>
                  <a:pt x="15794" y="19637"/>
                </a:cubicBezTo>
                <a:cubicBezTo>
                  <a:pt x="15796" y="19580"/>
                  <a:pt x="15842" y="19534"/>
                  <a:pt x="15899" y="19534"/>
                </a:cubicBezTo>
                <a:close/>
                <a:moveTo>
                  <a:pt x="17034" y="19534"/>
                </a:moveTo>
                <a:cubicBezTo>
                  <a:pt x="17092" y="19534"/>
                  <a:pt x="17138" y="19580"/>
                  <a:pt x="17138" y="19637"/>
                </a:cubicBezTo>
                <a:lnTo>
                  <a:pt x="17138" y="19657"/>
                </a:lnTo>
                <a:cubicBezTo>
                  <a:pt x="17138" y="19715"/>
                  <a:pt x="17092" y="19761"/>
                  <a:pt x="17034" y="19761"/>
                </a:cubicBezTo>
                <a:cubicBezTo>
                  <a:pt x="17011" y="19761"/>
                  <a:pt x="16989" y="19754"/>
                  <a:pt x="16973" y="19740"/>
                </a:cubicBezTo>
                <a:lnTo>
                  <a:pt x="16889" y="19740"/>
                </a:lnTo>
                <a:cubicBezTo>
                  <a:pt x="16832" y="19740"/>
                  <a:pt x="16786" y="19694"/>
                  <a:pt x="16786" y="19637"/>
                </a:cubicBezTo>
                <a:cubicBezTo>
                  <a:pt x="16786" y="19580"/>
                  <a:pt x="16833" y="19534"/>
                  <a:pt x="16889" y="19534"/>
                </a:cubicBezTo>
                <a:close/>
                <a:moveTo>
                  <a:pt x="17034" y="20380"/>
                </a:moveTo>
                <a:cubicBezTo>
                  <a:pt x="17092" y="20380"/>
                  <a:pt x="17138" y="20426"/>
                  <a:pt x="17138" y="20483"/>
                </a:cubicBezTo>
                <a:lnTo>
                  <a:pt x="17138" y="20649"/>
                </a:lnTo>
                <a:cubicBezTo>
                  <a:pt x="17138" y="20706"/>
                  <a:pt x="17092" y="20752"/>
                  <a:pt x="17034" y="20752"/>
                </a:cubicBezTo>
                <a:cubicBezTo>
                  <a:pt x="16976" y="20752"/>
                  <a:pt x="16930" y="20706"/>
                  <a:pt x="16930" y="20649"/>
                </a:cubicBezTo>
                <a:lnTo>
                  <a:pt x="16930" y="20483"/>
                </a:lnTo>
                <a:cubicBezTo>
                  <a:pt x="16930" y="20426"/>
                  <a:pt x="16976" y="20380"/>
                  <a:pt x="17034" y="20380"/>
                </a:cubicBezTo>
                <a:close/>
                <a:moveTo>
                  <a:pt x="17034" y="21371"/>
                </a:moveTo>
                <a:cubicBezTo>
                  <a:pt x="17092" y="21371"/>
                  <a:pt x="17138" y="21417"/>
                  <a:pt x="17138" y="21475"/>
                </a:cubicBezTo>
                <a:lnTo>
                  <a:pt x="17138" y="21639"/>
                </a:lnTo>
                <a:cubicBezTo>
                  <a:pt x="17138" y="21698"/>
                  <a:pt x="17092" y="21744"/>
                  <a:pt x="17034" y="21744"/>
                </a:cubicBezTo>
                <a:cubicBezTo>
                  <a:pt x="16976" y="21744"/>
                  <a:pt x="16930" y="21698"/>
                  <a:pt x="16930" y="21639"/>
                </a:cubicBezTo>
                <a:lnTo>
                  <a:pt x="16930" y="21475"/>
                </a:lnTo>
                <a:cubicBezTo>
                  <a:pt x="16930" y="21417"/>
                  <a:pt x="16976" y="21371"/>
                  <a:pt x="17034" y="21371"/>
                </a:cubicBezTo>
                <a:close/>
                <a:moveTo>
                  <a:pt x="17034" y="22363"/>
                </a:moveTo>
                <a:cubicBezTo>
                  <a:pt x="17092" y="22363"/>
                  <a:pt x="17138" y="22409"/>
                  <a:pt x="17138" y="22466"/>
                </a:cubicBezTo>
                <a:lnTo>
                  <a:pt x="17138" y="22631"/>
                </a:lnTo>
                <a:cubicBezTo>
                  <a:pt x="17138" y="22688"/>
                  <a:pt x="17092" y="22734"/>
                  <a:pt x="17034" y="22734"/>
                </a:cubicBezTo>
                <a:cubicBezTo>
                  <a:pt x="16976" y="22734"/>
                  <a:pt x="16930" y="22688"/>
                  <a:pt x="16930" y="22631"/>
                </a:cubicBezTo>
                <a:lnTo>
                  <a:pt x="16930" y="22466"/>
                </a:lnTo>
                <a:cubicBezTo>
                  <a:pt x="16930" y="22409"/>
                  <a:pt x="16976" y="22363"/>
                  <a:pt x="17034" y="22363"/>
                </a:cubicBezTo>
                <a:close/>
                <a:moveTo>
                  <a:pt x="17034" y="23353"/>
                </a:moveTo>
                <a:cubicBezTo>
                  <a:pt x="17092" y="23353"/>
                  <a:pt x="17138" y="23399"/>
                  <a:pt x="17138" y="23458"/>
                </a:cubicBezTo>
                <a:lnTo>
                  <a:pt x="17138" y="23622"/>
                </a:lnTo>
                <a:cubicBezTo>
                  <a:pt x="17138" y="23680"/>
                  <a:pt x="17092" y="23726"/>
                  <a:pt x="17034" y="23726"/>
                </a:cubicBezTo>
                <a:cubicBezTo>
                  <a:pt x="16976" y="23726"/>
                  <a:pt x="16930" y="23680"/>
                  <a:pt x="16930" y="23622"/>
                </a:cubicBezTo>
                <a:lnTo>
                  <a:pt x="16930" y="23458"/>
                </a:lnTo>
                <a:cubicBezTo>
                  <a:pt x="16930" y="23399"/>
                  <a:pt x="16976" y="23353"/>
                  <a:pt x="17034" y="23353"/>
                </a:cubicBezTo>
                <a:close/>
                <a:moveTo>
                  <a:pt x="17034" y="24345"/>
                </a:moveTo>
                <a:cubicBezTo>
                  <a:pt x="17092" y="24345"/>
                  <a:pt x="17138" y="24391"/>
                  <a:pt x="17138" y="24448"/>
                </a:cubicBezTo>
                <a:lnTo>
                  <a:pt x="17138" y="24614"/>
                </a:lnTo>
                <a:cubicBezTo>
                  <a:pt x="17138" y="24671"/>
                  <a:pt x="17092" y="24717"/>
                  <a:pt x="17034" y="24717"/>
                </a:cubicBezTo>
                <a:cubicBezTo>
                  <a:pt x="16976" y="24717"/>
                  <a:pt x="16930" y="24671"/>
                  <a:pt x="16930" y="24614"/>
                </a:cubicBezTo>
                <a:lnTo>
                  <a:pt x="16930" y="24448"/>
                </a:lnTo>
                <a:cubicBezTo>
                  <a:pt x="16930" y="24391"/>
                  <a:pt x="16976" y="24345"/>
                  <a:pt x="17034" y="24345"/>
                </a:cubicBezTo>
                <a:close/>
                <a:moveTo>
                  <a:pt x="17034" y="25335"/>
                </a:moveTo>
                <a:cubicBezTo>
                  <a:pt x="17092" y="25335"/>
                  <a:pt x="17138" y="25381"/>
                  <a:pt x="17138" y="25438"/>
                </a:cubicBezTo>
                <a:lnTo>
                  <a:pt x="17138" y="25603"/>
                </a:lnTo>
                <a:cubicBezTo>
                  <a:pt x="17138" y="25661"/>
                  <a:pt x="17092" y="25707"/>
                  <a:pt x="17034" y="25707"/>
                </a:cubicBezTo>
                <a:cubicBezTo>
                  <a:pt x="16976" y="25707"/>
                  <a:pt x="16930" y="25661"/>
                  <a:pt x="16930" y="25603"/>
                </a:cubicBezTo>
                <a:lnTo>
                  <a:pt x="16930" y="25438"/>
                </a:lnTo>
                <a:cubicBezTo>
                  <a:pt x="16930" y="25381"/>
                  <a:pt x="16976" y="25335"/>
                  <a:pt x="17034" y="25335"/>
                </a:cubicBezTo>
                <a:close/>
                <a:moveTo>
                  <a:pt x="1362" y="25520"/>
                </a:moveTo>
                <a:cubicBezTo>
                  <a:pt x="1420" y="25520"/>
                  <a:pt x="1466" y="25566"/>
                  <a:pt x="1466" y="25624"/>
                </a:cubicBezTo>
                <a:cubicBezTo>
                  <a:pt x="1466" y="25681"/>
                  <a:pt x="1420" y="25727"/>
                  <a:pt x="1362" y="25727"/>
                </a:cubicBezTo>
                <a:lnTo>
                  <a:pt x="1197" y="25727"/>
                </a:lnTo>
                <a:cubicBezTo>
                  <a:pt x="1140" y="25727"/>
                  <a:pt x="1094" y="25681"/>
                  <a:pt x="1094" y="25624"/>
                </a:cubicBezTo>
                <a:cubicBezTo>
                  <a:pt x="1094" y="25566"/>
                  <a:pt x="1140" y="25520"/>
                  <a:pt x="1197" y="25520"/>
                </a:cubicBezTo>
                <a:close/>
                <a:moveTo>
                  <a:pt x="2354" y="25520"/>
                </a:moveTo>
                <a:cubicBezTo>
                  <a:pt x="2411" y="25520"/>
                  <a:pt x="2457" y="25566"/>
                  <a:pt x="2457" y="25624"/>
                </a:cubicBezTo>
                <a:cubicBezTo>
                  <a:pt x="2457" y="25681"/>
                  <a:pt x="2411" y="25727"/>
                  <a:pt x="2354" y="25727"/>
                </a:cubicBezTo>
                <a:lnTo>
                  <a:pt x="2189" y="25727"/>
                </a:lnTo>
                <a:cubicBezTo>
                  <a:pt x="2132" y="25727"/>
                  <a:pt x="2086" y="25681"/>
                  <a:pt x="2086" y="25624"/>
                </a:cubicBezTo>
                <a:cubicBezTo>
                  <a:pt x="2086" y="25566"/>
                  <a:pt x="2132" y="25520"/>
                  <a:pt x="2189" y="25520"/>
                </a:cubicBezTo>
                <a:close/>
                <a:moveTo>
                  <a:pt x="3345" y="25520"/>
                </a:moveTo>
                <a:cubicBezTo>
                  <a:pt x="3402" y="25520"/>
                  <a:pt x="3448" y="25566"/>
                  <a:pt x="3448" y="25624"/>
                </a:cubicBezTo>
                <a:cubicBezTo>
                  <a:pt x="3448" y="25681"/>
                  <a:pt x="3402" y="25727"/>
                  <a:pt x="3345" y="25727"/>
                </a:cubicBezTo>
                <a:lnTo>
                  <a:pt x="3180" y="25727"/>
                </a:lnTo>
                <a:cubicBezTo>
                  <a:pt x="3122" y="25727"/>
                  <a:pt x="3076" y="25681"/>
                  <a:pt x="3076" y="25624"/>
                </a:cubicBezTo>
                <a:cubicBezTo>
                  <a:pt x="3076" y="25566"/>
                  <a:pt x="3122" y="25520"/>
                  <a:pt x="3180" y="25520"/>
                </a:cubicBezTo>
                <a:close/>
                <a:moveTo>
                  <a:pt x="4337" y="25520"/>
                </a:moveTo>
                <a:cubicBezTo>
                  <a:pt x="4394" y="25520"/>
                  <a:pt x="4440" y="25566"/>
                  <a:pt x="4440" y="25624"/>
                </a:cubicBezTo>
                <a:cubicBezTo>
                  <a:pt x="4440" y="25681"/>
                  <a:pt x="4393" y="25727"/>
                  <a:pt x="4337" y="25727"/>
                </a:cubicBezTo>
                <a:lnTo>
                  <a:pt x="4171" y="25727"/>
                </a:lnTo>
                <a:cubicBezTo>
                  <a:pt x="4113" y="25727"/>
                  <a:pt x="4067" y="25681"/>
                  <a:pt x="4067" y="25624"/>
                </a:cubicBezTo>
                <a:cubicBezTo>
                  <a:pt x="4067" y="25566"/>
                  <a:pt x="4113" y="25520"/>
                  <a:pt x="4171" y="25520"/>
                </a:cubicBezTo>
                <a:close/>
                <a:moveTo>
                  <a:pt x="5327" y="25520"/>
                </a:moveTo>
                <a:cubicBezTo>
                  <a:pt x="5385" y="25520"/>
                  <a:pt x="5431" y="25566"/>
                  <a:pt x="5431" y="25624"/>
                </a:cubicBezTo>
                <a:cubicBezTo>
                  <a:pt x="5429" y="25681"/>
                  <a:pt x="5383" y="25727"/>
                  <a:pt x="5327" y="25727"/>
                </a:cubicBezTo>
                <a:lnTo>
                  <a:pt x="5162" y="25727"/>
                </a:lnTo>
                <a:cubicBezTo>
                  <a:pt x="5105" y="25727"/>
                  <a:pt x="5059" y="25681"/>
                  <a:pt x="5059" y="25624"/>
                </a:cubicBezTo>
                <a:cubicBezTo>
                  <a:pt x="5059" y="25566"/>
                  <a:pt x="5105" y="25520"/>
                  <a:pt x="5162" y="25520"/>
                </a:cubicBezTo>
                <a:close/>
                <a:moveTo>
                  <a:pt x="6318" y="25520"/>
                </a:moveTo>
                <a:cubicBezTo>
                  <a:pt x="6376" y="25520"/>
                  <a:pt x="6422" y="25566"/>
                  <a:pt x="6422" y="25624"/>
                </a:cubicBezTo>
                <a:cubicBezTo>
                  <a:pt x="6421" y="25681"/>
                  <a:pt x="6375" y="25727"/>
                  <a:pt x="6318" y="25727"/>
                </a:cubicBezTo>
                <a:lnTo>
                  <a:pt x="6154" y="25727"/>
                </a:lnTo>
                <a:cubicBezTo>
                  <a:pt x="6096" y="25727"/>
                  <a:pt x="6050" y="25681"/>
                  <a:pt x="6050" y="25624"/>
                </a:cubicBezTo>
                <a:cubicBezTo>
                  <a:pt x="6050" y="25566"/>
                  <a:pt x="6096" y="25520"/>
                  <a:pt x="6154" y="25520"/>
                </a:cubicBezTo>
                <a:close/>
                <a:moveTo>
                  <a:pt x="7310" y="25520"/>
                </a:moveTo>
                <a:cubicBezTo>
                  <a:pt x="7367" y="25520"/>
                  <a:pt x="7413" y="25566"/>
                  <a:pt x="7413" y="25624"/>
                </a:cubicBezTo>
                <a:cubicBezTo>
                  <a:pt x="7412" y="25681"/>
                  <a:pt x="7366" y="25727"/>
                  <a:pt x="7310" y="25727"/>
                </a:cubicBezTo>
                <a:lnTo>
                  <a:pt x="7145" y="25727"/>
                </a:lnTo>
                <a:cubicBezTo>
                  <a:pt x="7087" y="25727"/>
                  <a:pt x="7041" y="25681"/>
                  <a:pt x="7041" y="25624"/>
                </a:cubicBezTo>
                <a:cubicBezTo>
                  <a:pt x="7041" y="25566"/>
                  <a:pt x="7087" y="25520"/>
                  <a:pt x="7145" y="25520"/>
                </a:cubicBezTo>
                <a:close/>
                <a:moveTo>
                  <a:pt x="8299" y="25520"/>
                </a:moveTo>
                <a:cubicBezTo>
                  <a:pt x="8358" y="25520"/>
                  <a:pt x="8404" y="25566"/>
                  <a:pt x="8404" y="25624"/>
                </a:cubicBezTo>
                <a:cubicBezTo>
                  <a:pt x="8404" y="25681"/>
                  <a:pt x="8358" y="25727"/>
                  <a:pt x="8299" y="25727"/>
                </a:cubicBezTo>
                <a:lnTo>
                  <a:pt x="8135" y="25727"/>
                </a:lnTo>
                <a:cubicBezTo>
                  <a:pt x="8077" y="25727"/>
                  <a:pt x="8031" y="25681"/>
                  <a:pt x="8031" y="25624"/>
                </a:cubicBezTo>
                <a:cubicBezTo>
                  <a:pt x="8031" y="25566"/>
                  <a:pt x="8077" y="25520"/>
                  <a:pt x="8135" y="25520"/>
                </a:cubicBezTo>
                <a:close/>
                <a:moveTo>
                  <a:pt x="9291" y="25520"/>
                </a:moveTo>
                <a:cubicBezTo>
                  <a:pt x="9348" y="25520"/>
                  <a:pt x="9394" y="25566"/>
                  <a:pt x="9394" y="25624"/>
                </a:cubicBezTo>
                <a:cubicBezTo>
                  <a:pt x="9394" y="25681"/>
                  <a:pt x="9348" y="25727"/>
                  <a:pt x="9291" y="25727"/>
                </a:cubicBezTo>
                <a:lnTo>
                  <a:pt x="9126" y="25727"/>
                </a:lnTo>
                <a:cubicBezTo>
                  <a:pt x="9069" y="25727"/>
                  <a:pt x="9023" y="25681"/>
                  <a:pt x="9023" y="25624"/>
                </a:cubicBezTo>
                <a:cubicBezTo>
                  <a:pt x="9023" y="25566"/>
                  <a:pt x="9069" y="25520"/>
                  <a:pt x="9126" y="25520"/>
                </a:cubicBezTo>
                <a:close/>
                <a:moveTo>
                  <a:pt x="10282" y="25520"/>
                </a:moveTo>
                <a:cubicBezTo>
                  <a:pt x="10340" y="25520"/>
                  <a:pt x="10386" y="25566"/>
                  <a:pt x="10386" y="25624"/>
                </a:cubicBezTo>
                <a:cubicBezTo>
                  <a:pt x="10386" y="25681"/>
                  <a:pt x="10340" y="25727"/>
                  <a:pt x="10282" y="25727"/>
                </a:cubicBezTo>
                <a:lnTo>
                  <a:pt x="10118" y="25727"/>
                </a:lnTo>
                <a:cubicBezTo>
                  <a:pt x="10059" y="25727"/>
                  <a:pt x="10013" y="25681"/>
                  <a:pt x="10013" y="25624"/>
                </a:cubicBezTo>
                <a:cubicBezTo>
                  <a:pt x="10013" y="25566"/>
                  <a:pt x="10059" y="25520"/>
                  <a:pt x="10118" y="25520"/>
                </a:cubicBezTo>
                <a:close/>
                <a:moveTo>
                  <a:pt x="11274" y="25520"/>
                </a:moveTo>
                <a:cubicBezTo>
                  <a:pt x="11331" y="25520"/>
                  <a:pt x="11377" y="25566"/>
                  <a:pt x="11377" y="25624"/>
                </a:cubicBezTo>
                <a:cubicBezTo>
                  <a:pt x="11377" y="25681"/>
                  <a:pt x="11331" y="25727"/>
                  <a:pt x="11274" y="25727"/>
                </a:cubicBezTo>
                <a:lnTo>
                  <a:pt x="11108" y="25727"/>
                </a:lnTo>
                <a:cubicBezTo>
                  <a:pt x="11051" y="25727"/>
                  <a:pt x="11005" y="25681"/>
                  <a:pt x="11005" y="25624"/>
                </a:cubicBezTo>
                <a:cubicBezTo>
                  <a:pt x="11005" y="25566"/>
                  <a:pt x="11051" y="25520"/>
                  <a:pt x="11108" y="25520"/>
                </a:cubicBezTo>
                <a:close/>
                <a:moveTo>
                  <a:pt x="12264" y="25520"/>
                </a:moveTo>
                <a:cubicBezTo>
                  <a:pt x="12322" y="25520"/>
                  <a:pt x="12369" y="25566"/>
                  <a:pt x="12369" y="25624"/>
                </a:cubicBezTo>
                <a:cubicBezTo>
                  <a:pt x="12369" y="25681"/>
                  <a:pt x="12322" y="25727"/>
                  <a:pt x="12264" y="25727"/>
                </a:cubicBezTo>
                <a:lnTo>
                  <a:pt x="12099" y="25727"/>
                </a:lnTo>
                <a:cubicBezTo>
                  <a:pt x="12042" y="25727"/>
                  <a:pt x="11996" y="25681"/>
                  <a:pt x="11996" y="25624"/>
                </a:cubicBezTo>
                <a:cubicBezTo>
                  <a:pt x="11996" y="25566"/>
                  <a:pt x="12042" y="25520"/>
                  <a:pt x="12099" y="25520"/>
                </a:cubicBezTo>
                <a:close/>
                <a:moveTo>
                  <a:pt x="13256" y="25520"/>
                </a:moveTo>
                <a:cubicBezTo>
                  <a:pt x="13313" y="25520"/>
                  <a:pt x="13359" y="25566"/>
                  <a:pt x="13359" y="25624"/>
                </a:cubicBezTo>
                <a:cubicBezTo>
                  <a:pt x="13359" y="25681"/>
                  <a:pt x="13312" y="25727"/>
                  <a:pt x="13256" y="25727"/>
                </a:cubicBezTo>
                <a:lnTo>
                  <a:pt x="13091" y="25727"/>
                </a:lnTo>
                <a:cubicBezTo>
                  <a:pt x="13034" y="25727"/>
                  <a:pt x="12988" y="25681"/>
                  <a:pt x="12988" y="25624"/>
                </a:cubicBezTo>
                <a:cubicBezTo>
                  <a:pt x="12988" y="25566"/>
                  <a:pt x="13034" y="25520"/>
                  <a:pt x="13091" y="25520"/>
                </a:cubicBezTo>
                <a:close/>
                <a:moveTo>
                  <a:pt x="14247" y="25520"/>
                </a:moveTo>
                <a:cubicBezTo>
                  <a:pt x="14304" y="25520"/>
                  <a:pt x="14350" y="25566"/>
                  <a:pt x="14350" y="25624"/>
                </a:cubicBezTo>
                <a:cubicBezTo>
                  <a:pt x="14350" y="25681"/>
                  <a:pt x="14303" y="25727"/>
                  <a:pt x="14247" y="25727"/>
                </a:cubicBezTo>
                <a:lnTo>
                  <a:pt x="14082" y="25727"/>
                </a:lnTo>
                <a:cubicBezTo>
                  <a:pt x="14024" y="25727"/>
                  <a:pt x="13978" y="25681"/>
                  <a:pt x="13978" y="25624"/>
                </a:cubicBezTo>
                <a:cubicBezTo>
                  <a:pt x="13978" y="25566"/>
                  <a:pt x="14024" y="25520"/>
                  <a:pt x="14082" y="25520"/>
                </a:cubicBezTo>
                <a:close/>
                <a:moveTo>
                  <a:pt x="15239" y="25520"/>
                </a:moveTo>
                <a:cubicBezTo>
                  <a:pt x="15296" y="25520"/>
                  <a:pt x="15342" y="25566"/>
                  <a:pt x="15342" y="25624"/>
                </a:cubicBezTo>
                <a:cubicBezTo>
                  <a:pt x="15341" y="25681"/>
                  <a:pt x="15295" y="25727"/>
                  <a:pt x="15239" y="25727"/>
                </a:cubicBezTo>
                <a:lnTo>
                  <a:pt x="15073" y="25727"/>
                </a:lnTo>
                <a:cubicBezTo>
                  <a:pt x="15016" y="25727"/>
                  <a:pt x="14969" y="25681"/>
                  <a:pt x="14969" y="25624"/>
                </a:cubicBezTo>
                <a:cubicBezTo>
                  <a:pt x="14969" y="25566"/>
                  <a:pt x="15016" y="25520"/>
                  <a:pt x="15073" y="25520"/>
                </a:cubicBezTo>
                <a:close/>
                <a:moveTo>
                  <a:pt x="16228" y="25521"/>
                </a:moveTo>
                <a:cubicBezTo>
                  <a:pt x="16285" y="25521"/>
                  <a:pt x="16331" y="25567"/>
                  <a:pt x="16331" y="25625"/>
                </a:cubicBezTo>
                <a:cubicBezTo>
                  <a:pt x="16331" y="25683"/>
                  <a:pt x="16285" y="25729"/>
                  <a:pt x="16228" y="25729"/>
                </a:cubicBezTo>
                <a:lnTo>
                  <a:pt x="16063" y="25729"/>
                </a:lnTo>
                <a:cubicBezTo>
                  <a:pt x="16006" y="25729"/>
                  <a:pt x="15960" y="25683"/>
                  <a:pt x="15960" y="25625"/>
                </a:cubicBezTo>
                <a:cubicBezTo>
                  <a:pt x="15960" y="25567"/>
                  <a:pt x="16006" y="25521"/>
                  <a:pt x="16063" y="25521"/>
                </a:cubicBezTo>
                <a:close/>
                <a:moveTo>
                  <a:pt x="804" y="25955"/>
                </a:moveTo>
                <a:cubicBezTo>
                  <a:pt x="863" y="25955"/>
                  <a:pt x="909" y="26001"/>
                  <a:pt x="909" y="26059"/>
                </a:cubicBezTo>
                <a:lnTo>
                  <a:pt x="909" y="26223"/>
                </a:lnTo>
                <a:cubicBezTo>
                  <a:pt x="909" y="26282"/>
                  <a:pt x="863" y="26328"/>
                  <a:pt x="804" y="26328"/>
                </a:cubicBezTo>
                <a:cubicBezTo>
                  <a:pt x="747" y="26328"/>
                  <a:pt x="701" y="26282"/>
                  <a:pt x="701" y="26223"/>
                </a:cubicBezTo>
                <a:lnTo>
                  <a:pt x="701" y="26059"/>
                </a:lnTo>
                <a:cubicBezTo>
                  <a:pt x="701" y="26001"/>
                  <a:pt x="747" y="25955"/>
                  <a:pt x="804" y="25955"/>
                </a:cubicBezTo>
                <a:close/>
                <a:moveTo>
                  <a:pt x="804" y="26947"/>
                </a:moveTo>
                <a:cubicBezTo>
                  <a:pt x="863" y="26947"/>
                  <a:pt x="909" y="26993"/>
                  <a:pt x="909" y="27050"/>
                </a:cubicBezTo>
                <a:lnTo>
                  <a:pt x="909" y="27215"/>
                </a:lnTo>
                <a:cubicBezTo>
                  <a:pt x="909" y="27272"/>
                  <a:pt x="863" y="27318"/>
                  <a:pt x="804" y="27318"/>
                </a:cubicBezTo>
                <a:cubicBezTo>
                  <a:pt x="747" y="27318"/>
                  <a:pt x="701" y="27272"/>
                  <a:pt x="701" y="27215"/>
                </a:cubicBezTo>
                <a:lnTo>
                  <a:pt x="701" y="27050"/>
                </a:lnTo>
                <a:cubicBezTo>
                  <a:pt x="701" y="26993"/>
                  <a:pt x="747" y="26947"/>
                  <a:pt x="804" y="26947"/>
                </a:cubicBezTo>
                <a:close/>
                <a:moveTo>
                  <a:pt x="804" y="27937"/>
                </a:moveTo>
                <a:cubicBezTo>
                  <a:pt x="863" y="27937"/>
                  <a:pt x="909" y="27983"/>
                  <a:pt x="909" y="28041"/>
                </a:cubicBezTo>
                <a:lnTo>
                  <a:pt x="909" y="28206"/>
                </a:lnTo>
                <a:cubicBezTo>
                  <a:pt x="909" y="28264"/>
                  <a:pt x="863" y="28310"/>
                  <a:pt x="804" y="28310"/>
                </a:cubicBezTo>
                <a:cubicBezTo>
                  <a:pt x="747" y="28310"/>
                  <a:pt x="701" y="28264"/>
                  <a:pt x="701" y="28206"/>
                </a:cubicBezTo>
                <a:lnTo>
                  <a:pt x="701" y="28041"/>
                </a:lnTo>
                <a:cubicBezTo>
                  <a:pt x="701" y="27983"/>
                  <a:pt x="747" y="27937"/>
                  <a:pt x="804" y="27937"/>
                </a:cubicBezTo>
                <a:close/>
                <a:moveTo>
                  <a:pt x="804" y="28928"/>
                </a:moveTo>
                <a:cubicBezTo>
                  <a:pt x="863" y="28928"/>
                  <a:pt x="909" y="28974"/>
                  <a:pt x="909" y="29031"/>
                </a:cubicBezTo>
                <a:lnTo>
                  <a:pt x="909" y="29196"/>
                </a:lnTo>
                <a:cubicBezTo>
                  <a:pt x="909" y="29254"/>
                  <a:pt x="863" y="29300"/>
                  <a:pt x="804" y="29300"/>
                </a:cubicBezTo>
                <a:cubicBezTo>
                  <a:pt x="747" y="29300"/>
                  <a:pt x="701" y="29254"/>
                  <a:pt x="701" y="29196"/>
                </a:cubicBezTo>
                <a:lnTo>
                  <a:pt x="701" y="29031"/>
                </a:lnTo>
                <a:cubicBezTo>
                  <a:pt x="701" y="28974"/>
                  <a:pt x="747" y="28928"/>
                  <a:pt x="804" y="28928"/>
                </a:cubicBezTo>
                <a:close/>
                <a:moveTo>
                  <a:pt x="804" y="29919"/>
                </a:moveTo>
                <a:cubicBezTo>
                  <a:pt x="863" y="29919"/>
                  <a:pt x="909" y="29965"/>
                  <a:pt x="909" y="30022"/>
                </a:cubicBezTo>
                <a:lnTo>
                  <a:pt x="909" y="30187"/>
                </a:lnTo>
                <a:cubicBezTo>
                  <a:pt x="909" y="30244"/>
                  <a:pt x="863" y="30290"/>
                  <a:pt x="804" y="30290"/>
                </a:cubicBezTo>
                <a:cubicBezTo>
                  <a:pt x="747" y="30290"/>
                  <a:pt x="701" y="30244"/>
                  <a:pt x="701" y="30187"/>
                </a:cubicBezTo>
                <a:lnTo>
                  <a:pt x="701" y="30022"/>
                </a:lnTo>
                <a:cubicBezTo>
                  <a:pt x="701" y="29965"/>
                  <a:pt x="747" y="29919"/>
                  <a:pt x="804" y="29919"/>
                </a:cubicBezTo>
                <a:close/>
                <a:moveTo>
                  <a:pt x="804" y="30909"/>
                </a:moveTo>
                <a:cubicBezTo>
                  <a:pt x="863" y="30909"/>
                  <a:pt x="909" y="30956"/>
                  <a:pt x="909" y="31014"/>
                </a:cubicBezTo>
                <a:lnTo>
                  <a:pt x="909" y="31179"/>
                </a:lnTo>
                <a:cubicBezTo>
                  <a:pt x="909" y="31236"/>
                  <a:pt x="863" y="31282"/>
                  <a:pt x="804" y="31282"/>
                </a:cubicBezTo>
                <a:cubicBezTo>
                  <a:pt x="747" y="31282"/>
                  <a:pt x="701" y="31236"/>
                  <a:pt x="701" y="31179"/>
                </a:cubicBezTo>
                <a:lnTo>
                  <a:pt x="701" y="31014"/>
                </a:lnTo>
                <a:cubicBezTo>
                  <a:pt x="701" y="30956"/>
                  <a:pt x="747" y="30909"/>
                  <a:pt x="804" y="30909"/>
                </a:cubicBezTo>
                <a:close/>
                <a:moveTo>
                  <a:pt x="804" y="31901"/>
                </a:moveTo>
                <a:cubicBezTo>
                  <a:pt x="863" y="31901"/>
                  <a:pt x="909" y="31947"/>
                  <a:pt x="909" y="32004"/>
                </a:cubicBezTo>
                <a:lnTo>
                  <a:pt x="909" y="32170"/>
                </a:lnTo>
                <a:cubicBezTo>
                  <a:pt x="909" y="32227"/>
                  <a:pt x="863" y="32273"/>
                  <a:pt x="804" y="32273"/>
                </a:cubicBezTo>
                <a:cubicBezTo>
                  <a:pt x="747" y="32273"/>
                  <a:pt x="701" y="32227"/>
                  <a:pt x="701" y="32170"/>
                </a:cubicBezTo>
                <a:lnTo>
                  <a:pt x="701" y="32004"/>
                </a:lnTo>
                <a:cubicBezTo>
                  <a:pt x="701" y="31947"/>
                  <a:pt x="747" y="31901"/>
                  <a:pt x="804" y="31901"/>
                </a:cubicBezTo>
                <a:close/>
                <a:moveTo>
                  <a:pt x="1362" y="1"/>
                </a:moveTo>
                <a:lnTo>
                  <a:pt x="1362" y="6525"/>
                </a:lnTo>
                <a:cubicBezTo>
                  <a:pt x="1362" y="6981"/>
                  <a:pt x="1733" y="7353"/>
                  <a:pt x="2189" y="7353"/>
                </a:cubicBezTo>
                <a:lnTo>
                  <a:pt x="13379" y="7353"/>
                </a:lnTo>
                <a:lnTo>
                  <a:pt x="13379" y="11069"/>
                </a:lnTo>
                <a:lnTo>
                  <a:pt x="4337" y="11069"/>
                </a:lnTo>
                <a:cubicBezTo>
                  <a:pt x="3879" y="11069"/>
                  <a:pt x="3510" y="11438"/>
                  <a:pt x="3510" y="11896"/>
                </a:cubicBezTo>
                <a:lnTo>
                  <a:pt x="3510" y="19618"/>
                </a:lnTo>
                <a:cubicBezTo>
                  <a:pt x="3510" y="20074"/>
                  <a:pt x="3879" y="20444"/>
                  <a:pt x="4337" y="20444"/>
                </a:cubicBezTo>
                <a:lnTo>
                  <a:pt x="16229" y="20444"/>
                </a:lnTo>
                <a:lnTo>
                  <a:pt x="16229" y="24780"/>
                </a:lnTo>
                <a:lnTo>
                  <a:pt x="827" y="24780"/>
                </a:lnTo>
                <a:cubicBezTo>
                  <a:pt x="370" y="24780"/>
                  <a:pt x="0" y="25149"/>
                  <a:pt x="0" y="25606"/>
                </a:cubicBezTo>
                <a:lnTo>
                  <a:pt x="0" y="33040"/>
                </a:lnTo>
                <a:lnTo>
                  <a:pt x="702" y="33040"/>
                </a:lnTo>
                <a:lnTo>
                  <a:pt x="702" y="32999"/>
                </a:lnTo>
                <a:cubicBezTo>
                  <a:pt x="702" y="32941"/>
                  <a:pt x="748" y="32894"/>
                  <a:pt x="807" y="32894"/>
                </a:cubicBezTo>
                <a:cubicBezTo>
                  <a:pt x="864" y="32894"/>
                  <a:pt x="910" y="32941"/>
                  <a:pt x="910" y="32999"/>
                </a:cubicBezTo>
                <a:lnTo>
                  <a:pt x="910" y="33040"/>
                </a:lnTo>
                <a:lnTo>
                  <a:pt x="1653" y="33040"/>
                </a:lnTo>
                <a:lnTo>
                  <a:pt x="1653" y="26432"/>
                </a:lnTo>
                <a:lnTo>
                  <a:pt x="17055" y="26432"/>
                </a:lnTo>
                <a:cubicBezTo>
                  <a:pt x="17511" y="26432"/>
                  <a:pt x="17880" y="26063"/>
                  <a:pt x="17880" y="25606"/>
                </a:cubicBezTo>
                <a:lnTo>
                  <a:pt x="17880" y="19618"/>
                </a:lnTo>
                <a:cubicBezTo>
                  <a:pt x="17880" y="19161"/>
                  <a:pt x="17511" y="18792"/>
                  <a:pt x="17055" y="18792"/>
                </a:cubicBezTo>
                <a:lnTo>
                  <a:pt x="5161" y="18792"/>
                </a:lnTo>
                <a:lnTo>
                  <a:pt x="5161" y="12721"/>
                </a:lnTo>
                <a:lnTo>
                  <a:pt x="14205" y="12721"/>
                </a:lnTo>
                <a:cubicBezTo>
                  <a:pt x="14662" y="12721"/>
                  <a:pt x="15031" y="12352"/>
                  <a:pt x="15031" y="11895"/>
                </a:cubicBezTo>
                <a:lnTo>
                  <a:pt x="15031" y="6527"/>
                </a:lnTo>
                <a:cubicBezTo>
                  <a:pt x="15031" y="6071"/>
                  <a:pt x="14662" y="5701"/>
                  <a:pt x="14205" y="5701"/>
                </a:cubicBezTo>
                <a:lnTo>
                  <a:pt x="3014" y="5701"/>
                </a:lnTo>
                <a:lnTo>
                  <a:pt x="3014" y="1"/>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2" name="Text Box 97">
            <a:extLst>
              <a:ext uri="{FF2B5EF4-FFF2-40B4-BE49-F238E27FC236}">
                <a16:creationId xmlns:a16="http://schemas.microsoft.com/office/drawing/2014/main" id="{7D857DDA-3115-3989-096C-5053D1D94F58}"/>
              </a:ext>
            </a:extLst>
          </p:cNvPr>
          <p:cNvSpPr txBox="1"/>
          <p:nvPr/>
        </p:nvSpPr>
        <p:spPr>
          <a:xfrm>
            <a:off x="4724400" y="394438"/>
            <a:ext cx="2965769" cy="88752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      أنظمة الطاقة الذكية</a:t>
            </a:r>
            <a:endParaRPr lang="ar-JO" b="1" dirty="0">
              <a:solidFill>
                <a:srgbClr val="ED7D31"/>
              </a:solidFill>
              <a:latin typeface="AmmanV3 Sans Medium" panose="02000000000000000000" pitchFamily="50" charset="-78"/>
              <a:cs typeface="AmmanV3 Sans Medium" panose="02000000000000000000" pitchFamily="50" charset="-78"/>
            </a:endParaRPr>
          </a:p>
          <a:p>
            <a:pPr algn="r" rtl="1">
              <a:spcAft>
                <a:spcPts val="1067"/>
              </a:spcAft>
            </a:pPr>
            <a:r>
              <a:rPr lang="ar-JO" sz="1333" dirty="0">
                <a:solidFill>
                  <a:srgbClr val="000000"/>
                </a:solidFill>
                <a:latin typeface="AmmanV3 Sans Medium" panose="02000000000000000000" pitchFamily="50" charset="-78"/>
                <a:ea typeface="Arial"/>
                <a:cs typeface="AmmanV3 Sans Medium" panose="02000000000000000000" pitchFamily="50" charset="-78"/>
              </a:rPr>
              <a:t>         </a:t>
            </a:r>
            <a:r>
              <a:rPr lang="ar-SA" sz="1333" dirty="0">
                <a:solidFill>
                  <a:srgbClr val="000000"/>
                </a:solidFill>
                <a:latin typeface="AmmanV3 Sans Medium" panose="02000000000000000000" pitchFamily="50" charset="-78"/>
                <a:ea typeface="Arial"/>
                <a:cs typeface="AmmanV3 Sans Medium" panose="02000000000000000000" pitchFamily="50" charset="-78"/>
              </a:rPr>
              <a:t>الإضاءة والاجهزه الذكية الموفرة للطاقة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
        <p:nvSpPr>
          <p:cNvPr id="3" name="Text Box 98">
            <a:extLst>
              <a:ext uri="{FF2B5EF4-FFF2-40B4-BE49-F238E27FC236}">
                <a16:creationId xmlns:a16="http://schemas.microsoft.com/office/drawing/2014/main" id="{D96E0122-2CD8-CE8D-9D53-16F259134F6F}"/>
              </a:ext>
            </a:extLst>
          </p:cNvPr>
          <p:cNvSpPr txBox="1"/>
          <p:nvPr/>
        </p:nvSpPr>
        <p:spPr>
          <a:xfrm>
            <a:off x="4515526" y="1240953"/>
            <a:ext cx="3068903" cy="134561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50000"/>
              </a:lnSpc>
              <a:spcAft>
                <a:spcPts val="1067"/>
              </a:spcAft>
            </a:pPr>
            <a:r>
              <a:rPr lang="ar-SA" sz="1600" b="1" dirty="0">
                <a:solidFill>
                  <a:srgbClr val="ED7D31"/>
                </a:solidFill>
                <a:latin typeface="AmmanV3 Sans Medium" panose="02000000000000000000" pitchFamily="50" charset="-78"/>
                <a:cs typeface="AmmanV3 Sans Medium" panose="02000000000000000000" pitchFamily="50" charset="-78"/>
              </a:rPr>
              <a:t>انظمه البيئة الذكية (المياه و</a:t>
            </a:r>
            <a:r>
              <a:rPr lang="ar-JO" sz="1600" b="1" dirty="0">
                <a:solidFill>
                  <a:srgbClr val="ED7D31"/>
                </a:solidFill>
                <a:latin typeface="AmmanV3 Sans Medium" panose="02000000000000000000" pitchFamily="50" charset="-78"/>
                <a:cs typeface="AmmanV3 Sans Medium" panose="02000000000000000000" pitchFamily="50" charset="-78"/>
              </a:rPr>
              <a:t> </a:t>
            </a:r>
            <a:r>
              <a:rPr lang="ar-SA" sz="1600" b="1" dirty="0" err="1">
                <a:solidFill>
                  <a:srgbClr val="ED7D31"/>
                </a:solidFill>
                <a:latin typeface="AmmanV3 Sans Medium" panose="02000000000000000000" pitchFamily="50" charset="-78"/>
                <a:cs typeface="AmmanV3 Sans Medium" panose="02000000000000000000" pitchFamily="50" charset="-78"/>
              </a:rPr>
              <a:t>النفايا</a:t>
            </a:r>
            <a:r>
              <a:rPr lang="ar-JO" sz="1600" b="1" dirty="0">
                <a:solidFill>
                  <a:srgbClr val="ED7D31"/>
                </a:solidFill>
                <a:latin typeface="AmmanV3 Sans Medium" panose="02000000000000000000" pitchFamily="50" charset="-78"/>
                <a:cs typeface="AmmanV3 Sans Medium" panose="02000000000000000000" pitchFamily="50" charset="-78"/>
              </a:rPr>
              <a:t>ت)</a:t>
            </a:r>
            <a:endParaRPr lang="ar-JO" sz="1600" kern="100" cap="small" dirty="0">
              <a:solidFill>
                <a:srgbClr val="8BBFFF"/>
              </a:solidFill>
              <a:latin typeface="AmmanV3 Sans Medium" panose="02000000000000000000" pitchFamily="50" charset="-78"/>
              <a:ea typeface="Calibri" panose="020F0502020204030204" pitchFamily="34" charset="0"/>
              <a:cs typeface="AmmanV3 Sans Medium" panose="02000000000000000000" pitchFamily="50" charset="-78"/>
            </a:endParaRPr>
          </a:p>
          <a:p>
            <a:pPr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إدارة المياه الذكية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a:p>
            <a:pPr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إدارة النفايات الذكية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
        <p:nvSpPr>
          <p:cNvPr id="5" name="Text Box 100">
            <a:extLst>
              <a:ext uri="{FF2B5EF4-FFF2-40B4-BE49-F238E27FC236}">
                <a16:creationId xmlns:a16="http://schemas.microsoft.com/office/drawing/2014/main" id="{410248ED-11F5-91D9-1AB6-CC5686C01522}"/>
              </a:ext>
            </a:extLst>
          </p:cNvPr>
          <p:cNvSpPr txBox="1"/>
          <p:nvPr/>
        </p:nvSpPr>
        <p:spPr>
          <a:xfrm>
            <a:off x="4742342" y="2668765"/>
            <a:ext cx="2856241" cy="111700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07000"/>
              </a:lnSpc>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المباني الذكية والإسكان</a:t>
            </a:r>
            <a:endParaRPr lang="en-US" b="1" dirty="0">
              <a:solidFill>
                <a:srgbClr val="ED7D31"/>
              </a:solidFill>
              <a:latin typeface="AmmanV3 Sans Medium" panose="02000000000000000000" pitchFamily="50" charset="-78"/>
              <a:cs typeface="AmmanV3 Sans Medium" panose="02000000000000000000" pitchFamily="50" charset="-78"/>
            </a:endParaRPr>
          </a:p>
          <a:p>
            <a:pPr algn="r" rtl="1">
              <a:lnSpc>
                <a:spcPct val="107000"/>
              </a:lnSpc>
              <a:spcAft>
                <a:spcPts val="1067"/>
              </a:spcAft>
            </a:pPr>
            <a:r>
              <a:rPr lang="ar-JO" sz="1333" dirty="0">
                <a:solidFill>
                  <a:srgbClr val="000000"/>
                </a:solidFill>
                <a:latin typeface="AmmanV3 Sans Medium" panose="02000000000000000000" pitchFamily="50" charset="-78"/>
                <a:ea typeface="Arial"/>
                <a:cs typeface="AmmanV3 Sans Medium" panose="02000000000000000000" pitchFamily="50" charset="-78"/>
              </a:rPr>
              <a:t>   </a:t>
            </a:r>
            <a:r>
              <a:rPr lang="ar-SA" sz="1333" dirty="0">
                <a:solidFill>
                  <a:srgbClr val="000000"/>
                </a:solidFill>
                <a:latin typeface="AmmanV3 Sans Medium" panose="02000000000000000000" pitchFamily="50" charset="-78"/>
                <a:ea typeface="Arial"/>
                <a:cs typeface="AmmanV3 Sans Medium" panose="02000000000000000000" pitchFamily="50" charset="-78"/>
              </a:rPr>
              <a:t>إدارة المباني الحكومية بطريقة ذكية لتوفير الطاقة</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
        <p:nvSpPr>
          <p:cNvPr id="6" name="Text Box 101">
            <a:extLst>
              <a:ext uri="{FF2B5EF4-FFF2-40B4-BE49-F238E27FC236}">
                <a16:creationId xmlns:a16="http://schemas.microsoft.com/office/drawing/2014/main" id="{46387E54-0D0F-9034-596B-47A0F5E16AE3}"/>
              </a:ext>
            </a:extLst>
          </p:cNvPr>
          <p:cNvSpPr txBox="1"/>
          <p:nvPr/>
        </p:nvSpPr>
        <p:spPr>
          <a:xfrm>
            <a:off x="5003030" y="3766806"/>
            <a:ext cx="2560329" cy="110999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07000"/>
              </a:lnSpc>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السياحة الذكية</a:t>
            </a:r>
            <a:endParaRPr lang="en-US" b="1" dirty="0">
              <a:solidFill>
                <a:srgbClr val="ED7D31"/>
              </a:solidFill>
              <a:latin typeface="AmmanV3 Sans Medium" panose="02000000000000000000" pitchFamily="50" charset="-78"/>
              <a:cs typeface="AmmanV3 Sans Medium" panose="02000000000000000000" pitchFamily="50" charset="-78"/>
            </a:endParaRPr>
          </a:p>
          <a:p>
            <a:pPr algn="r" rtl="1">
              <a:spcAft>
                <a:spcPts val="1067"/>
              </a:spcAft>
            </a:pPr>
            <a:r>
              <a:rPr lang="ar-SA" sz="1333" dirty="0">
                <a:solidFill>
                  <a:srgbClr val="000000"/>
                </a:solidFill>
                <a:latin typeface="AmmanV3 Sans Medium" panose="02000000000000000000" pitchFamily="50" charset="-78"/>
                <a:ea typeface="Arial"/>
                <a:cs typeface="AmmanV3 Sans Medium" panose="02000000000000000000" pitchFamily="50" charset="-78"/>
              </a:rPr>
              <a:t>الملاحة الذكية للسائح وتحديد الطريق ونقاط الاهتمام</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
        <p:nvSpPr>
          <p:cNvPr id="7" name="Text Box 102">
            <a:extLst>
              <a:ext uri="{FF2B5EF4-FFF2-40B4-BE49-F238E27FC236}">
                <a16:creationId xmlns:a16="http://schemas.microsoft.com/office/drawing/2014/main" id="{EAF398DE-21A9-9913-6031-D9FB0A3D9314}"/>
              </a:ext>
            </a:extLst>
          </p:cNvPr>
          <p:cNvSpPr txBox="1"/>
          <p:nvPr/>
        </p:nvSpPr>
        <p:spPr>
          <a:xfrm>
            <a:off x="4596699" y="4876800"/>
            <a:ext cx="3061279" cy="137596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0960" tIns="121920" rIns="0" bIns="0" numCol="1" spcCol="0" rtlCol="0" fromWordArt="0" anchor="t" anchorCtr="0" forceAA="0" compatLnSpc="1">
            <a:prstTxWarp prst="textNoShape">
              <a:avLst/>
            </a:prstTxWarp>
            <a:noAutofit/>
          </a:bodyPr>
          <a:lstStyle/>
          <a:p>
            <a:pPr algn="r" rtl="1">
              <a:lnSpc>
                <a:spcPct val="107000"/>
              </a:lnSpc>
              <a:spcAft>
                <a:spcPts val="1067"/>
              </a:spcAft>
            </a:pPr>
            <a:r>
              <a:rPr lang="ar-SA" b="1" dirty="0">
                <a:solidFill>
                  <a:srgbClr val="ED7D31"/>
                </a:solidFill>
                <a:latin typeface="AmmanV3 Sans Medium" panose="02000000000000000000" pitchFamily="50" charset="-78"/>
                <a:cs typeface="AmmanV3 Sans Medium" panose="02000000000000000000" pitchFamily="50" charset="-78"/>
              </a:rPr>
              <a:t>المجتمع والمشاركة الذكية</a:t>
            </a:r>
            <a:endParaRPr lang="en-US" b="1" dirty="0">
              <a:solidFill>
                <a:srgbClr val="ED7D31"/>
              </a:solidFill>
              <a:latin typeface="AmmanV3 Sans Medium" panose="02000000000000000000" pitchFamily="50" charset="-78"/>
              <a:cs typeface="AmmanV3 Sans Medium" panose="02000000000000000000" pitchFamily="50" charset="-78"/>
            </a:endParaRPr>
          </a:p>
          <a:p>
            <a:pPr lvl="0"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منصات المشاركة المجتمعية</a:t>
            </a:r>
            <a:endParaRPr lang="ar-JO" sz="1333" dirty="0">
              <a:solidFill>
                <a:srgbClr val="000000"/>
              </a:solidFill>
              <a:latin typeface="AmmanV3 Sans Medium" panose="02000000000000000000" pitchFamily="50" charset="-78"/>
              <a:ea typeface="Arial"/>
              <a:cs typeface="AmmanV3 Sans Medium" panose="02000000000000000000" pitchFamily="50" charset="-78"/>
            </a:endParaRPr>
          </a:p>
          <a:p>
            <a:pPr lvl="0" algn="r" rtl="1">
              <a:lnSpc>
                <a:spcPct val="150000"/>
              </a:lnSpc>
            </a:pPr>
            <a:r>
              <a:rPr lang="ar-SA" sz="1333" dirty="0">
                <a:solidFill>
                  <a:srgbClr val="000000"/>
                </a:solidFill>
                <a:latin typeface="AmmanV3 Sans Medium" panose="02000000000000000000" pitchFamily="50" charset="-78"/>
                <a:ea typeface="Arial"/>
                <a:cs typeface="AmmanV3 Sans Medium" panose="02000000000000000000" pitchFamily="50" charset="-78"/>
              </a:rPr>
              <a:t>تطبيقات الملاحظات والتعليقات من المواطنين</a:t>
            </a:r>
            <a:endParaRPr lang="en-US" sz="1333" dirty="0">
              <a:solidFill>
                <a:srgbClr val="000000"/>
              </a:solidFill>
              <a:latin typeface="AmmanV3 Sans Medium" panose="02000000000000000000" pitchFamily="50" charset="-78"/>
              <a:ea typeface="Arial"/>
              <a:cs typeface="AmmanV3 Sans Medium" panose="02000000000000000000" pitchFamily="50" charset="-78"/>
            </a:endParaRPr>
          </a:p>
        </p:txBody>
      </p:sp>
    </p:spTree>
    <p:extLst>
      <p:ext uri="{BB962C8B-B14F-4D97-AF65-F5344CB8AC3E}">
        <p14:creationId xmlns:p14="http://schemas.microsoft.com/office/powerpoint/2010/main" val="180160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a:p>
            <a:pPr algn="ctr"/>
            <a:r>
              <a:rPr lang="ar-JO" sz="2000" dirty="0">
                <a:solidFill>
                  <a:schemeClr val="bg1">
                    <a:lumMod val="95000"/>
                  </a:schemeClr>
                </a:solidFill>
                <a:latin typeface="AmmanV3 Serif Bold" pitchFamily="50" charset="-78"/>
                <a:cs typeface="AmmanV3 Serif Bold" pitchFamily="50" charset="-78"/>
              </a:rPr>
              <a:t>مشروع التحول الالكتروني</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2" name="Rectangle 1">
            <a:extLst>
              <a:ext uri="{FF2B5EF4-FFF2-40B4-BE49-F238E27FC236}">
                <a16:creationId xmlns:a16="http://schemas.microsoft.com/office/drawing/2014/main" id="{F1B119CD-7792-0A3C-E6C6-CB802A3CC3EC}"/>
              </a:ext>
            </a:extLst>
          </p:cNvPr>
          <p:cNvSpPr/>
          <p:nvPr/>
        </p:nvSpPr>
        <p:spPr>
          <a:xfrm>
            <a:off x="228600" y="1981200"/>
            <a:ext cx="7095793" cy="2550698"/>
          </a:xfrm>
          <a:prstGeom prst="rect">
            <a:avLst/>
          </a:prstGeom>
        </p:spPr>
        <p:txBody>
          <a:bodyPr wrap="square">
            <a:spAutoFit/>
          </a:bodyPr>
          <a:lstStyle/>
          <a:p>
            <a:pPr algn="just" rtl="1">
              <a:lnSpc>
                <a:spcPct val="200000"/>
              </a:lnSpc>
            </a:pPr>
            <a:r>
              <a:rPr lang="ar-JO" dirty="0">
                <a:solidFill>
                  <a:srgbClr val="9E6166"/>
                </a:solidFill>
                <a:latin typeface="AmmanV3 Sans Bold" panose="02000000000000000000" pitchFamily="50" charset="-78"/>
                <a:cs typeface="AmmanV3 Sans Bold" panose="02000000000000000000" pitchFamily="50" charset="-78"/>
              </a:rPr>
              <a:t>تم إطلاق هذا المشروع في عام 2017 وذلك تنفيذاً لتوجيهات جلالة الملك عبدالله الثاني بن الحسين حفظه الله وبالشراكة مع المعنيين من مختلف الوزارات والقطاعات.</a:t>
            </a:r>
          </a:p>
          <a:p>
            <a:pPr algn="just" rtl="1">
              <a:lnSpc>
                <a:spcPct val="150000"/>
              </a:lnSpc>
            </a:pPr>
            <a:r>
              <a:rPr lang="ar-JO" dirty="0">
                <a:solidFill>
                  <a:srgbClr val="9E6166"/>
                </a:solidFill>
                <a:latin typeface="AmmanV3 Sans Bold" panose="02000000000000000000" pitchFamily="50" charset="-78"/>
                <a:cs typeface="AmmanV3 Sans Bold" panose="02000000000000000000" pitchFamily="50" charset="-78"/>
              </a:rPr>
              <a:t>وقد تم بناء هذه الأنظمة من قبل كوادر أمانة عمان الكبرى وبخطة محددة وتحت إشرافها.</a:t>
            </a:r>
            <a:endParaRPr lang="en-US" dirty="0">
              <a:solidFill>
                <a:srgbClr val="9E6166"/>
              </a:solidFill>
              <a:latin typeface="AmmanV3 Sans Bold" panose="02000000000000000000" pitchFamily="50" charset="-78"/>
              <a:cs typeface="AmmanV3 Sans Bold" panose="02000000000000000000" pitchFamily="50" charset="-78"/>
            </a:endParaRPr>
          </a:p>
        </p:txBody>
      </p:sp>
    </p:spTree>
    <p:extLst>
      <p:ext uri="{BB962C8B-B14F-4D97-AF65-F5344CB8AC3E}">
        <p14:creationId xmlns:p14="http://schemas.microsoft.com/office/powerpoint/2010/main" val="252007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a:p>
            <a:pPr algn="ctr"/>
            <a:r>
              <a:rPr lang="ar-JO" sz="2000" dirty="0">
                <a:solidFill>
                  <a:schemeClr val="bg1">
                    <a:lumMod val="95000"/>
                  </a:schemeClr>
                </a:solidFill>
                <a:latin typeface="AmmanV3 Serif Bold" pitchFamily="50" charset="-78"/>
                <a:cs typeface="AmmanV3 Serif Bold" pitchFamily="50" charset="-78"/>
              </a:rPr>
              <a:t>أهداف مشروع التحول الالكتروني</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3" name="Rectangle 2">
            <a:extLst>
              <a:ext uri="{FF2B5EF4-FFF2-40B4-BE49-F238E27FC236}">
                <a16:creationId xmlns:a16="http://schemas.microsoft.com/office/drawing/2014/main" id="{71D72717-7284-5F37-23D8-00DB7F5DF22C}"/>
              </a:ext>
            </a:extLst>
          </p:cNvPr>
          <p:cNvSpPr/>
          <p:nvPr/>
        </p:nvSpPr>
        <p:spPr>
          <a:xfrm>
            <a:off x="228600" y="184558"/>
            <a:ext cx="7391401" cy="1685077"/>
          </a:xfrm>
          <a:prstGeom prst="rect">
            <a:avLst/>
          </a:prstGeom>
        </p:spPr>
        <p:txBody>
          <a:bodyPr wrap="square">
            <a:spAutoFit/>
          </a:bodyPr>
          <a:lstStyle/>
          <a:p>
            <a:pPr algn="just" rtl="1">
              <a:lnSpc>
                <a:spcPct val="200000"/>
              </a:lnSpc>
            </a:pPr>
            <a:r>
              <a:rPr lang="ar-JO" dirty="0">
                <a:solidFill>
                  <a:srgbClr val="9E6166"/>
                </a:solidFill>
                <a:latin typeface="AmmanV3 Sans Bold" panose="02000000000000000000" pitchFamily="50" charset="-78"/>
                <a:cs typeface="AmmanV3 Sans Bold" panose="02000000000000000000" pitchFamily="50" charset="-78"/>
              </a:rPr>
              <a:t>التحول الالكتروني: هو عملية تحويل المؤسسة من نموذج أعمال تقليدي يعتمد بشكل رئيسي على العمليات التقليدية إلى نموذج يعتمد بشكل أساسي على التقنيات والأنظمة الرقمية المتطورة، ويهدف المشروع الى:</a:t>
            </a:r>
          </a:p>
        </p:txBody>
      </p:sp>
      <p:pic>
        <p:nvPicPr>
          <p:cNvPr id="5" name="Picture 4">
            <a:extLst>
              <a:ext uri="{FF2B5EF4-FFF2-40B4-BE49-F238E27FC236}">
                <a16:creationId xmlns:a16="http://schemas.microsoft.com/office/drawing/2014/main" id="{433E8790-35AA-6722-BB7B-B947C56F76D1}"/>
              </a:ext>
            </a:extLst>
          </p:cNvPr>
          <p:cNvPicPr>
            <a:picLocks noChangeAspect="1"/>
          </p:cNvPicPr>
          <p:nvPr/>
        </p:nvPicPr>
        <p:blipFill>
          <a:blip r:embed="rId3"/>
          <a:stretch>
            <a:fillRect/>
          </a:stretch>
        </p:blipFill>
        <p:spPr>
          <a:xfrm>
            <a:off x="1295400" y="2117907"/>
            <a:ext cx="5781932" cy="4044994"/>
          </a:xfrm>
          <a:prstGeom prst="rect">
            <a:avLst/>
          </a:prstGeom>
        </p:spPr>
      </p:pic>
    </p:spTree>
    <p:extLst>
      <p:ext uri="{BB962C8B-B14F-4D97-AF65-F5344CB8AC3E}">
        <p14:creationId xmlns:p14="http://schemas.microsoft.com/office/powerpoint/2010/main" val="8444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a:p>
            <a:pPr algn="ctr"/>
            <a:r>
              <a:rPr lang="ar-JO" sz="2000" dirty="0">
                <a:solidFill>
                  <a:schemeClr val="bg1">
                    <a:lumMod val="95000"/>
                  </a:schemeClr>
                </a:solidFill>
                <a:latin typeface="AmmanV3 Serif Bold" pitchFamily="50" charset="-78"/>
                <a:cs typeface="AmmanV3 Serif Bold" pitchFamily="50" charset="-78"/>
              </a:rPr>
              <a:t>مراحل التحول الالكتروني</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pic>
        <p:nvPicPr>
          <p:cNvPr id="5" name="Picture 4">
            <a:extLst>
              <a:ext uri="{FF2B5EF4-FFF2-40B4-BE49-F238E27FC236}">
                <a16:creationId xmlns:a16="http://schemas.microsoft.com/office/drawing/2014/main" id="{75773203-2847-234E-D8F7-8B20535E5D79}"/>
              </a:ext>
            </a:extLst>
          </p:cNvPr>
          <p:cNvPicPr>
            <a:picLocks noChangeAspect="1"/>
          </p:cNvPicPr>
          <p:nvPr/>
        </p:nvPicPr>
        <p:blipFill>
          <a:blip r:embed="rId3"/>
          <a:stretch>
            <a:fillRect/>
          </a:stretch>
        </p:blipFill>
        <p:spPr>
          <a:xfrm>
            <a:off x="33738" y="1371600"/>
            <a:ext cx="7626146" cy="3810000"/>
          </a:xfrm>
          <a:prstGeom prst="rect">
            <a:avLst/>
          </a:prstGeom>
        </p:spPr>
      </p:pic>
    </p:spTree>
    <p:extLst>
      <p:ext uri="{BB962C8B-B14F-4D97-AF65-F5344CB8AC3E}">
        <p14:creationId xmlns:p14="http://schemas.microsoft.com/office/powerpoint/2010/main" val="57033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a:p>
            <a:pPr algn="ctr"/>
            <a:r>
              <a:rPr lang="ar-JO" sz="2000" dirty="0">
                <a:solidFill>
                  <a:schemeClr val="bg1">
                    <a:lumMod val="95000"/>
                  </a:schemeClr>
                </a:solidFill>
                <a:latin typeface="AmmanV3 Serif Bold" pitchFamily="50" charset="-78"/>
                <a:cs typeface="AmmanV3 Serif Bold" pitchFamily="50" charset="-78"/>
              </a:rPr>
              <a:t>استخدام تقنية الذكاء الاصطناعي</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2" name="TextBox 1">
            <a:extLst>
              <a:ext uri="{FF2B5EF4-FFF2-40B4-BE49-F238E27FC236}">
                <a16:creationId xmlns:a16="http://schemas.microsoft.com/office/drawing/2014/main" id="{301A6A42-367D-7E01-F112-6D376B3E0F46}"/>
              </a:ext>
            </a:extLst>
          </p:cNvPr>
          <p:cNvSpPr txBox="1"/>
          <p:nvPr/>
        </p:nvSpPr>
        <p:spPr>
          <a:xfrm>
            <a:off x="228600" y="381000"/>
            <a:ext cx="7467599" cy="1908215"/>
          </a:xfrm>
          <a:prstGeom prst="rect">
            <a:avLst/>
          </a:prstGeom>
          <a:noFill/>
        </p:spPr>
        <p:txBody>
          <a:bodyPr wrap="square">
            <a:spAutoFit/>
          </a:bodyPr>
          <a:lstStyle/>
          <a:p>
            <a:pPr algn="just" rtl="1">
              <a:lnSpc>
                <a:spcPct val="150000"/>
              </a:lnSpc>
            </a:pPr>
            <a:r>
              <a:rPr lang="ar-JO" sz="1600" dirty="0">
                <a:solidFill>
                  <a:srgbClr val="202124"/>
                </a:solidFill>
                <a:latin typeface="AmmanV3 Sans Medium" panose="02000000000000000000" pitchFamily="50" charset="-78"/>
                <a:cs typeface="AmmanV3 Sans Medium" panose="02000000000000000000" pitchFamily="50" charset="-78"/>
              </a:rPr>
              <a:t>وبناءً على المراجعة المستمرة للخدمات واتباع منهجية التحسين والتطوير الى تقوم بها امانة عمان لضمان تقديم الخدمات بجودة عالية فقد تم إعادة هندسة إجراءات مجموعة من الخدمات بهدف تبسيطها وتقليل التدخل البشري بها قدر المستطاع دون ان يؤثر على جودة الخدمة، وبناءً عليه تم استخدام تقنية الذكاء الاصطناعي وآليات اتخاذ القرار باستخدام التكنولوجيا في عدد من الخدمات، ومن هذه الخدمات:</a:t>
            </a:r>
          </a:p>
        </p:txBody>
      </p:sp>
      <p:pic>
        <p:nvPicPr>
          <p:cNvPr id="6" name="Picture 5">
            <a:extLst>
              <a:ext uri="{FF2B5EF4-FFF2-40B4-BE49-F238E27FC236}">
                <a16:creationId xmlns:a16="http://schemas.microsoft.com/office/drawing/2014/main" id="{CE4905F3-4931-F7B4-B76E-2F52F7E77366}"/>
              </a:ext>
            </a:extLst>
          </p:cNvPr>
          <p:cNvPicPr>
            <a:picLocks noChangeAspect="1"/>
          </p:cNvPicPr>
          <p:nvPr/>
        </p:nvPicPr>
        <p:blipFill>
          <a:blip r:embed="rId3"/>
          <a:stretch>
            <a:fillRect/>
          </a:stretch>
        </p:blipFill>
        <p:spPr>
          <a:xfrm>
            <a:off x="1" y="2603635"/>
            <a:ext cx="7696198" cy="2730365"/>
          </a:xfrm>
          <a:prstGeom prst="rect">
            <a:avLst/>
          </a:prstGeom>
        </p:spPr>
      </p:pic>
    </p:spTree>
    <p:extLst>
      <p:ext uri="{BB962C8B-B14F-4D97-AF65-F5344CB8AC3E}">
        <p14:creationId xmlns:p14="http://schemas.microsoft.com/office/powerpoint/2010/main" val="3583355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a:p>
            <a:pPr algn="ctr"/>
            <a:r>
              <a:rPr lang="ar-JO" sz="2000" dirty="0">
                <a:solidFill>
                  <a:schemeClr val="bg1">
                    <a:lumMod val="95000"/>
                  </a:schemeClr>
                </a:solidFill>
                <a:latin typeface="AmmanV3 Serif Bold" pitchFamily="50" charset="-78"/>
                <a:cs typeface="AmmanV3 Serif Bold" pitchFamily="50" charset="-78"/>
              </a:rPr>
              <a:t>ارقام وحقائق</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pic>
        <p:nvPicPr>
          <p:cNvPr id="41" name="Picture 40">
            <a:extLst>
              <a:ext uri="{FF2B5EF4-FFF2-40B4-BE49-F238E27FC236}">
                <a16:creationId xmlns:a16="http://schemas.microsoft.com/office/drawing/2014/main" id="{C3FED987-C564-35B1-B354-2B99BA470D5A}"/>
              </a:ext>
            </a:extLst>
          </p:cNvPr>
          <p:cNvPicPr>
            <a:picLocks noChangeAspect="1"/>
          </p:cNvPicPr>
          <p:nvPr/>
        </p:nvPicPr>
        <p:blipFill>
          <a:blip r:embed="rId3"/>
          <a:stretch>
            <a:fillRect/>
          </a:stretch>
        </p:blipFill>
        <p:spPr>
          <a:xfrm>
            <a:off x="-1" y="1600200"/>
            <a:ext cx="7696199" cy="3205720"/>
          </a:xfrm>
          <a:prstGeom prst="rect">
            <a:avLst/>
          </a:prstGeom>
        </p:spPr>
      </p:pic>
    </p:spTree>
    <p:extLst>
      <p:ext uri="{BB962C8B-B14F-4D97-AF65-F5344CB8AC3E}">
        <p14:creationId xmlns:p14="http://schemas.microsoft.com/office/powerpoint/2010/main" val="230300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endParaRPr lang="ar-JO" sz="2000" dirty="0">
              <a:solidFill>
                <a:schemeClr val="bg1">
                  <a:lumMod val="95000"/>
                </a:schemeClr>
              </a:solidFill>
              <a:latin typeface="AmmanV3 Serif Bold" pitchFamily="50" charset="-78"/>
              <a:cs typeface="AmmanV3 Serif Bold" pitchFamily="50" charset="-78"/>
            </a:endParaRP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sp>
        <p:nvSpPr>
          <p:cNvPr id="2" name="TextBox 1">
            <a:extLst>
              <a:ext uri="{FF2B5EF4-FFF2-40B4-BE49-F238E27FC236}">
                <a16:creationId xmlns:a16="http://schemas.microsoft.com/office/drawing/2014/main" id="{146511A1-69FE-7958-EB2F-AC8AB62AAFBF}"/>
              </a:ext>
            </a:extLst>
          </p:cNvPr>
          <p:cNvSpPr txBox="1"/>
          <p:nvPr/>
        </p:nvSpPr>
        <p:spPr>
          <a:xfrm>
            <a:off x="1066800" y="1981200"/>
            <a:ext cx="5791200" cy="1446550"/>
          </a:xfrm>
          <a:prstGeom prst="rect">
            <a:avLst/>
          </a:prstGeom>
          <a:noFill/>
        </p:spPr>
        <p:txBody>
          <a:bodyPr wrap="square" rtlCol="0">
            <a:spAutoFit/>
          </a:bodyPr>
          <a:lstStyle/>
          <a:p>
            <a:pPr algn="ctr"/>
            <a:r>
              <a:rPr lang="ar-JO" sz="4400" dirty="0">
                <a:latin typeface="AmmanV3 Serif Bold" panose="02000000000000000000" pitchFamily="50" charset="-78"/>
                <a:cs typeface="AmmanV3 Serif Bold" panose="02000000000000000000" pitchFamily="50" charset="-78"/>
              </a:rPr>
              <a:t>استراتيجية عمان مدينة ذكية</a:t>
            </a:r>
            <a:endParaRPr lang="en-US" sz="4400" dirty="0">
              <a:latin typeface="AmmanV3 Serif Bold" panose="02000000000000000000" pitchFamily="50" charset="-78"/>
              <a:cs typeface="AmmanV3 Serif Bold" panose="02000000000000000000" pitchFamily="50" charset="-78"/>
            </a:endParaRPr>
          </a:p>
        </p:txBody>
      </p:sp>
    </p:spTree>
    <p:extLst>
      <p:ext uri="{BB962C8B-B14F-4D97-AF65-F5344CB8AC3E}">
        <p14:creationId xmlns:p14="http://schemas.microsoft.com/office/powerpoint/2010/main" val="4242192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المحاور الاستراتيجية</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pic>
        <p:nvPicPr>
          <p:cNvPr id="32" name="Picture 31">
            <a:extLst>
              <a:ext uri="{FF2B5EF4-FFF2-40B4-BE49-F238E27FC236}">
                <a16:creationId xmlns:a16="http://schemas.microsoft.com/office/drawing/2014/main" id="{0AD8B084-516F-6666-2FD0-46DCB3F6B525}"/>
              </a:ext>
            </a:extLst>
          </p:cNvPr>
          <p:cNvPicPr>
            <a:picLocks noChangeAspect="1"/>
          </p:cNvPicPr>
          <p:nvPr/>
        </p:nvPicPr>
        <p:blipFill>
          <a:blip r:embed="rId3"/>
          <a:stretch>
            <a:fillRect/>
          </a:stretch>
        </p:blipFill>
        <p:spPr>
          <a:xfrm>
            <a:off x="0" y="457199"/>
            <a:ext cx="7696199" cy="5705701"/>
          </a:xfrm>
          <a:prstGeom prst="rect">
            <a:avLst/>
          </a:prstGeom>
        </p:spPr>
      </p:pic>
    </p:spTree>
    <p:extLst>
      <p:ext uri="{BB962C8B-B14F-4D97-AF65-F5344CB8AC3E}">
        <p14:creationId xmlns:p14="http://schemas.microsoft.com/office/powerpoint/2010/main" val="36857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7696199" y="-33068"/>
            <a:ext cx="1447801"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ar-JO" sz="2000" dirty="0">
                <a:solidFill>
                  <a:schemeClr val="bg1">
                    <a:lumMod val="95000"/>
                  </a:schemeClr>
                </a:solidFill>
                <a:latin typeface="AmmanV3 Serif Bold" pitchFamily="50" charset="-78"/>
                <a:cs typeface="AmmanV3 Serif Bold" pitchFamily="50" charset="-78"/>
              </a:rPr>
              <a:t>مجالات التميز التي يمكن البناء عليها</a:t>
            </a:r>
          </a:p>
        </p:txBody>
      </p:sp>
      <p:pic>
        <p:nvPicPr>
          <p:cNvPr id="4" name="Picture 3"/>
          <p:cNvPicPr>
            <a:picLocks noChangeAspect="1"/>
          </p:cNvPicPr>
          <p:nvPr/>
        </p:nvPicPr>
        <p:blipFill>
          <a:blip r:embed="rId2"/>
          <a:stretch>
            <a:fillRect/>
          </a:stretch>
        </p:blipFill>
        <p:spPr>
          <a:xfrm>
            <a:off x="0" y="6162901"/>
            <a:ext cx="7701949" cy="695099"/>
          </a:xfrm>
          <a:prstGeom prst="rect">
            <a:avLst/>
          </a:prstGeom>
        </p:spPr>
      </p:pic>
      <p:pic>
        <p:nvPicPr>
          <p:cNvPr id="3" name="Picture 2">
            <a:extLst>
              <a:ext uri="{FF2B5EF4-FFF2-40B4-BE49-F238E27FC236}">
                <a16:creationId xmlns:a16="http://schemas.microsoft.com/office/drawing/2014/main" id="{15580C74-5466-4044-2360-69A8184D593E}"/>
              </a:ext>
            </a:extLst>
          </p:cNvPr>
          <p:cNvPicPr>
            <a:picLocks noChangeAspect="1"/>
          </p:cNvPicPr>
          <p:nvPr/>
        </p:nvPicPr>
        <p:blipFill>
          <a:blip r:embed="rId3"/>
          <a:stretch>
            <a:fillRect/>
          </a:stretch>
        </p:blipFill>
        <p:spPr>
          <a:xfrm>
            <a:off x="0" y="914400"/>
            <a:ext cx="7697995" cy="4419600"/>
          </a:xfrm>
          <a:prstGeom prst="rect">
            <a:avLst/>
          </a:prstGeom>
        </p:spPr>
      </p:pic>
    </p:spTree>
    <p:extLst>
      <p:ext uri="{BB962C8B-B14F-4D97-AF65-F5344CB8AC3E}">
        <p14:creationId xmlns:p14="http://schemas.microsoft.com/office/powerpoint/2010/main" val="2352812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23777</TotalTime>
  <Words>409</Words>
  <Application>Microsoft Office PowerPoint</Application>
  <PresentationFormat>On-screen Show (4:3)</PresentationFormat>
  <Paragraphs>65</Paragraphs>
  <Slides>13</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AmmanV3 Sans Bold</vt:lpstr>
      <vt:lpstr>AmmanV3 Sans Medium</vt:lpstr>
      <vt:lpstr>AmmanV3 Sans Regular</vt:lpstr>
      <vt:lpstr>AmmanV3 Serif Bold</vt:lpstr>
      <vt:lpstr>Arial</vt:lpstr>
      <vt:lpstr>Calibri</vt:lpstr>
      <vt:lpstr>Office Theme</vt:lpstr>
      <vt:lpstr>1_Office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amman</dc:title>
  <dc:creator>faten.almasri</dc:creator>
  <cp:lastModifiedBy>Nemeh Al-Jazzazi</cp:lastModifiedBy>
  <cp:revision>2588</cp:revision>
  <cp:lastPrinted>2022-06-12T22:45:03Z</cp:lastPrinted>
  <dcterms:created xsi:type="dcterms:W3CDTF">2010-04-19T09:16:29Z</dcterms:created>
  <dcterms:modified xsi:type="dcterms:W3CDTF">2024-07-17T20:39:17Z</dcterms:modified>
</cp:coreProperties>
</file>