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02D399-C88F-4A18-88F1-8479315D28FF}" type="doc">
      <dgm:prSet loTypeId="urn:microsoft.com/office/officeart/2005/8/layout/process1" loCatId="process" qsTypeId="urn:microsoft.com/office/officeart/2005/8/quickstyle/simple1" qsCatId="simple" csTypeId="urn:microsoft.com/office/officeart/2005/8/colors/accent2_2" csCatId="accent2" phldr="1"/>
      <dgm:spPr/>
    </dgm:pt>
    <dgm:pt modelId="{032A1AAB-207E-4C5C-8A23-31B0DCBBF9DC}">
      <dgm:prSet phldrT="[Text]" custT="1"/>
      <dgm:spPr/>
      <dgm:t>
        <a:bodyPr/>
        <a:lstStyle/>
        <a:p>
          <a:r>
            <a:rPr lang="de-DE" sz="1200" b="1" dirty="0" err="1" smtClean="0"/>
            <a:t>October</a:t>
          </a:r>
          <a:r>
            <a:rPr lang="de-DE" sz="1200" b="1" dirty="0" smtClean="0"/>
            <a:t> 2023:</a:t>
          </a:r>
        </a:p>
        <a:p>
          <a:r>
            <a:rPr lang="de-DE" sz="1200" dirty="0" err="1" smtClean="0"/>
            <a:t>Searching</a:t>
          </a:r>
          <a:r>
            <a:rPr lang="de-DE" sz="1200" dirty="0" smtClean="0"/>
            <a:t> </a:t>
          </a:r>
          <a:r>
            <a:rPr lang="de-DE" sz="1200" dirty="0" err="1" smtClean="0"/>
            <a:t>for</a:t>
          </a:r>
          <a:r>
            <a:rPr lang="de-DE" sz="1200" dirty="0" smtClean="0"/>
            <a:t> </a:t>
          </a:r>
          <a:r>
            <a:rPr lang="de-DE" sz="1200" dirty="0" err="1" smtClean="0"/>
            <a:t>ways</a:t>
          </a:r>
          <a:r>
            <a:rPr lang="de-DE" sz="1200" dirty="0" smtClean="0"/>
            <a:t> </a:t>
          </a:r>
          <a:r>
            <a:rPr lang="de-DE" sz="1200" dirty="0" err="1" smtClean="0"/>
            <a:t>to</a:t>
          </a:r>
          <a:r>
            <a:rPr lang="de-DE" sz="1200" dirty="0" smtClean="0"/>
            <a:t> </a:t>
          </a:r>
          <a:r>
            <a:rPr lang="de-DE" sz="1200" dirty="0" err="1" smtClean="0"/>
            <a:t>adress</a:t>
          </a:r>
          <a:r>
            <a:rPr lang="de-DE" sz="1200" dirty="0" smtClean="0"/>
            <a:t> </a:t>
          </a:r>
          <a:r>
            <a:rPr lang="de-DE" sz="1200" dirty="0" err="1" smtClean="0"/>
            <a:t>the</a:t>
          </a:r>
          <a:r>
            <a:rPr lang="de-DE" sz="1200" dirty="0" smtClean="0"/>
            <a:t> </a:t>
          </a:r>
          <a:r>
            <a:rPr lang="de-DE" sz="1200" dirty="0" err="1" smtClean="0"/>
            <a:t>issue</a:t>
          </a:r>
          <a:r>
            <a:rPr lang="de-DE" sz="1200" dirty="0" smtClean="0"/>
            <a:t> </a:t>
          </a:r>
          <a:r>
            <a:rPr lang="de-DE" sz="1200" dirty="0" err="1" smtClean="0"/>
            <a:t>of</a:t>
          </a:r>
          <a:r>
            <a:rPr lang="de-DE" sz="1200" dirty="0" smtClean="0"/>
            <a:t> </a:t>
          </a:r>
          <a:r>
            <a:rPr lang="de-DE" sz="1200" dirty="0" err="1" smtClean="0"/>
            <a:t>heat</a:t>
          </a:r>
          <a:r>
            <a:rPr lang="de-DE" sz="1200" dirty="0" smtClean="0"/>
            <a:t> </a:t>
          </a:r>
          <a:r>
            <a:rPr lang="de-DE" sz="1200" dirty="0" err="1" smtClean="0"/>
            <a:t>with</a:t>
          </a:r>
          <a:r>
            <a:rPr lang="de-DE" sz="1200" dirty="0" smtClean="0"/>
            <a:t> limited </a:t>
          </a:r>
          <a:r>
            <a:rPr lang="de-DE" sz="1200" dirty="0" err="1" smtClean="0"/>
            <a:t>resources</a:t>
          </a:r>
          <a:endParaRPr lang="de-DE" sz="1200" dirty="0"/>
        </a:p>
      </dgm:t>
    </dgm:pt>
    <dgm:pt modelId="{CAB6E843-5237-4C88-A32A-31B1696D14CB}" type="parTrans" cxnId="{7B0CDE15-658C-4759-8D89-14BB74F4C8E6}">
      <dgm:prSet/>
      <dgm:spPr/>
      <dgm:t>
        <a:bodyPr/>
        <a:lstStyle/>
        <a:p>
          <a:endParaRPr lang="de-DE" sz="1400"/>
        </a:p>
      </dgm:t>
    </dgm:pt>
    <dgm:pt modelId="{19E870AE-33DE-4C1C-8063-3B633D2D03A1}" type="sibTrans" cxnId="{7B0CDE15-658C-4759-8D89-14BB74F4C8E6}">
      <dgm:prSet custT="1"/>
      <dgm:spPr/>
      <dgm:t>
        <a:bodyPr/>
        <a:lstStyle/>
        <a:p>
          <a:endParaRPr lang="de-DE" sz="1100"/>
        </a:p>
      </dgm:t>
    </dgm:pt>
    <dgm:pt modelId="{92CDB610-DFE5-4F09-A22F-629B062783B5}">
      <dgm:prSet phldrT="[Text]" custT="1"/>
      <dgm:spPr/>
      <dgm:t>
        <a:bodyPr/>
        <a:lstStyle/>
        <a:p>
          <a:r>
            <a:rPr lang="de-DE" sz="1200" b="1" dirty="0" smtClean="0"/>
            <a:t>March 2024 :</a:t>
          </a:r>
        </a:p>
        <a:p>
          <a:r>
            <a:rPr lang="de-DE" sz="1200" dirty="0" smtClean="0"/>
            <a:t>Development </a:t>
          </a:r>
          <a:r>
            <a:rPr lang="de-DE" sz="1200" dirty="0" err="1" smtClean="0"/>
            <a:t>of</a:t>
          </a:r>
          <a:r>
            <a:rPr lang="de-DE" sz="1200" dirty="0" smtClean="0"/>
            <a:t> </a:t>
          </a:r>
          <a:r>
            <a:rPr lang="de-DE" sz="1200" dirty="0" err="1" smtClean="0"/>
            <a:t>pilot</a:t>
          </a:r>
          <a:r>
            <a:rPr lang="de-DE" sz="1200" dirty="0" smtClean="0"/>
            <a:t>: </a:t>
          </a:r>
          <a:r>
            <a:rPr lang="de-DE" sz="1200" dirty="0" err="1" smtClean="0"/>
            <a:t>Heat</a:t>
          </a:r>
          <a:r>
            <a:rPr lang="de-DE" sz="1200" dirty="0" smtClean="0"/>
            <a:t> Action Plan</a:t>
          </a:r>
          <a:endParaRPr lang="de-DE" sz="1200" dirty="0"/>
        </a:p>
      </dgm:t>
    </dgm:pt>
    <dgm:pt modelId="{29444515-83E2-417A-94BC-39C7DF8FF478}" type="parTrans" cxnId="{FAB4A9E6-D4D0-40F2-AD67-D64F39F90E6A}">
      <dgm:prSet/>
      <dgm:spPr/>
      <dgm:t>
        <a:bodyPr/>
        <a:lstStyle/>
        <a:p>
          <a:endParaRPr lang="de-DE" sz="1400"/>
        </a:p>
      </dgm:t>
    </dgm:pt>
    <dgm:pt modelId="{AC8399C7-F2BB-45D3-948F-50C64325FB1B}" type="sibTrans" cxnId="{FAB4A9E6-D4D0-40F2-AD67-D64F39F90E6A}">
      <dgm:prSet custT="1"/>
      <dgm:spPr/>
      <dgm:t>
        <a:bodyPr/>
        <a:lstStyle/>
        <a:p>
          <a:endParaRPr lang="de-DE" sz="1100"/>
        </a:p>
      </dgm:t>
    </dgm:pt>
    <dgm:pt modelId="{723E5548-DEDD-403A-873D-5CB53F03C90F}">
      <dgm:prSet phldrT="[Text]" custT="1"/>
      <dgm:spPr/>
      <dgm:t>
        <a:bodyPr/>
        <a:lstStyle/>
        <a:p>
          <a:r>
            <a:rPr lang="de-DE" sz="1200" b="1" dirty="0" smtClean="0"/>
            <a:t>November 2024:</a:t>
          </a:r>
        </a:p>
        <a:p>
          <a:r>
            <a:rPr lang="de-DE" sz="1200" dirty="0" smtClean="0"/>
            <a:t>Internal </a:t>
          </a:r>
          <a:r>
            <a:rPr lang="de-DE" sz="1200" dirty="0" err="1" smtClean="0"/>
            <a:t>workshop</a:t>
          </a:r>
          <a:r>
            <a:rPr lang="de-DE" sz="1200" dirty="0" smtClean="0"/>
            <a:t> </a:t>
          </a:r>
          <a:r>
            <a:rPr lang="de-DE" sz="1200" dirty="0" err="1" smtClean="0"/>
            <a:t>with</a:t>
          </a:r>
          <a:r>
            <a:rPr lang="de-DE" sz="1200" dirty="0" smtClean="0"/>
            <a:t> relevant </a:t>
          </a:r>
          <a:r>
            <a:rPr lang="de-DE" sz="1200" dirty="0" err="1" smtClean="0"/>
            <a:t>departments</a:t>
          </a:r>
          <a:endParaRPr lang="de-DE" sz="1200" dirty="0"/>
        </a:p>
      </dgm:t>
    </dgm:pt>
    <dgm:pt modelId="{EA82C866-37E2-4284-BE64-5F15FE198FDE}" type="parTrans" cxnId="{30876E24-7875-43D4-A49C-FD5795F58831}">
      <dgm:prSet/>
      <dgm:spPr/>
      <dgm:t>
        <a:bodyPr/>
        <a:lstStyle/>
        <a:p>
          <a:endParaRPr lang="de-DE" sz="1400"/>
        </a:p>
      </dgm:t>
    </dgm:pt>
    <dgm:pt modelId="{FA040225-4B53-4CAA-B413-6CDFD15DC43B}" type="sibTrans" cxnId="{30876E24-7875-43D4-A49C-FD5795F58831}">
      <dgm:prSet custT="1"/>
      <dgm:spPr/>
      <dgm:t>
        <a:bodyPr/>
        <a:lstStyle/>
        <a:p>
          <a:endParaRPr lang="de-DE" sz="1100"/>
        </a:p>
      </dgm:t>
    </dgm:pt>
    <dgm:pt modelId="{D9E8A9BB-68A6-4963-8C23-91E529AEF314}">
      <dgm:prSet custT="1"/>
      <dgm:spPr/>
      <dgm:t>
        <a:bodyPr/>
        <a:lstStyle/>
        <a:p>
          <a:r>
            <a:rPr lang="de-DE" sz="1200" b="1" dirty="0" err="1" smtClean="0"/>
            <a:t>January</a:t>
          </a:r>
          <a:r>
            <a:rPr lang="de-DE" sz="1200" b="1" dirty="0" smtClean="0"/>
            <a:t> 2025:</a:t>
          </a:r>
        </a:p>
        <a:p>
          <a:r>
            <a:rPr lang="de-DE" sz="1200" dirty="0" err="1" smtClean="0"/>
            <a:t>Finalization</a:t>
          </a:r>
          <a:r>
            <a:rPr lang="de-DE" sz="1200" dirty="0" smtClean="0"/>
            <a:t> </a:t>
          </a:r>
          <a:r>
            <a:rPr lang="de-DE" sz="1200" dirty="0" err="1" smtClean="0"/>
            <a:t>of</a:t>
          </a:r>
          <a:r>
            <a:rPr lang="de-DE" sz="1200" dirty="0" smtClean="0"/>
            <a:t> </a:t>
          </a:r>
          <a:r>
            <a:rPr lang="de-DE" sz="1200" dirty="0" err="1" smtClean="0"/>
            <a:t>the</a:t>
          </a:r>
          <a:r>
            <a:rPr lang="de-DE" sz="1200" dirty="0" smtClean="0"/>
            <a:t> </a:t>
          </a:r>
          <a:r>
            <a:rPr lang="de-DE" sz="1200" dirty="0" err="1" smtClean="0"/>
            <a:t>heat</a:t>
          </a:r>
          <a:r>
            <a:rPr lang="de-DE" sz="1200" dirty="0" smtClean="0"/>
            <a:t> </a:t>
          </a:r>
          <a:r>
            <a:rPr lang="de-DE" sz="1200" dirty="0" err="1" smtClean="0"/>
            <a:t>action</a:t>
          </a:r>
          <a:r>
            <a:rPr lang="de-DE" sz="1200" dirty="0" smtClean="0"/>
            <a:t> Plan</a:t>
          </a:r>
          <a:endParaRPr lang="de-DE" sz="1200" dirty="0"/>
        </a:p>
      </dgm:t>
    </dgm:pt>
    <dgm:pt modelId="{E2AC30CF-1D6A-4E46-8AE9-8BE723AEBBB5}" type="parTrans" cxnId="{8F43A47C-BCAC-4886-9304-91727C53EE40}">
      <dgm:prSet/>
      <dgm:spPr/>
      <dgm:t>
        <a:bodyPr/>
        <a:lstStyle/>
        <a:p>
          <a:endParaRPr lang="de-DE" sz="1400"/>
        </a:p>
      </dgm:t>
    </dgm:pt>
    <dgm:pt modelId="{D5FC572D-44A8-477C-85DC-19730589AB6A}" type="sibTrans" cxnId="{8F43A47C-BCAC-4886-9304-91727C53EE40}">
      <dgm:prSet custT="1"/>
      <dgm:spPr/>
      <dgm:t>
        <a:bodyPr/>
        <a:lstStyle/>
        <a:p>
          <a:endParaRPr lang="de-DE" sz="1100"/>
        </a:p>
      </dgm:t>
    </dgm:pt>
    <dgm:pt modelId="{15394AB8-C631-4185-A2EA-1B351E6E3AA1}">
      <dgm:prSet custT="1"/>
      <dgm:spPr/>
      <dgm:t>
        <a:bodyPr/>
        <a:lstStyle/>
        <a:p>
          <a:r>
            <a:rPr lang="de-DE" sz="1200" b="1" dirty="0" err="1" smtClean="0"/>
            <a:t>February</a:t>
          </a:r>
          <a:r>
            <a:rPr lang="de-DE" sz="1200" b="1" dirty="0" smtClean="0"/>
            <a:t> 2025:</a:t>
          </a:r>
        </a:p>
        <a:p>
          <a:r>
            <a:rPr lang="de-DE" sz="1200" dirty="0" smtClean="0"/>
            <a:t>Resolution </a:t>
          </a:r>
          <a:r>
            <a:rPr lang="de-DE" sz="1200" dirty="0" err="1" smtClean="0"/>
            <a:t>by</a:t>
          </a:r>
          <a:r>
            <a:rPr lang="de-DE" sz="1200" dirty="0" smtClean="0"/>
            <a:t> </a:t>
          </a:r>
          <a:r>
            <a:rPr lang="de-DE" sz="1200" dirty="0" err="1" smtClean="0"/>
            <a:t>the</a:t>
          </a:r>
          <a:r>
            <a:rPr lang="de-DE" sz="1200" dirty="0" smtClean="0"/>
            <a:t> </a:t>
          </a:r>
          <a:r>
            <a:rPr lang="de-DE" sz="1200" dirty="0" err="1" smtClean="0"/>
            <a:t>city</a:t>
          </a:r>
          <a:r>
            <a:rPr lang="de-DE" sz="1200" dirty="0" smtClean="0"/>
            <a:t> </a:t>
          </a:r>
          <a:r>
            <a:rPr lang="de-DE" sz="1200" dirty="0" err="1" smtClean="0"/>
            <a:t>council</a:t>
          </a:r>
          <a:endParaRPr lang="de-DE" sz="1200" dirty="0"/>
        </a:p>
      </dgm:t>
    </dgm:pt>
    <dgm:pt modelId="{B2AFEE25-21B2-4F8C-9B3F-51A2C273BB27}" type="parTrans" cxnId="{7C7BB048-7C67-46CB-90AA-FAF9590E8596}">
      <dgm:prSet/>
      <dgm:spPr/>
      <dgm:t>
        <a:bodyPr/>
        <a:lstStyle/>
        <a:p>
          <a:endParaRPr lang="de-DE" sz="1400"/>
        </a:p>
      </dgm:t>
    </dgm:pt>
    <dgm:pt modelId="{FFA09304-7044-4CA7-9ABB-68E39FD06113}" type="sibTrans" cxnId="{7C7BB048-7C67-46CB-90AA-FAF9590E8596}">
      <dgm:prSet/>
      <dgm:spPr/>
      <dgm:t>
        <a:bodyPr/>
        <a:lstStyle/>
        <a:p>
          <a:endParaRPr lang="de-DE" sz="1400"/>
        </a:p>
      </dgm:t>
    </dgm:pt>
    <dgm:pt modelId="{399CD209-DD92-49C7-B927-4FF18BDE9D48}" type="pres">
      <dgm:prSet presAssocID="{6402D399-C88F-4A18-88F1-8479315D28FF}" presName="Name0" presStyleCnt="0">
        <dgm:presLayoutVars>
          <dgm:dir/>
          <dgm:resizeHandles val="exact"/>
        </dgm:presLayoutVars>
      </dgm:prSet>
      <dgm:spPr/>
    </dgm:pt>
    <dgm:pt modelId="{5B9C2BF1-F9B1-47FE-ABCF-84BF0DB11F84}" type="pres">
      <dgm:prSet presAssocID="{032A1AAB-207E-4C5C-8A23-31B0DCBBF9D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A260454-EF52-43A7-9D48-44C9EFE02759}" type="pres">
      <dgm:prSet presAssocID="{19E870AE-33DE-4C1C-8063-3B633D2D03A1}" presName="sibTrans" presStyleLbl="sibTrans2D1" presStyleIdx="0" presStyleCnt="4"/>
      <dgm:spPr/>
    </dgm:pt>
    <dgm:pt modelId="{7C81C8D2-C13C-4E50-B6EF-CBA9B4F20724}" type="pres">
      <dgm:prSet presAssocID="{19E870AE-33DE-4C1C-8063-3B633D2D03A1}" presName="connectorText" presStyleLbl="sibTrans2D1" presStyleIdx="0" presStyleCnt="4"/>
      <dgm:spPr/>
    </dgm:pt>
    <dgm:pt modelId="{E2FE9C73-4F0C-4CC9-A3DE-CC2952B4FF4A}" type="pres">
      <dgm:prSet presAssocID="{92CDB610-DFE5-4F09-A22F-629B062783B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8FEB7BD-4ABC-4160-8DEF-3145F6F031EA}" type="pres">
      <dgm:prSet presAssocID="{AC8399C7-F2BB-45D3-948F-50C64325FB1B}" presName="sibTrans" presStyleLbl="sibTrans2D1" presStyleIdx="1" presStyleCnt="4"/>
      <dgm:spPr/>
    </dgm:pt>
    <dgm:pt modelId="{BF9A1078-34A5-41A4-8CE6-23A4F7638C33}" type="pres">
      <dgm:prSet presAssocID="{AC8399C7-F2BB-45D3-948F-50C64325FB1B}" presName="connectorText" presStyleLbl="sibTrans2D1" presStyleIdx="1" presStyleCnt="4"/>
      <dgm:spPr/>
    </dgm:pt>
    <dgm:pt modelId="{4CB0A732-1645-4F31-B8C5-808D35B2F429}" type="pres">
      <dgm:prSet presAssocID="{723E5548-DEDD-403A-873D-5CB53F03C90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584BDBC-484F-451A-968C-1A210061C486}" type="pres">
      <dgm:prSet presAssocID="{FA040225-4B53-4CAA-B413-6CDFD15DC43B}" presName="sibTrans" presStyleLbl="sibTrans2D1" presStyleIdx="2" presStyleCnt="4"/>
      <dgm:spPr/>
    </dgm:pt>
    <dgm:pt modelId="{FF3B0C37-3180-4301-AFEB-D48FF4B52F9E}" type="pres">
      <dgm:prSet presAssocID="{FA040225-4B53-4CAA-B413-6CDFD15DC43B}" presName="connectorText" presStyleLbl="sibTrans2D1" presStyleIdx="2" presStyleCnt="4"/>
      <dgm:spPr/>
    </dgm:pt>
    <dgm:pt modelId="{DAD7FD93-5B0D-48CC-927A-C51DDE4EFFEE}" type="pres">
      <dgm:prSet presAssocID="{D9E8A9BB-68A6-4963-8C23-91E529AEF31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8F981E7-D9B6-4BAF-BCC2-11512586C1B5}" type="pres">
      <dgm:prSet presAssocID="{D5FC572D-44A8-477C-85DC-19730589AB6A}" presName="sibTrans" presStyleLbl="sibTrans2D1" presStyleIdx="3" presStyleCnt="4"/>
      <dgm:spPr/>
    </dgm:pt>
    <dgm:pt modelId="{EBEAD5CF-AF9F-4A5A-8875-C8633C57D84E}" type="pres">
      <dgm:prSet presAssocID="{D5FC572D-44A8-477C-85DC-19730589AB6A}" presName="connectorText" presStyleLbl="sibTrans2D1" presStyleIdx="3" presStyleCnt="4"/>
      <dgm:spPr/>
    </dgm:pt>
    <dgm:pt modelId="{5B8A721C-644C-4539-8FB7-3A5722E4BAD4}" type="pres">
      <dgm:prSet presAssocID="{15394AB8-C631-4185-A2EA-1B351E6E3AA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44795B63-E1F4-4460-938C-967D6EB6DE57}" type="presOf" srcId="{92CDB610-DFE5-4F09-A22F-629B062783B5}" destId="{E2FE9C73-4F0C-4CC9-A3DE-CC2952B4FF4A}" srcOrd="0" destOrd="0" presId="urn:microsoft.com/office/officeart/2005/8/layout/process1"/>
    <dgm:cxn modelId="{D7E8298F-7DDD-47AE-9C58-AF00FFF77039}" type="presOf" srcId="{FA040225-4B53-4CAA-B413-6CDFD15DC43B}" destId="{C584BDBC-484F-451A-968C-1A210061C486}" srcOrd="0" destOrd="0" presId="urn:microsoft.com/office/officeart/2005/8/layout/process1"/>
    <dgm:cxn modelId="{8FE925DC-EB84-4216-B869-979D20BE8A92}" type="presOf" srcId="{D5FC572D-44A8-477C-85DC-19730589AB6A}" destId="{EBEAD5CF-AF9F-4A5A-8875-C8633C57D84E}" srcOrd="1" destOrd="0" presId="urn:microsoft.com/office/officeart/2005/8/layout/process1"/>
    <dgm:cxn modelId="{F4063147-6CF0-4163-90E0-82334BBEA8F2}" type="presOf" srcId="{032A1AAB-207E-4C5C-8A23-31B0DCBBF9DC}" destId="{5B9C2BF1-F9B1-47FE-ABCF-84BF0DB11F84}" srcOrd="0" destOrd="0" presId="urn:microsoft.com/office/officeart/2005/8/layout/process1"/>
    <dgm:cxn modelId="{FAB4A9E6-D4D0-40F2-AD67-D64F39F90E6A}" srcId="{6402D399-C88F-4A18-88F1-8479315D28FF}" destId="{92CDB610-DFE5-4F09-A22F-629B062783B5}" srcOrd="1" destOrd="0" parTransId="{29444515-83E2-417A-94BC-39C7DF8FF478}" sibTransId="{AC8399C7-F2BB-45D3-948F-50C64325FB1B}"/>
    <dgm:cxn modelId="{554DA2D8-A180-42C3-9A7C-F51419B39454}" type="presOf" srcId="{723E5548-DEDD-403A-873D-5CB53F03C90F}" destId="{4CB0A732-1645-4F31-B8C5-808D35B2F429}" srcOrd="0" destOrd="0" presId="urn:microsoft.com/office/officeart/2005/8/layout/process1"/>
    <dgm:cxn modelId="{30876E24-7875-43D4-A49C-FD5795F58831}" srcId="{6402D399-C88F-4A18-88F1-8479315D28FF}" destId="{723E5548-DEDD-403A-873D-5CB53F03C90F}" srcOrd="2" destOrd="0" parTransId="{EA82C866-37E2-4284-BE64-5F15FE198FDE}" sibTransId="{FA040225-4B53-4CAA-B413-6CDFD15DC43B}"/>
    <dgm:cxn modelId="{D01299F5-343D-4244-90C2-66D7F15AD203}" type="presOf" srcId="{19E870AE-33DE-4C1C-8063-3B633D2D03A1}" destId="{7C81C8D2-C13C-4E50-B6EF-CBA9B4F20724}" srcOrd="1" destOrd="0" presId="urn:microsoft.com/office/officeart/2005/8/layout/process1"/>
    <dgm:cxn modelId="{0BD22B2C-3538-462A-9BC4-9AC5229D9D37}" type="presOf" srcId="{AC8399C7-F2BB-45D3-948F-50C64325FB1B}" destId="{E8FEB7BD-4ABC-4160-8DEF-3145F6F031EA}" srcOrd="0" destOrd="0" presId="urn:microsoft.com/office/officeart/2005/8/layout/process1"/>
    <dgm:cxn modelId="{7B0CDE15-658C-4759-8D89-14BB74F4C8E6}" srcId="{6402D399-C88F-4A18-88F1-8479315D28FF}" destId="{032A1AAB-207E-4C5C-8A23-31B0DCBBF9DC}" srcOrd="0" destOrd="0" parTransId="{CAB6E843-5237-4C88-A32A-31B1696D14CB}" sibTransId="{19E870AE-33DE-4C1C-8063-3B633D2D03A1}"/>
    <dgm:cxn modelId="{73A9D5CF-9AF3-4BC5-9547-92372D936C9F}" type="presOf" srcId="{AC8399C7-F2BB-45D3-948F-50C64325FB1B}" destId="{BF9A1078-34A5-41A4-8CE6-23A4F7638C33}" srcOrd="1" destOrd="0" presId="urn:microsoft.com/office/officeart/2005/8/layout/process1"/>
    <dgm:cxn modelId="{FF021B41-C646-4B93-A1A5-4B354F8E89AB}" type="presOf" srcId="{FA040225-4B53-4CAA-B413-6CDFD15DC43B}" destId="{FF3B0C37-3180-4301-AFEB-D48FF4B52F9E}" srcOrd="1" destOrd="0" presId="urn:microsoft.com/office/officeart/2005/8/layout/process1"/>
    <dgm:cxn modelId="{500A03D1-0E5D-4628-8172-B52EC9CC5B2F}" type="presOf" srcId="{15394AB8-C631-4185-A2EA-1B351E6E3AA1}" destId="{5B8A721C-644C-4539-8FB7-3A5722E4BAD4}" srcOrd="0" destOrd="0" presId="urn:microsoft.com/office/officeart/2005/8/layout/process1"/>
    <dgm:cxn modelId="{4BA4FCB4-E476-42D9-B9FB-28D08CE9107C}" type="presOf" srcId="{6402D399-C88F-4A18-88F1-8479315D28FF}" destId="{399CD209-DD92-49C7-B927-4FF18BDE9D48}" srcOrd="0" destOrd="0" presId="urn:microsoft.com/office/officeart/2005/8/layout/process1"/>
    <dgm:cxn modelId="{7C7BB048-7C67-46CB-90AA-FAF9590E8596}" srcId="{6402D399-C88F-4A18-88F1-8479315D28FF}" destId="{15394AB8-C631-4185-A2EA-1B351E6E3AA1}" srcOrd="4" destOrd="0" parTransId="{B2AFEE25-21B2-4F8C-9B3F-51A2C273BB27}" sibTransId="{FFA09304-7044-4CA7-9ABB-68E39FD06113}"/>
    <dgm:cxn modelId="{1B0E2E90-FFB6-403D-A649-8E539CAC1393}" type="presOf" srcId="{19E870AE-33DE-4C1C-8063-3B633D2D03A1}" destId="{9A260454-EF52-43A7-9D48-44C9EFE02759}" srcOrd="0" destOrd="0" presId="urn:microsoft.com/office/officeart/2005/8/layout/process1"/>
    <dgm:cxn modelId="{1031102D-867C-4A22-BA53-B613A96B8132}" type="presOf" srcId="{D9E8A9BB-68A6-4963-8C23-91E529AEF314}" destId="{DAD7FD93-5B0D-48CC-927A-C51DDE4EFFEE}" srcOrd="0" destOrd="0" presId="urn:microsoft.com/office/officeart/2005/8/layout/process1"/>
    <dgm:cxn modelId="{8F43A47C-BCAC-4886-9304-91727C53EE40}" srcId="{6402D399-C88F-4A18-88F1-8479315D28FF}" destId="{D9E8A9BB-68A6-4963-8C23-91E529AEF314}" srcOrd="3" destOrd="0" parTransId="{E2AC30CF-1D6A-4E46-8AE9-8BE723AEBBB5}" sibTransId="{D5FC572D-44A8-477C-85DC-19730589AB6A}"/>
    <dgm:cxn modelId="{53352880-6284-4E89-82E1-828FDD780D40}" type="presOf" srcId="{D5FC572D-44A8-477C-85DC-19730589AB6A}" destId="{C8F981E7-D9B6-4BAF-BCC2-11512586C1B5}" srcOrd="0" destOrd="0" presId="urn:microsoft.com/office/officeart/2005/8/layout/process1"/>
    <dgm:cxn modelId="{B7722A0A-08D6-46DA-9C2E-E0DD54E9B483}" type="presParOf" srcId="{399CD209-DD92-49C7-B927-4FF18BDE9D48}" destId="{5B9C2BF1-F9B1-47FE-ABCF-84BF0DB11F84}" srcOrd="0" destOrd="0" presId="urn:microsoft.com/office/officeart/2005/8/layout/process1"/>
    <dgm:cxn modelId="{5908C924-C350-4A72-9B3B-6480BFE7BB85}" type="presParOf" srcId="{399CD209-DD92-49C7-B927-4FF18BDE9D48}" destId="{9A260454-EF52-43A7-9D48-44C9EFE02759}" srcOrd="1" destOrd="0" presId="urn:microsoft.com/office/officeart/2005/8/layout/process1"/>
    <dgm:cxn modelId="{D089CB65-2D3F-4E9B-93C0-4326FB1A53C3}" type="presParOf" srcId="{9A260454-EF52-43A7-9D48-44C9EFE02759}" destId="{7C81C8D2-C13C-4E50-B6EF-CBA9B4F20724}" srcOrd="0" destOrd="0" presId="urn:microsoft.com/office/officeart/2005/8/layout/process1"/>
    <dgm:cxn modelId="{C55A29A1-09A4-4C10-8EB4-7BC93C96EAD1}" type="presParOf" srcId="{399CD209-DD92-49C7-B927-4FF18BDE9D48}" destId="{E2FE9C73-4F0C-4CC9-A3DE-CC2952B4FF4A}" srcOrd="2" destOrd="0" presId="urn:microsoft.com/office/officeart/2005/8/layout/process1"/>
    <dgm:cxn modelId="{E7EDA5D1-70A4-4255-B581-A8304EB3D715}" type="presParOf" srcId="{399CD209-DD92-49C7-B927-4FF18BDE9D48}" destId="{E8FEB7BD-4ABC-4160-8DEF-3145F6F031EA}" srcOrd="3" destOrd="0" presId="urn:microsoft.com/office/officeart/2005/8/layout/process1"/>
    <dgm:cxn modelId="{ADF12706-4DB1-4678-AC17-40961A59CC52}" type="presParOf" srcId="{E8FEB7BD-4ABC-4160-8DEF-3145F6F031EA}" destId="{BF9A1078-34A5-41A4-8CE6-23A4F7638C33}" srcOrd="0" destOrd="0" presId="urn:microsoft.com/office/officeart/2005/8/layout/process1"/>
    <dgm:cxn modelId="{565F1180-90D5-4830-91D5-E5341D77F00A}" type="presParOf" srcId="{399CD209-DD92-49C7-B927-4FF18BDE9D48}" destId="{4CB0A732-1645-4F31-B8C5-808D35B2F429}" srcOrd="4" destOrd="0" presId="urn:microsoft.com/office/officeart/2005/8/layout/process1"/>
    <dgm:cxn modelId="{6ACD9F00-2A6A-4DF4-910D-93F8789A9542}" type="presParOf" srcId="{399CD209-DD92-49C7-B927-4FF18BDE9D48}" destId="{C584BDBC-484F-451A-968C-1A210061C486}" srcOrd="5" destOrd="0" presId="urn:microsoft.com/office/officeart/2005/8/layout/process1"/>
    <dgm:cxn modelId="{F05A4097-BB34-4212-8B88-1A29FEC40F48}" type="presParOf" srcId="{C584BDBC-484F-451A-968C-1A210061C486}" destId="{FF3B0C37-3180-4301-AFEB-D48FF4B52F9E}" srcOrd="0" destOrd="0" presId="urn:microsoft.com/office/officeart/2005/8/layout/process1"/>
    <dgm:cxn modelId="{A6A5E3F5-4D6E-444D-9BB1-3C7BEEFE89E5}" type="presParOf" srcId="{399CD209-DD92-49C7-B927-4FF18BDE9D48}" destId="{DAD7FD93-5B0D-48CC-927A-C51DDE4EFFEE}" srcOrd="6" destOrd="0" presId="urn:microsoft.com/office/officeart/2005/8/layout/process1"/>
    <dgm:cxn modelId="{F03DE8EC-99C1-4A65-8727-442BAFA75E65}" type="presParOf" srcId="{399CD209-DD92-49C7-B927-4FF18BDE9D48}" destId="{C8F981E7-D9B6-4BAF-BCC2-11512586C1B5}" srcOrd="7" destOrd="0" presId="urn:microsoft.com/office/officeart/2005/8/layout/process1"/>
    <dgm:cxn modelId="{1FC85EC2-647C-4D9B-B87F-73C6DFE2B256}" type="presParOf" srcId="{C8F981E7-D9B6-4BAF-BCC2-11512586C1B5}" destId="{EBEAD5CF-AF9F-4A5A-8875-C8633C57D84E}" srcOrd="0" destOrd="0" presId="urn:microsoft.com/office/officeart/2005/8/layout/process1"/>
    <dgm:cxn modelId="{D4C7878C-2F3D-444C-8868-6B45A5EBCA8D}" type="presParOf" srcId="{399CD209-DD92-49C7-B927-4FF18BDE9D48}" destId="{5B8A721C-644C-4539-8FB7-3A5722E4BAD4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C2BF1-F9B1-47FE-ABCF-84BF0DB11F84}">
      <dsp:nvSpPr>
        <dsp:cNvPr id="0" name=""/>
        <dsp:cNvSpPr/>
      </dsp:nvSpPr>
      <dsp:spPr>
        <a:xfrm>
          <a:off x="5727" y="248769"/>
          <a:ext cx="1775424" cy="1065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/>
            <a:t>October</a:t>
          </a:r>
          <a:r>
            <a:rPr lang="de-DE" sz="1200" b="1" kern="1200" dirty="0" smtClean="0"/>
            <a:t> 2023: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Searching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for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ways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to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adress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the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issue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of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heat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with</a:t>
          </a:r>
          <a:r>
            <a:rPr lang="de-DE" sz="1200" kern="1200" dirty="0" smtClean="0"/>
            <a:t> limited </a:t>
          </a:r>
          <a:r>
            <a:rPr lang="de-DE" sz="1200" kern="1200" dirty="0" err="1" smtClean="0"/>
            <a:t>resources</a:t>
          </a:r>
          <a:endParaRPr lang="de-DE" sz="1200" kern="1200" dirty="0"/>
        </a:p>
      </dsp:txBody>
      <dsp:txXfrm>
        <a:off x="36927" y="279969"/>
        <a:ext cx="1713024" cy="1002854"/>
      </dsp:txXfrm>
    </dsp:sp>
    <dsp:sp modelId="{9A260454-EF52-43A7-9D48-44C9EFE02759}">
      <dsp:nvSpPr>
        <dsp:cNvPr id="0" name=""/>
        <dsp:cNvSpPr/>
      </dsp:nvSpPr>
      <dsp:spPr>
        <a:xfrm>
          <a:off x="1958694" y="561243"/>
          <a:ext cx="376390" cy="440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1958694" y="649304"/>
        <a:ext cx="263473" cy="264183"/>
      </dsp:txXfrm>
    </dsp:sp>
    <dsp:sp modelId="{E2FE9C73-4F0C-4CC9-A3DE-CC2952B4FF4A}">
      <dsp:nvSpPr>
        <dsp:cNvPr id="0" name=""/>
        <dsp:cNvSpPr/>
      </dsp:nvSpPr>
      <dsp:spPr>
        <a:xfrm>
          <a:off x="2491322" y="248769"/>
          <a:ext cx="1775424" cy="1065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March 2024 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Development </a:t>
          </a:r>
          <a:r>
            <a:rPr lang="de-DE" sz="1200" kern="1200" dirty="0" err="1" smtClean="0"/>
            <a:t>of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pilot</a:t>
          </a:r>
          <a:r>
            <a:rPr lang="de-DE" sz="1200" kern="1200" dirty="0" smtClean="0"/>
            <a:t>: </a:t>
          </a:r>
          <a:r>
            <a:rPr lang="de-DE" sz="1200" kern="1200" dirty="0" err="1" smtClean="0"/>
            <a:t>Heat</a:t>
          </a:r>
          <a:r>
            <a:rPr lang="de-DE" sz="1200" kern="1200" dirty="0" smtClean="0"/>
            <a:t> Action Plan</a:t>
          </a:r>
          <a:endParaRPr lang="de-DE" sz="1200" kern="1200" dirty="0"/>
        </a:p>
      </dsp:txBody>
      <dsp:txXfrm>
        <a:off x="2522522" y="279969"/>
        <a:ext cx="1713024" cy="1002854"/>
      </dsp:txXfrm>
    </dsp:sp>
    <dsp:sp modelId="{E8FEB7BD-4ABC-4160-8DEF-3145F6F031EA}">
      <dsp:nvSpPr>
        <dsp:cNvPr id="0" name=""/>
        <dsp:cNvSpPr/>
      </dsp:nvSpPr>
      <dsp:spPr>
        <a:xfrm>
          <a:off x="4444289" y="561243"/>
          <a:ext cx="376390" cy="440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4444289" y="649304"/>
        <a:ext cx="263473" cy="264183"/>
      </dsp:txXfrm>
    </dsp:sp>
    <dsp:sp modelId="{4CB0A732-1645-4F31-B8C5-808D35B2F429}">
      <dsp:nvSpPr>
        <dsp:cNvPr id="0" name=""/>
        <dsp:cNvSpPr/>
      </dsp:nvSpPr>
      <dsp:spPr>
        <a:xfrm>
          <a:off x="4976917" y="248769"/>
          <a:ext cx="1775424" cy="1065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smtClean="0"/>
            <a:t>November 2024: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Internal </a:t>
          </a:r>
          <a:r>
            <a:rPr lang="de-DE" sz="1200" kern="1200" dirty="0" err="1" smtClean="0"/>
            <a:t>workshop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with</a:t>
          </a:r>
          <a:r>
            <a:rPr lang="de-DE" sz="1200" kern="1200" dirty="0" smtClean="0"/>
            <a:t> relevant </a:t>
          </a:r>
          <a:r>
            <a:rPr lang="de-DE" sz="1200" kern="1200" dirty="0" err="1" smtClean="0"/>
            <a:t>departments</a:t>
          </a:r>
          <a:endParaRPr lang="de-DE" sz="1200" kern="1200" dirty="0"/>
        </a:p>
      </dsp:txBody>
      <dsp:txXfrm>
        <a:off x="5008117" y="279969"/>
        <a:ext cx="1713024" cy="1002854"/>
      </dsp:txXfrm>
    </dsp:sp>
    <dsp:sp modelId="{C584BDBC-484F-451A-968C-1A210061C486}">
      <dsp:nvSpPr>
        <dsp:cNvPr id="0" name=""/>
        <dsp:cNvSpPr/>
      </dsp:nvSpPr>
      <dsp:spPr>
        <a:xfrm>
          <a:off x="6929884" y="561243"/>
          <a:ext cx="376390" cy="440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6929884" y="649304"/>
        <a:ext cx="263473" cy="264183"/>
      </dsp:txXfrm>
    </dsp:sp>
    <dsp:sp modelId="{DAD7FD93-5B0D-48CC-927A-C51DDE4EFFEE}">
      <dsp:nvSpPr>
        <dsp:cNvPr id="0" name=""/>
        <dsp:cNvSpPr/>
      </dsp:nvSpPr>
      <dsp:spPr>
        <a:xfrm>
          <a:off x="7462511" y="248769"/>
          <a:ext cx="1775424" cy="1065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/>
            <a:t>January</a:t>
          </a:r>
          <a:r>
            <a:rPr lang="de-DE" sz="1200" b="1" kern="1200" dirty="0" smtClean="0"/>
            <a:t> 2025: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err="1" smtClean="0"/>
            <a:t>Finalization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of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the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heat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action</a:t>
          </a:r>
          <a:r>
            <a:rPr lang="de-DE" sz="1200" kern="1200" dirty="0" smtClean="0"/>
            <a:t> Plan</a:t>
          </a:r>
          <a:endParaRPr lang="de-DE" sz="1200" kern="1200" dirty="0"/>
        </a:p>
      </dsp:txBody>
      <dsp:txXfrm>
        <a:off x="7493711" y="279969"/>
        <a:ext cx="1713024" cy="1002854"/>
      </dsp:txXfrm>
    </dsp:sp>
    <dsp:sp modelId="{C8F981E7-D9B6-4BAF-BCC2-11512586C1B5}">
      <dsp:nvSpPr>
        <dsp:cNvPr id="0" name=""/>
        <dsp:cNvSpPr/>
      </dsp:nvSpPr>
      <dsp:spPr>
        <a:xfrm>
          <a:off x="9415479" y="561243"/>
          <a:ext cx="376390" cy="4403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DE" sz="1100" kern="1200"/>
        </a:p>
      </dsp:txBody>
      <dsp:txXfrm>
        <a:off x="9415479" y="649304"/>
        <a:ext cx="263473" cy="264183"/>
      </dsp:txXfrm>
    </dsp:sp>
    <dsp:sp modelId="{5B8A721C-644C-4539-8FB7-3A5722E4BAD4}">
      <dsp:nvSpPr>
        <dsp:cNvPr id="0" name=""/>
        <dsp:cNvSpPr/>
      </dsp:nvSpPr>
      <dsp:spPr>
        <a:xfrm>
          <a:off x="9948106" y="248769"/>
          <a:ext cx="1775424" cy="10652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b="1" kern="1200" dirty="0" err="1" smtClean="0"/>
            <a:t>February</a:t>
          </a:r>
          <a:r>
            <a:rPr lang="de-DE" sz="1200" b="1" kern="1200" dirty="0" smtClean="0"/>
            <a:t> 2025: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Resolution </a:t>
          </a:r>
          <a:r>
            <a:rPr lang="de-DE" sz="1200" kern="1200" dirty="0" err="1" smtClean="0"/>
            <a:t>by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the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city</a:t>
          </a:r>
          <a:r>
            <a:rPr lang="de-DE" sz="1200" kern="1200" dirty="0" smtClean="0"/>
            <a:t> </a:t>
          </a:r>
          <a:r>
            <a:rPr lang="de-DE" sz="1200" kern="1200" dirty="0" err="1" smtClean="0"/>
            <a:t>council</a:t>
          </a:r>
          <a:endParaRPr lang="de-DE" sz="1200" kern="1200" dirty="0"/>
        </a:p>
      </dsp:txBody>
      <dsp:txXfrm>
        <a:off x="9979306" y="279969"/>
        <a:ext cx="1713024" cy="10028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754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2768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29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23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0666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31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7421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692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893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57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30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39F28-FA54-44C2-8022-B0668FBFF826}" type="datetimeFigureOut">
              <a:rPr lang="de-DE" smtClean="0"/>
              <a:t>10.06.2025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73BD-A075-4F18-B01B-00E2D7E3414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854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48888" y="357447"/>
            <a:ext cx="3122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City </a:t>
            </a:r>
            <a:r>
              <a:rPr lang="de-DE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Lüdenscheid</a:t>
            </a:r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48888" y="726779"/>
            <a:ext cx="3801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Pilot: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Developing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action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plan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666472090"/>
              </p:ext>
            </p:extLst>
          </p:nvPr>
        </p:nvGraphicFramePr>
        <p:xfrm>
          <a:off x="231370" y="1465443"/>
          <a:ext cx="11729259" cy="1562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Grafi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47" y="119079"/>
            <a:ext cx="2001982" cy="500072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231370" y="3168170"/>
            <a:ext cx="3485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Challenges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Limited time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Involving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departments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Distribute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responsibilities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heat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priority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095999" y="3083304"/>
            <a:ext cx="41729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gained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Deep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Dive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Empowerment</a:t>
            </a: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Time &amp; Focus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Peer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31370" y="5100295"/>
            <a:ext cx="6931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Measures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currently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being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sensitization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vulnerable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drinking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campaign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cooling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tree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trenches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2797" y="4496943"/>
            <a:ext cx="1535937" cy="2149389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848" y="5100295"/>
            <a:ext cx="1217952" cy="1215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671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FFD807A2DFE3B49916A64BE02B1BC80" ma:contentTypeVersion="18" ma:contentTypeDescription="Ein neues Dokument erstellen." ma:contentTypeScope="" ma:versionID="26837c27286e73cd02d8888dcee8d34b">
  <xsd:schema xmlns:xsd="http://www.w3.org/2001/XMLSchema" xmlns:xs="http://www.w3.org/2001/XMLSchema" xmlns:p="http://schemas.microsoft.com/office/2006/metadata/properties" xmlns:ns2="d09ae711-e737-4771-a733-dae4026d30ca" xmlns:ns3="5024892e-3bde-4320-aa0f-2027630caaa8" targetNamespace="http://schemas.microsoft.com/office/2006/metadata/properties" ma:root="true" ma:fieldsID="29756acfb7a5dba23e946f80c8f722e0" ns2:_="" ns3:_="">
    <xsd:import namespace="d09ae711-e737-4771-a733-dae4026d30ca"/>
    <xsd:import namespace="5024892e-3bde-4320-aa0f-2027630caa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ae711-e737-4771-a733-dae4026d30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0aed264e-563a-469a-8ebe-271e849ec1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4892e-3bde-4320-aa0f-2027630caaa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1b2dc1c-7bf6-47c6-b7db-29991f92a7bc}" ma:internalName="TaxCatchAll" ma:showField="CatchAllData" ma:web="5024892e-3bde-4320-aa0f-2027630caa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9ae711-e737-4771-a733-dae4026d30ca">
      <Terms xmlns="http://schemas.microsoft.com/office/infopath/2007/PartnerControls"/>
    </lcf76f155ced4ddcb4097134ff3c332f>
    <TaxCatchAll xmlns="5024892e-3bde-4320-aa0f-2027630caaa8" xsi:nil="true"/>
  </documentManagement>
</p:properties>
</file>

<file path=customXml/itemProps1.xml><?xml version="1.0" encoding="utf-8"?>
<ds:datastoreItem xmlns:ds="http://schemas.openxmlformats.org/officeDocument/2006/customXml" ds:itemID="{4FADF47C-28BD-4B20-92A7-D0C92A11D993}"/>
</file>

<file path=customXml/itemProps2.xml><?xml version="1.0" encoding="utf-8"?>
<ds:datastoreItem xmlns:ds="http://schemas.openxmlformats.org/officeDocument/2006/customXml" ds:itemID="{D108EA57-534D-415F-B05D-90D30D318D24}"/>
</file>

<file path=customXml/itemProps3.xml><?xml version="1.0" encoding="utf-8"?>
<ds:datastoreItem xmlns:ds="http://schemas.openxmlformats.org/officeDocument/2006/customXml" ds:itemID="{E9B64CBC-78D0-4AE5-BC4D-B20686F953A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Stadt Lüdenscheid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Schnippering, Lea</dc:creator>
  <cp:lastModifiedBy>Schnippering, Lea</cp:lastModifiedBy>
  <cp:revision>3</cp:revision>
  <dcterms:created xsi:type="dcterms:W3CDTF">2025-06-10T11:35:58Z</dcterms:created>
  <dcterms:modified xsi:type="dcterms:W3CDTF">2025-06-10T11:56:56Z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0x0101008FFD807A2DFE3B49916A64BE02B1BC80</vt:lpwstr>
  </property>
</Properties>
</file>