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58" r:id="rId7"/>
    <p:sldId id="257" r:id="rId8"/>
    <p:sldId id="259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4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8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07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717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09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49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1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7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1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9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5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8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0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3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6D119-D8E3-4FFD-988E-6E819EAD14A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72EEB2-B859-455F-AD69-50FB23F0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0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8E52-CAE3-F16E-4F90-849DBF9799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MOMBASA MUNICIPALITY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C3763-0DD1-0F37-DFAA-94441EEA1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URBAN HEAT ISLAND PROGRAM </a:t>
            </a:r>
          </a:p>
        </p:txBody>
      </p:sp>
    </p:spTree>
    <p:extLst>
      <p:ext uri="{BB962C8B-B14F-4D97-AF65-F5344CB8AC3E}">
        <p14:creationId xmlns:p14="http://schemas.microsoft.com/office/powerpoint/2010/main" val="78782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115-8B3A-4173-477D-96D710DC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D9F4A-505D-02F5-83D5-AC76779AD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4000" dirty="0"/>
              <a:t>urban heat island mapping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  <a:p>
            <a:pPr marL="0" indent="0">
              <a:buNone/>
            </a:pPr>
            <a:r>
              <a:rPr lang="en-US" sz="4000" dirty="0"/>
              <a:t>Urban heat island sensitization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Urban heat island launch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Urban heat island training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Greening program  </a:t>
            </a:r>
          </a:p>
        </p:txBody>
      </p:sp>
    </p:spTree>
    <p:extLst>
      <p:ext uri="{BB962C8B-B14F-4D97-AF65-F5344CB8AC3E}">
        <p14:creationId xmlns:p14="http://schemas.microsoft.com/office/powerpoint/2010/main" val="95975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D7BD6F-7EED-A2E7-C2E1-75550B87E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2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7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E883D-F58C-839B-68F6-018619253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55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7C35FE-D218-7BA8-53CF-0A60E2BED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0"/>
            <a:ext cx="11691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7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1FE9-57B5-F19D-B729-B64DE455A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6104"/>
          </a:xfrm>
        </p:spPr>
        <p:txBody>
          <a:bodyPr/>
          <a:lstStyle/>
          <a:p>
            <a:r>
              <a:rPr lang="en-US" dirty="0"/>
              <a:t>Climate change officer training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5028E7-E580-75C5-AB5D-D1EDEDAB9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58" y="1039414"/>
            <a:ext cx="4506684" cy="3183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23E708-EAA6-A439-7608-423185F24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775" y="1121230"/>
            <a:ext cx="4941339" cy="3102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7A560F-626C-AC65-7ECE-A68CF6CF2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9" y="4223310"/>
            <a:ext cx="4332513" cy="255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B6CE-A829-91D5-31A4-8708BF0B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10"/>
            <a:ext cx="10515600" cy="712561"/>
          </a:xfrm>
        </p:spPr>
        <p:txBody>
          <a:bodyPr/>
          <a:lstStyle/>
          <a:p>
            <a:r>
              <a:rPr lang="en-US" dirty="0"/>
              <a:t>Launch of urban heat island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0B22E7-820F-4FB8-CACF-F3F78C562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40" y="886171"/>
            <a:ext cx="5316173" cy="3078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53799-B253-C7E3-A00E-0702D14E4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413" y="939745"/>
            <a:ext cx="5316173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D6FD4E-A086-B235-512E-FC1167E77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84" y="3911545"/>
            <a:ext cx="5121084" cy="29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8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7D2E-2B7E-E26A-2443-EB32258A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/>
          <a:lstStyle/>
          <a:p>
            <a:r>
              <a:rPr lang="en-US" dirty="0"/>
              <a:t>Call for 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1F289-BD5D-E7DE-36F8-88F3DA9D8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53331"/>
            <a:ext cx="10515600" cy="4351338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Urban heat strategy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building on urban heat island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resources to support urban heat island program implementation.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for knowledge sharing and peer learning on urban heat island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875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FD807A2DFE3B49916A64BE02B1BC80" ma:contentTypeVersion="18" ma:contentTypeDescription="Ein neues Dokument erstellen." ma:contentTypeScope="" ma:versionID="26837c27286e73cd02d8888dcee8d34b">
  <xsd:schema xmlns:xsd="http://www.w3.org/2001/XMLSchema" xmlns:xs="http://www.w3.org/2001/XMLSchema" xmlns:p="http://schemas.microsoft.com/office/2006/metadata/properties" xmlns:ns2="d09ae711-e737-4771-a733-dae4026d30ca" xmlns:ns3="5024892e-3bde-4320-aa0f-2027630caaa8" targetNamespace="http://schemas.microsoft.com/office/2006/metadata/properties" ma:root="true" ma:fieldsID="29756acfb7a5dba23e946f80c8f722e0" ns2:_="" ns3:_="">
    <xsd:import namespace="d09ae711-e737-4771-a733-dae4026d30ca"/>
    <xsd:import namespace="5024892e-3bde-4320-aa0f-2027630caa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ae711-e737-4771-a733-dae4026d30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4892e-3bde-4320-aa0f-2027630caaa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b2dc1c-7bf6-47c6-b7db-29991f92a7bc}" ma:internalName="TaxCatchAll" ma:showField="CatchAllData" ma:web="5024892e-3bde-4320-aa0f-2027630caa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9ae711-e737-4771-a733-dae4026d30ca">
      <Terms xmlns="http://schemas.microsoft.com/office/infopath/2007/PartnerControls"/>
    </lcf76f155ced4ddcb4097134ff3c332f>
    <TaxCatchAll xmlns="5024892e-3bde-4320-aa0f-2027630caaa8" xsi:nil="true"/>
  </documentManagement>
</p:properties>
</file>

<file path=customXml/itemProps1.xml><?xml version="1.0" encoding="utf-8"?>
<ds:datastoreItem xmlns:ds="http://schemas.openxmlformats.org/officeDocument/2006/customXml" ds:itemID="{84BE47A3-5D99-497F-A461-7883CFF056C1}"/>
</file>

<file path=customXml/itemProps2.xml><?xml version="1.0" encoding="utf-8"?>
<ds:datastoreItem xmlns:ds="http://schemas.openxmlformats.org/officeDocument/2006/customXml" ds:itemID="{95F5755C-5BEB-4847-B8B6-1350D78FD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A3E0D6-05CD-474B-ABC1-1BEE106113F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c429d02-6bda-49e7-b6df-3f3f16bf03dd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</TotalTime>
  <Words>73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Facet</vt:lpstr>
      <vt:lpstr>MOMBASA MUNICIPALITY</vt:lpstr>
      <vt:lpstr>Presentation outline </vt:lpstr>
      <vt:lpstr>PowerPoint Presentation</vt:lpstr>
      <vt:lpstr>PowerPoint Presentation</vt:lpstr>
      <vt:lpstr>PowerPoint Presentation</vt:lpstr>
      <vt:lpstr>Climate change officer training </vt:lpstr>
      <vt:lpstr>Launch of urban heat island </vt:lpstr>
      <vt:lpstr>Call for Action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OMAR MOHAMED - MAME202234094</dc:creator>
  <cp:lastModifiedBy>OMAR MOHAMED - MAME202234094</cp:lastModifiedBy>
  <cp:revision>10</cp:revision>
  <dcterms:created xsi:type="dcterms:W3CDTF">2025-06-11T03:58:45Z</dcterms:created>
  <dcterms:modified xsi:type="dcterms:W3CDTF">2025-06-11T08:52:00Z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0x0101008FFD807A2DFE3B49916A64BE02B1BC80</vt:lpwstr>
  </property>
</Properties>
</file>