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256" r:id="rId2"/>
    <p:sldId id="901" r:id="rId3"/>
    <p:sldId id="903" r:id="rId4"/>
    <p:sldId id="904" r:id="rId5"/>
    <p:sldId id="902" r:id="rId6"/>
    <p:sldId id="905" r:id="rId7"/>
    <p:sldId id="421" r:id="rId8"/>
    <p:sldId id="900" r:id="rId9"/>
    <p:sldId id="906" r:id="rId10"/>
    <p:sldId id="911" r:id="rId11"/>
    <p:sldId id="912" r:id="rId12"/>
    <p:sldId id="913" r:id="rId13"/>
    <p:sldId id="914" r:id="rId14"/>
    <p:sldId id="908" r:id="rId15"/>
    <p:sldId id="916" r:id="rId16"/>
    <p:sldId id="917" r:id="rId17"/>
    <p:sldId id="919" r:id="rId18"/>
    <p:sldId id="918" r:id="rId19"/>
    <p:sldId id="920" r:id="rId20"/>
    <p:sldId id="922" r:id="rId21"/>
    <p:sldId id="921" r:id="rId22"/>
    <p:sldId id="924" r:id="rId23"/>
    <p:sldId id="923" r:id="rId24"/>
    <p:sldId id="925" r:id="rId25"/>
    <p:sldId id="332" r:id="rId26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VDpGczCQy2XMkS1RzLY/kw==" hashData="DeAfvD29zgIhtGZHxTse4EuOYLs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meer REGE" initials="SR" lastIdx="3" clrIdx="0">
    <p:extLst>
      <p:ext uri="{19B8F6BF-5375-455C-9EA6-DF929625EA0E}">
        <p15:presenceInfo xmlns:p15="http://schemas.microsoft.com/office/powerpoint/2012/main" userId="S-1-5-21-483663884-2422557537-3480827644-214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1F34"/>
    <a:srgbClr val="1C6A9F"/>
    <a:srgbClr val="6B95C7"/>
    <a:srgbClr val="FFF628"/>
    <a:srgbClr val="FFFF99"/>
    <a:srgbClr val="A7A7A7"/>
    <a:srgbClr val="0077B5"/>
    <a:srgbClr val="3992C1"/>
    <a:srgbClr val="FFFFFF"/>
    <a:srgbClr val="4646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67B128-490B-415C-AC1B-324D91A707ED}" v="93" dt="2020-07-21T17:26:05.659"/>
    <p1510:client id="{84C1FF32-21F5-4F31-8BDF-A95DAF3832C8}" v="575" dt="2020-07-21T18:28:19.300"/>
  </p1510:revLst>
</p1510:revInfo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47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1627"/>
    </p:cViewPr>
  </p:sorterViewPr>
  <p:notesViewPr>
    <p:cSldViewPr snapToGrid="0">
      <p:cViewPr varScale="1">
        <p:scale>
          <a:sx n="61" d="100"/>
          <a:sy n="61" d="100"/>
        </p:scale>
        <p:origin x="-3130" y="-8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arl Rodrigues" userId="eae6236669324155" providerId="Windows Live" clId="Web-{2267B128-490B-415C-AC1B-324D91A707ED}"/>
    <pc:docChg chg="addSld modSld sldOrd">
      <pc:chgData name="Pearl Rodrigues" userId="eae6236669324155" providerId="Windows Live" clId="Web-{2267B128-490B-415C-AC1B-324D91A707ED}" dt="2020-07-21T17:26:05.706" v="88"/>
      <pc:docMkLst>
        <pc:docMk/>
      </pc:docMkLst>
      <pc:sldChg chg="modSp">
        <pc:chgData name="Pearl Rodrigues" userId="eae6236669324155" providerId="Windows Live" clId="Web-{2267B128-490B-415C-AC1B-324D91A707ED}" dt="2020-07-21T17:22:32.439" v="33"/>
        <pc:sldMkLst>
          <pc:docMk/>
          <pc:sldMk cId="423447042" sldId="313"/>
        </pc:sldMkLst>
        <pc:spChg chg="mod">
          <ac:chgData name="Pearl Rodrigues" userId="eae6236669324155" providerId="Windows Live" clId="Web-{2267B128-490B-415C-AC1B-324D91A707ED}" dt="2020-07-21T17:22:32.439" v="33"/>
          <ac:spMkLst>
            <pc:docMk/>
            <pc:sldMk cId="423447042" sldId="313"/>
            <ac:spMk id="11" creationId="{00000000-0000-0000-0000-000000000000}"/>
          </ac:spMkLst>
        </pc:spChg>
      </pc:sldChg>
      <pc:sldChg chg="modSp">
        <pc:chgData name="Pearl Rodrigues" userId="eae6236669324155" providerId="Windows Live" clId="Web-{2267B128-490B-415C-AC1B-324D91A707ED}" dt="2020-07-21T17:15:07.185" v="11" actId="1076"/>
        <pc:sldMkLst>
          <pc:docMk/>
          <pc:sldMk cId="1009558476" sldId="318"/>
        </pc:sldMkLst>
        <pc:spChg chg="mod">
          <ac:chgData name="Pearl Rodrigues" userId="eae6236669324155" providerId="Windows Live" clId="Web-{2267B128-490B-415C-AC1B-324D91A707ED}" dt="2020-07-21T17:15:07.185" v="11" actId="1076"/>
          <ac:spMkLst>
            <pc:docMk/>
            <pc:sldMk cId="1009558476" sldId="318"/>
            <ac:spMk id="17" creationId="{B224146D-D838-4957-B304-8C96E15533F8}"/>
          </ac:spMkLst>
        </pc:spChg>
        <pc:picChg chg="mod">
          <ac:chgData name="Pearl Rodrigues" userId="eae6236669324155" providerId="Windows Live" clId="Web-{2267B128-490B-415C-AC1B-324D91A707ED}" dt="2020-07-21T17:15:07.170" v="10" actId="1076"/>
          <ac:picMkLst>
            <pc:docMk/>
            <pc:sldMk cId="1009558476" sldId="318"/>
            <ac:picMk id="7" creationId="{00000000-0000-0000-0000-000000000000}"/>
          </ac:picMkLst>
        </pc:picChg>
      </pc:sldChg>
      <pc:sldChg chg="modSp">
        <pc:chgData name="Pearl Rodrigues" userId="eae6236669324155" providerId="Windows Live" clId="Web-{2267B128-490B-415C-AC1B-324D91A707ED}" dt="2020-07-21T17:18:38.001" v="29" actId="20577"/>
        <pc:sldMkLst>
          <pc:docMk/>
          <pc:sldMk cId="2020087070" sldId="323"/>
        </pc:sldMkLst>
        <pc:spChg chg="mod">
          <ac:chgData name="Pearl Rodrigues" userId="eae6236669324155" providerId="Windows Live" clId="Web-{2267B128-490B-415C-AC1B-324D91A707ED}" dt="2020-07-21T17:18:38.001" v="29" actId="20577"/>
          <ac:spMkLst>
            <pc:docMk/>
            <pc:sldMk cId="2020087070" sldId="323"/>
            <ac:spMk id="22" creationId="{0DB403E9-7515-48ED-9F68-23E69BFA20E8}"/>
          </ac:spMkLst>
        </pc:spChg>
        <pc:spChg chg="mod">
          <ac:chgData name="Pearl Rodrigues" userId="eae6236669324155" providerId="Windows Live" clId="Web-{2267B128-490B-415C-AC1B-324D91A707ED}" dt="2020-07-21T17:17:09.342" v="21" actId="20577"/>
          <ac:spMkLst>
            <pc:docMk/>
            <pc:sldMk cId="2020087070" sldId="323"/>
            <ac:spMk id="27" creationId="{C80B4E07-DD11-4966-98B2-6E6C0A39051E}"/>
          </ac:spMkLst>
        </pc:spChg>
      </pc:sldChg>
      <pc:sldChg chg="modSp">
        <pc:chgData name="Pearl Rodrigues" userId="eae6236669324155" providerId="Windows Live" clId="Web-{2267B128-490B-415C-AC1B-324D91A707ED}" dt="2020-07-21T17:20:38.485" v="32" actId="20577"/>
        <pc:sldMkLst>
          <pc:docMk/>
          <pc:sldMk cId="814235842" sldId="324"/>
        </pc:sldMkLst>
        <pc:spChg chg="mod">
          <ac:chgData name="Pearl Rodrigues" userId="eae6236669324155" providerId="Windows Live" clId="Web-{2267B128-490B-415C-AC1B-324D91A707ED}" dt="2020-07-21T17:20:38.485" v="32" actId="20577"/>
          <ac:spMkLst>
            <pc:docMk/>
            <pc:sldMk cId="814235842" sldId="324"/>
            <ac:spMk id="11" creationId="{00000000-0000-0000-0000-000000000000}"/>
          </ac:spMkLst>
        </pc:spChg>
        <pc:spChg chg="mod">
          <ac:chgData name="Pearl Rodrigues" userId="eae6236669324155" providerId="Windows Live" clId="Web-{2267B128-490B-415C-AC1B-324D91A707ED}" dt="2020-07-21T17:19:54.469" v="31" actId="14100"/>
          <ac:spMkLst>
            <pc:docMk/>
            <pc:sldMk cId="814235842" sldId="324"/>
            <ac:spMk id="22" creationId="{0DB403E9-7515-48ED-9F68-23E69BFA20E8}"/>
          </ac:spMkLst>
        </pc:spChg>
      </pc:sldChg>
      <pc:sldChg chg="addSp delSp modSp add ord replId">
        <pc:chgData name="Pearl Rodrigues" userId="eae6236669324155" providerId="Windows Live" clId="Web-{2267B128-490B-415C-AC1B-324D91A707ED}" dt="2020-07-21T17:26:05.706" v="88"/>
        <pc:sldMkLst>
          <pc:docMk/>
          <pc:sldMk cId="1701525167" sldId="325"/>
        </pc:sldMkLst>
        <pc:spChg chg="add mod">
          <ac:chgData name="Pearl Rodrigues" userId="eae6236669324155" providerId="Windows Live" clId="Web-{2267B128-490B-415C-AC1B-324D91A707ED}" dt="2020-07-21T17:26:05.331" v="82" actId="20577"/>
          <ac:spMkLst>
            <pc:docMk/>
            <pc:sldMk cId="1701525167" sldId="325"/>
            <ac:spMk id="4" creationId="{6E5E241F-410F-4DD2-9BC4-28BCA4EA19C7}"/>
          </ac:spMkLst>
        </pc:spChg>
        <pc:spChg chg="add mod">
          <ac:chgData name="Pearl Rodrigues" userId="eae6236669324155" providerId="Windows Live" clId="Web-{2267B128-490B-415C-AC1B-324D91A707ED}" dt="2020-07-21T17:26:05.706" v="88"/>
          <ac:spMkLst>
            <pc:docMk/>
            <pc:sldMk cId="1701525167" sldId="325"/>
            <ac:spMk id="5" creationId="{699D3DA8-AE89-49A2-80D8-2059897AD83C}"/>
          </ac:spMkLst>
        </pc:spChg>
        <pc:spChg chg="del">
          <ac:chgData name="Pearl Rodrigues" userId="eae6236669324155" providerId="Windows Live" clId="Web-{2267B128-490B-415C-AC1B-324D91A707ED}" dt="2020-07-21T17:23:05.080" v="39"/>
          <ac:spMkLst>
            <pc:docMk/>
            <pc:sldMk cId="1701525167" sldId="325"/>
            <ac:spMk id="11" creationId="{00000000-0000-0000-0000-000000000000}"/>
          </ac:spMkLst>
        </pc:spChg>
        <pc:spChg chg="add del mod">
          <ac:chgData name="Pearl Rodrigues" userId="eae6236669324155" providerId="Windows Live" clId="Web-{2267B128-490B-415C-AC1B-324D91A707ED}" dt="2020-07-21T17:23:52.346" v="51"/>
          <ac:spMkLst>
            <pc:docMk/>
            <pc:sldMk cId="1701525167" sldId="325"/>
            <ac:spMk id="13" creationId="{2BEB6F5C-1934-4C95-9A6D-F625EE65458B}"/>
          </ac:spMkLst>
        </pc:spChg>
        <pc:spChg chg="add del mod">
          <ac:chgData name="Pearl Rodrigues" userId="eae6236669324155" providerId="Windows Live" clId="Web-{2267B128-490B-415C-AC1B-324D91A707ED}" dt="2020-07-21T17:26:05.222" v="80"/>
          <ac:spMkLst>
            <pc:docMk/>
            <pc:sldMk cId="1701525167" sldId="325"/>
            <ac:spMk id="14" creationId="{21DDFC4E-B11F-43AD-993C-6C34AA8949E8}"/>
          </ac:spMkLst>
        </pc:spChg>
        <pc:spChg chg="add mod">
          <ac:chgData name="Pearl Rodrigues" userId="eae6236669324155" providerId="Windows Live" clId="Web-{2267B128-490B-415C-AC1B-324D91A707ED}" dt="2020-07-21T17:24:25.486" v="59" actId="1076"/>
          <ac:spMkLst>
            <pc:docMk/>
            <pc:sldMk cId="1701525167" sldId="325"/>
            <ac:spMk id="15" creationId="{0D7FDCDF-9DC0-4B24-8178-3EDD350BFE09}"/>
          </ac:spMkLst>
        </pc:spChg>
        <pc:spChg chg="del">
          <ac:chgData name="Pearl Rodrigues" userId="eae6236669324155" providerId="Windows Live" clId="Web-{2267B128-490B-415C-AC1B-324D91A707ED}" dt="2020-07-21T17:23:05.080" v="38"/>
          <ac:spMkLst>
            <pc:docMk/>
            <pc:sldMk cId="1701525167" sldId="325"/>
            <ac:spMk id="22" creationId="{0DB403E9-7515-48ED-9F68-23E69BFA20E8}"/>
          </ac:spMkLst>
        </pc:spChg>
        <pc:spChg chg="del">
          <ac:chgData name="Pearl Rodrigues" userId="eae6236669324155" providerId="Windows Live" clId="Web-{2267B128-490B-415C-AC1B-324D91A707ED}" dt="2020-07-21T17:23:05.080" v="37"/>
          <ac:spMkLst>
            <pc:docMk/>
            <pc:sldMk cId="1701525167" sldId="325"/>
            <ac:spMk id="27" creationId="{C80B4E07-DD11-4966-98B2-6E6C0A39051E}"/>
          </ac:spMkLst>
        </pc:spChg>
        <pc:cxnChg chg="add del">
          <ac:chgData name="Pearl Rodrigues" userId="eae6236669324155" providerId="Windows Live" clId="Web-{2267B128-490B-415C-AC1B-324D91A707ED}" dt="2020-07-21T17:23:06.158" v="40"/>
          <ac:cxnSpMkLst>
            <pc:docMk/>
            <pc:sldMk cId="1701525167" sldId="325"/>
            <ac:cxnSpMk id="2" creationId="{7B8E12C2-2A4B-4052-8EE1-E67480048989}"/>
          </ac:cxnSpMkLst>
        </pc:cxnChg>
      </pc:sldChg>
    </pc:docChg>
  </pc:docChgLst>
  <pc:docChgLst>
    <pc:chgData name="kayanat mulla" userId="cabb549997727b49" providerId="LiveId" clId="{FFAEC680-C033-4A17-A3CA-98FE61D117A6}"/>
    <pc:docChg chg="custSel modSld">
      <pc:chgData name="kayanat mulla" userId="cabb549997727b49" providerId="LiveId" clId="{FFAEC680-C033-4A17-A3CA-98FE61D117A6}" dt="2023-01-05T12:20:50.356" v="54" actId="20577"/>
      <pc:docMkLst>
        <pc:docMk/>
      </pc:docMkLst>
      <pc:sldChg chg="delSp modSp mod">
        <pc:chgData name="kayanat mulla" userId="cabb549997727b49" providerId="LiveId" clId="{FFAEC680-C033-4A17-A3CA-98FE61D117A6}" dt="2023-01-05T12:18:29.681" v="1" actId="21"/>
        <pc:sldMkLst>
          <pc:docMk/>
          <pc:sldMk cId="0" sldId="374"/>
        </pc:sldMkLst>
        <pc:spChg chg="del mod">
          <ac:chgData name="kayanat mulla" userId="cabb549997727b49" providerId="LiveId" clId="{FFAEC680-C033-4A17-A3CA-98FE61D117A6}" dt="2023-01-05T12:18:29.681" v="1" actId="21"/>
          <ac:spMkLst>
            <pc:docMk/>
            <pc:sldMk cId="0" sldId="374"/>
            <ac:spMk id="6" creationId="{00000000-0000-0000-0000-000000000000}"/>
          </ac:spMkLst>
        </pc:spChg>
      </pc:sldChg>
      <pc:sldChg chg="modSp mod">
        <pc:chgData name="kayanat mulla" userId="cabb549997727b49" providerId="LiveId" clId="{FFAEC680-C033-4A17-A3CA-98FE61D117A6}" dt="2023-01-05T12:20:12.952" v="13" actId="20577"/>
        <pc:sldMkLst>
          <pc:docMk/>
          <pc:sldMk cId="4206005876" sldId="886"/>
        </pc:sldMkLst>
        <pc:spChg chg="mod">
          <ac:chgData name="kayanat mulla" userId="cabb549997727b49" providerId="LiveId" clId="{FFAEC680-C033-4A17-A3CA-98FE61D117A6}" dt="2023-01-05T12:20:12.952" v="13" actId="20577"/>
          <ac:spMkLst>
            <pc:docMk/>
            <pc:sldMk cId="4206005876" sldId="886"/>
            <ac:spMk id="4" creationId="{F1C79FD5-B290-3C81-08D8-CE91958841E8}"/>
          </ac:spMkLst>
        </pc:spChg>
      </pc:sldChg>
      <pc:sldChg chg="modSp mod">
        <pc:chgData name="kayanat mulla" userId="cabb549997727b49" providerId="LiveId" clId="{FFAEC680-C033-4A17-A3CA-98FE61D117A6}" dt="2023-01-05T12:20:50.356" v="54" actId="20577"/>
        <pc:sldMkLst>
          <pc:docMk/>
          <pc:sldMk cId="758883816" sldId="893"/>
        </pc:sldMkLst>
        <pc:spChg chg="mod">
          <ac:chgData name="kayanat mulla" userId="cabb549997727b49" providerId="LiveId" clId="{FFAEC680-C033-4A17-A3CA-98FE61D117A6}" dt="2023-01-05T12:20:50.356" v="54" actId="20577"/>
          <ac:spMkLst>
            <pc:docMk/>
            <pc:sldMk cId="758883816" sldId="893"/>
            <ac:spMk id="2" creationId="{4727B6E1-2799-F793-1038-5199E3926930}"/>
          </ac:spMkLst>
        </pc:spChg>
      </pc:sldChg>
    </pc:docChg>
  </pc:docChgLst>
  <pc:docChgLst>
    <pc:chgData name="Pearl Rodrigues" userId="eae6236669324155" providerId="Windows Live" clId="Web-{84C1FF32-21F5-4F31-8BDF-A95DAF3832C8}"/>
    <pc:docChg chg="addSld delSld modSld">
      <pc:chgData name="Pearl Rodrigues" userId="eae6236669324155" providerId="Windows Live" clId="Web-{84C1FF32-21F5-4F31-8BDF-A95DAF3832C8}" dt="2020-07-21T18:28:19.300" v="535" actId="1076"/>
      <pc:docMkLst>
        <pc:docMk/>
      </pc:docMkLst>
      <pc:sldChg chg="modSp">
        <pc:chgData name="Pearl Rodrigues" userId="eae6236669324155" providerId="Windows Live" clId="Web-{84C1FF32-21F5-4F31-8BDF-A95DAF3832C8}" dt="2020-07-21T18:19:49.999" v="456"/>
        <pc:sldMkLst>
          <pc:docMk/>
          <pc:sldMk cId="0" sldId="258"/>
        </pc:sldMkLst>
        <pc:spChg chg="mod">
          <ac:chgData name="Pearl Rodrigues" userId="eae6236669324155" providerId="Windows Live" clId="Web-{84C1FF32-21F5-4F31-8BDF-A95DAF3832C8}" dt="2020-07-21T18:19:11.232" v="445" actId="1076"/>
          <ac:spMkLst>
            <pc:docMk/>
            <pc:sldMk cId="0" sldId="258"/>
            <ac:spMk id="12" creationId="{14052A34-D38B-4871-8478-7C9D669293F6}"/>
          </ac:spMkLst>
        </pc:spChg>
        <pc:spChg chg="mod">
          <ac:chgData name="Pearl Rodrigues" userId="eae6236669324155" providerId="Windows Live" clId="Web-{84C1FF32-21F5-4F31-8BDF-A95DAF3832C8}" dt="2020-07-21T18:19:32.217" v="453" actId="1076"/>
          <ac:spMkLst>
            <pc:docMk/>
            <pc:sldMk cId="0" sldId="258"/>
            <ac:spMk id="14" creationId="{5ECBA14C-FFB0-44F7-802C-BB4AC76153AE}"/>
          </ac:spMkLst>
        </pc:spChg>
        <pc:grpChg chg="mod">
          <ac:chgData name="Pearl Rodrigues" userId="eae6236669324155" providerId="Windows Live" clId="Web-{84C1FF32-21F5-4F31-8BDF-A95DAF3832C8}" dt="2020-07-21T18:19:21.373" v="451" actId="1076"/>
          <ac:grpSpMkLst>
            <pc:docMk/>
            <pc:sldMk cId="0" sldId="258"/>
            <ac:grpSpMk id="6" creationId="{0CE4BCA6-1597-4B8B-9C0B-CA8FC6791A18}"/>
          </ac:grpSpMkLst>
        </pc:grpChg>
        <pc:picChg chg="mod">
          <ac:chgData name="Pearl Rodrigues" userId="eae6236669324155" providerId="Windows Live" clId="Web-{84C1FF32-21F5-4F31-8BDF-A95DAF3832C8}" dt="2020-07-21T18:19:49.999" v="456"/>
          <ac:picMkLst>
            <pc:docMk/>
            <pc:sldMk cId="0" sldId="258"/>
            <ac:picMk id="7" creationId="{00000000-0000-0000-0000-000000000000}"/>
          </ac:picMkLst>
        </pc:picChg>
        <pc:picChg chg="mod">
          <ac:chgData name="Pearl Rodrigues" userId="eae6236669324155" providerId="Windows Live" clId="Web-{84C1FF32-21F5-4F31-8BDF-A95DAF3832C8}" dt="2020-07-21T18:19:39.639" v="454" actId="1076"/>
          <ac:picMkLst>
            <pc:docMk/>
            <pc:sldMk cId="0" sldId="258"/>
            <ac:picMk id="20" creationId="{00000000-0000-0000-0000-000000000000}"/>
          </ac:picMkLst>
        </pc:picChg>
        <pc:picChg chg="mod">
          <ac:chgData name="Pearl Rodrigues" userId="eae6236669324155" providerId="Windows Live" clId="Web-{84C1FF32-21F5-4F31-8BDF-A95DAF3832C8}" dt="2020-07-21T18:19:31.076" v="452" actId="1076"/>
          <ac:picMkLst>
            <pc:docMk/>
            <pc:sldMk cId="0" sldId="258"/>
            <ac:picMk id="27" creationId="{00000000-0000-0000-0000-000000000000}"/>
          </ac:picMkLst>
        </pc:picChg>
      </pc:sldChg>
      <pc:sldChg chg="modSp">
        <pc:chgData name="Pearl Rodrigues" userId="eae6236669324155" providerId="Windows Live" clId="Web-{84C1FF32-21F5-4F31-8BDF-A95DAF3832C8}" dt="2020-07-21T18:20:07" v="460" actId="20577"/>
        <pc:sldMkLst>
          <pc:docMk/>
          <pc:sldMk cId="0" sldId="259"/>
        </pc:sldMkLst>
        <pc:spChg chg="mod">
          <ac:chgData name="Pearl Rodrigues" userId="eae6236669324155" providerId="Windows Live" clId="Web-{84C1FF32-21F5-4F31-8BDF-A95DAF3832C8}" dt="2020-07-21T18:20:01.687" v="457" actId="20577"/>
          <ac:spMkLst>
            <pc:docMk/>
            <pc:sldMk cId="0" sldId="259"/>
            <ac:spMk id="8" creationId="{00000000-0000-0000-0000-000000000000}"/>
          </ac:spMkLst>
        </pc:spChg>
        <pc:spChg chg="mod">
          <ac:chgData name="Pearl Rodrigues" userId="eae6236669324155" providerId="Windows Live" clId="Web-{84C1FF32-21F5-4F31-8BDF-A95DAF3832C8}" dt="2020-07-21T18:20:07" v="460" actId="20577"/>
          <ac:spMkLst>
            <pc:docMk/>
            <pc:sldMk cId="0" sldId="259"/>
            <ac:spMk id="9" creationId="{00000000-0000-0000-0000-000000000000}"/>
          </ac:spMkLst>
        </pc:spChg>
      </pc:sldChg>
      <pc:sldChg chg="addSp modSp">
        <pc:chgData name="Pearl Rodrigues" userId="eae6236669324155" providerId="Windows Live" clId="Web-{84C1FF32-21F5-4F31-8BDF-A95DAF3832C8}" dt="2020-07-21T18:22:36.162" v="479" actId="20577"/>
        <pc:sldMkLst>
          <pc:docMk/>
          <pc:sldMk cId="0" sldId="260"/>
        </pc:sldMkLst>
        <pc:spChg chg="mod">
          <ac:chgData name="Pearl Rodrigues" userId="eae6236669324155" providerId="Windows Live" clId="Web-{84C1FF32-21F5-4F31-8BDF-A95DAF3832C8}" dt="2020-07-21T18:22:36.162" v="479" actId="20577"/>
          <ac:spMkLst>
            <pc:docMk/>
            <pc:sldMk cId="0" sldId="260"/>
            <ac:spMk id="2" creationId="{00000000-0000-0000-0000-000000000000}"/>
          </ac:spMkLst>
        </pc:spChg>
        <pc:spChg chg="mod">
          <ac:chgData name="Pearl Rodrigues" userId="eae6236669324155" providerId="Windows Live" clId="Web-{84C1FF32-21F5-4F31-8BDF-A95DAF3832C8}" dt="2020-07-21T18:05:48.622" v="350" actId="1076"/>
          <ac:spMkLst>
            <pc:docMk/>
            <pc:sldMk cId="0" sldId="260"/>
            <ac:spMk id="3" creationId="{00000000-0000-0000-0000-000000000000}"/>
          </ac:spMkLst>
        </pc:spChg>
        <pc:spChg chg="add mod ord">
          <ac:chgData name="Pearl Rodrigues" userId="eae6236669324155" providerId="Windows Live" clId="Web-{84C1FF32-21F5-4F31-8BDF-A95DAF3832C8}" dt="2020-07-21T18:07:46.549" v="364"/>
          <ac:spMkLst>
            <pc:docMk/>
            <pc:sldMk cId="0" sldId="260"/>
            <ac:spMk id="4" creationId="{5A2CB00E-676F-469B-8F30-9363B9CFFC7D}"/>
          </ac:spMkLst>
        </pc:spChg>
        <pc:spChg chg="mod">
          <ac:chgData name="Pearl Rodrigues" userId="eae6236669324155" providerId="Windows Live" clId="Web-{84C1FF32-21F5-4F31-8BDF-A95DAF3832C8}" dt="2020-07-21T18:22:32.662" v="473" actId="20577"/>
          <ac:spMkLst>
            <pc:docMk/>
            <pc:sldMk cId="0" sldId="260"/>
            <ac:spMk id="8" creationId="{00000000-0000-0000-0000-000000000000}"/>
          </ac:spMkLst>
        </pc:spChg>
      </pc:sldChg>
      <pc:sldChg chg="modSp">
        <pc:chgData name="Pearl Rodrigues" userId="eae6236669324155" providerId="Windows Live" clId="Web-{84C1FF32-21F5-4F31-8BDF-A95DAF3832C8}" dt="2020-07-21T18:23:01.928" v="485" actId="14100"/>
        <pc:sldMkLst>
          <pc:docMk/>
          <pc:sldMk cId="0" sldId="262"/>
        </pc:sldMkLst>
        <pc:spChg chg="mod">
          <ac:chgData name="Pearl Rodrigues" userId="eae6236669324155" providerId="Windows Live" clId="Web-{84C1FF32-21F5-4F31-8BDF-A95DAF3832C8}" dt="2020-07-21T18:22:53.037" v="483" actId="20577"/>
          <ac:spMkLst>
            <pc:docMk/>
            <pc:sldMk cId="0" sldId="262"/>
            <ac:spMk id="16" creationId="{9ECE034D-84E7-4EFA-AF17-DCC6439614C9}"/>
          </ac:spMkLst>
        </pc:spChg>
        <pc:spChg chg="mod">
          <ac:chgData name="Pearl Rodrigues" userId="eae6236669324155" providerId="Windows Live" clId="Web-{84C1FF32-21F5-4F31-8BDF-A95DAF3832C8}" dt="2020-07-21T18:23:01.928" v="485" actId="14100"/>
          <ac:spMkLst>
            <pc:docMk/>
            <pc:sldMk cId="0" sldId="262"/>
            <ac:spMk id="42" creationId="{891C68A0-3A8A-415C-AFCC-CA8BECF935E0}"/>
          </ac:spMkLst>
        </pc:spChg>
      </pc:sldChg>
      <pc:sldChg chg="modSp">
        <pc:chgData name="Pearl Rodrigues" userId="eae6236669324155" providerId="Windows Live" clId="Web-{84C1FF32-21F5-4F31-8BDF-A95DAF3832C8}" dt="2020-07-21T18:23:32.648" v="486" actId="20577"/>
        <pc:sldMkLst>
          <pc:docMk/>
          <pc:sldMk cId="0" sldId="264"/>
        </pc:sldMkLst>
        <pc:spChg chg="mod">
          <ac:chgData name="Pearl Rodrigues" userId="eae6236669324155" providerId="Windows Live" clId="Web-{84C1FF32-21F5-4F31-8BDF-A95DAF3832C8}" dt="2020-07-21T18:23:32.648" v="486" actId="20577"/>
          <ac:spMkLst>
            <pc:docMk/>
            <pc:sldMk cId="0" sldId="264"/>
            <ac:spMk id="15" creationId="{FE85A4C0-B3D6-4905-A8F7-46D59FD62D7C}"/>
          </ac:spMkLst>
        </pc:spChg>
      </pc:sldChg>
      <pc:sldChg chg="modSp">
        <pc:chgData name="Pearl Rodrigues" userId="eae6236669324155" providerId="Windows Live" clId="Web-{84C1FF32-21F5-4F31-8BDF-A95DAF3832C8}" dt="2020-07-21T18:10:58.853" v="389" actId="1076"/>
        <pc:sldMkLst>
          <pc:docMk/>
          <pc:sldMk cId="0" sldId="268"/>
        </pc:sldMkLst>
        <pc:spChg chg="mod">
          <ac:chgData name="Pearl Rodrigues" userId="eae6236669324155" providerId="Windows Live" clId="Web-{84C1FF32-21F5-4F31-8BDF-A95DAF3832C8}" dt="2020-07-21T18:10:05.523" v="380" actId="1076"/>
          <ac:spMkLst>
            <pc:docMk/>
            <pc:sldMk cId="0" sldId="268"/>
            <ac:spMk id="15" creationId="{00000000-0000-0000-0000-000000000000}"/>
          </ac:spMkLst>
        </pc:spChg>
        <pc:spChg chg="mod">
          <ac:chgData name="Pearl Rodrigues" userId="eae6236669324155" providerId="Windows Live" clId="Web-{84C1FF32-21F5-4F31-8BDF-A95DAF3832C8}" dt="2020-07-21T18:10:05.539" v="381" actId="1076"/>
          <ac:spMkLst>
            <pc:docMk/>
            <pc:sldMk cId="0" sldId="268"/>
            <ac:spMk id="17" creationId="{00000000-0000-0000-0000-000000000000}"/>
          </ac:spMkLst>
        </pc:spChg>
        <pc:spChg chg="mod">
          <ac:chgData name="Pearl Rodrigues" userId="eae6236669324155" providerId="Windows Live" clId="Web-{84C1FF32-21F5-4F31-8BDF-A95DAF3832C8}" dt="2020-07-21T18:10:38.477" v="385" actId="1076"/>
          <ac:spMkLst>
            <pc:docMk/>
            <pc:sldMk cId="0" sldId="268"/>
            <ac:spMk id="21" creationId="{00000000-0000-0000-0000-000000000000}"/>
          </ac:spMkLst>
        </pc:spChg>
        <pc:spChg chg="mod">
          <ac:chgData name="Pearl Rodrigues" userId="eae6236669324155" providerId="Windows Live" clId="Web-{84C1FF32-21F5-4F31-8BDF-A95DAF3832C8}" dt="2020-07-21T18:10:05.539" v="382" actId="1076"/>
          <ac:spMkLst>
            <pc:docMk/>
            <pc:sldMk cId="0" sldId="268"/>
            <ac:spMk id="31" creationId="{00000000-0000-0000-0000-000000000000}"/>
          </ac:spMkLst>
        </pc:spChg>
        <pc:spChg chg="mod">
          <ac:chgData name="Pearl Rodrigues" userId="eae6236669324155" providerId="Windows Live" clId="Web-{84C1FF32-21F5-4F31-8BDF-A95DAF3832C8}" dt="2020-07-21T18:10:45.056" v="386" actId="1076"/>
          <ac:spMkLst>
            <pc:docMk/>
            <pc:sldMk cId="0" sldId="268"/>
            <ac:spMk id="32" creationId="{00000000-0000-0000-0000-000000000000}"/>
          </ac:spMkLst>
        </pc:spChg>
        <pc:picChg chg="mod">
          <ac:chgData name="Pearl Rodrigues" userId="eae6236669324155" providerId="Windows Live" clId="Web-{84C1FF32-21F5-4F31-8BDF-A95DAF3832C8}" dt="2020-07-21T18:10:58.853" v="389" actId="1076"/>
          <ac:picMkLst>
            <pc:docMk/>
            <pc:sldMk cId="0" sldId="268"/>
            <ac:picMk id="3" creationId="{00000000-0000-0000-0000-000000000000}"/>
          </ac:picMkLst>
        </pc:picChg>
        <pc:picChg chg="mod">
          <ac:chgData name="Pearl Rodrigues" userId="eae6236669324155" providerId="Windows Live" clId="Web-{84C1FF32-21F5-4F31-8BDF-A95DAF3832C8}" dt="2020-07-21T18:10:47.790" v="387" actId="14100"/>
          <ac:picMkLst>
            <pc:docMk/>
            <pc:sldMk cId="0" sldId="268"/>
            <ac:picMk id="4" creationId="{00000000-0000-0000-0000-000000000000}"/>
          </ac:picMkLst>
        </pc:picChg>
      </pc:sldChg>
      <pc:sldChg chg="modSp">
        <pc:chgData name="Pearl Rodrigues" userId="eae6236669324155" providerId="Windows Live" clId="Web-{84C1FF32-21F5-4F31-8BDF-A95DAF3832C8}" dt="2020-07-21T18:26:03.623" v="519"/>
        <pc:sldMkLst>
          <pc:docMk/>
          <pc:sldMk cId="0" sldId="281"/>
        </pc:sldMkLst>
        <pc:graphicFrameChg chg="mod modGraphic">
          <ac:chgData name="Pearl Rodrigues" userId="eae6236669324155" providerId="Windows Live" clId="Web-{84C1FF32-21F5-4F31-8BDF-A95DAF3832C8}" dt="2020-07-21T18:26:03.623" v="519"/>
          <ac:graphicFrameMkLst>
            <pc:docMk/>
            <pc:sldMk cId="0" sldId="281"/>
            <ac:graphicFrameMk id="14" creationId="{00000000-0000-0000-0000-000000000000}"/>
          </ac:graphicFrameMkLst>
        </pc:graphicFrameChg>
      </pc:sldChg>
      <pc:sldChg chg="addSp delSp modSp">
        <pc:chgData name="Pearl Rodrigues" userId="eae6236669324155" providerId="Windows Live" clId="Web-{84C1FF32-21F5-4F31-8BDF-A95DAF3832C8}" dt="2020-07-21T18:27:49.315" v="530" actId="14100"/>
        <pc:sldMkLst>
          <pc:docMk/>
          <pc:sldMk cId="0" sldId="282"/>
        </pc:sldMkLst>
        <pc:spChg chg="add mod">
          <ac:chgData name="Pearl Rodrigues" userId="eae6236669324155" providerId="Windows Live" clId="Web-{84C1FF32-21F5-4F31-8BDF-A95DAF3832C8}" dt="2020-07-21T18:27:49.315" v="530" actId="14100"/>
          <ac:spMkLst>
            <pc:docMk/>
            <pc:sldMk cId="0" sldId="282"/>
            <ac:spMk id="2" creationId="{0F630485-92E8-4F47-B8B4-F4F4C48A59EC}"/>
          </ac:spMkLst>
        </pc:spChg>
        <pc:cxnChg chg="del">
          <ac:chgData name="Pearl Rodrigues" userId="eae6236669324155" providerId="Windows Live" clId="Web-{84C1FF32-21F5-4F31-8BDF-A95DAF3832C8}" dt="2020-07-21T18:26:20.343" v="522"/>
          <ac:cxnSpMkLst>
            <pc:docMk/>
            <pc:sldMk cId="0" sldId="282"/>
            <ac:cxnSpMk id="12" creationId="{00000000-0000-0000-0000-000000000000}"/>
          </ac:cxnSpMkLst>
        </pc:cxnChg>
        <pc:cxnChg chg="del">
          <ac:chgData name="Pearl Rodrigues" userId="eae6236669324155" providerId="Windows Live" clId="Web-{84C1FF32-21F5-4F31-8BDF-A95DAF3832C8}" dt="2020-07-21T18:26:19.827" v="521"/>
          <ac:cxnSpMkLst>
            <pc:docMk/>
            <pc:sldMk cId="0" sldId="282"/>
            <ac:cxnSpMk id="13" creationId="{33C96223-0FA1-452F-97B5-7EF809CAB045}"/>
          </ac:cxnSpMkLst>
        </pc:cxnChg>
      </pc:sldChg>
      <pc:sldChg chg="addSp delSp modSp">
        <pc:chgData name="Pearl Rodrigues" userId="eae6236669324155" providerId="Windows Live" clId="Web-{84C1FF32-21F5-4F31-8BDF-A95DAF3832C8}" dt="2020-07-21T18:28:19.300" v="535" actId="1076"/>
        <pc:sldMkLst>
          <pc:docMk/>
          <pc:sldMk cId="0" sldId="283"/>
        </pc:sldMkLst>
        <pc:spChg chg="add del mod">
          <ac:chgData name="Pearl Rodrigues" userId="eae6236669324155" providerId="Windows Live" clId="Web-{84C1FF32-21F5-4F31-8BDF-A95DAF3832C8}" dt="2020-07-21T18:27:53.440" v="531"/>
          <ac:spMkLst>
            <pc:docMk/>
            <pc:sldMk cId="0" sldId="283"/>
            <ac:spMk id="2" creationId="{4387DBB8-C1A0-4468-9523-3B044B6B2A4A}"/>
          </ac:spMkLst>
        </pc:spChg>
        <pc:spChg chg="add mod">
          <ac:chgData name="Pearl Rodrigues" userId="eae6236669324155" providerId="Windows Live" clId="Web-{84C1FF32-21F5-4F31-8BDF-A95DAF3832C8}" dt="2020-07-21T18:28:19.300" v="535" actId="1076"/>
          <ac:spMkLst>
            <pc:docMk/>
            <pc:sldMk cId="0" sldId="283"/>
            <ac:spMk id="3" creationId="{80DBD22E-0F67-4E61-AAA1-89534691FF38}"/>
          </ac:spMkLst>
        </pc:spChg>
        <pc:cxnChg chg="del">
          <ac:chgData name="Pearl Rodrigues" userId="eae6236669324155" providerId="Windows Live" clId="Web-{84C1FF32-21F5-4F31-8BDF-A95DAF3832C8}" dt="2020-07-21T18:26:17.311" v="520"/>
          <ac:cxnSpMkLst>
            <pc:docMk/>
            <pc:sldMk cId="0" sldId="283"/>
            <ac:cxnSpMk id="12" creationId="{00000000-0000-0000-0000-000000000000}"/>
          </ac:cxnSpMkLst>
        </pc:cxnChg>
      </pc:sldChg>
      <pc:sldChg chg="addSp delSp modSp">
        <pc:chgData name="Pearl Rodrigues" userId="eae6236669324155" providerId="Windows Live" clId="Web-{84C1FF32-21F5-4F31-8BDF-A95DAF3832C8}" dt="2020-07-21T18:11:27.136" v="390"/>
        <pc:sldMkLst>
          <pc:docMk/>
          <pc:sldMk cId="1356187545" sldId="306"/>
        </pc:sldMkLst>
        <pc:spChg chg="add del mod">
          <ac:chgData name="Pearl Rodrigues" userId="eae6236669324155" providerId="Windows Live" clId="Web-{84C1FF32-21F5-4F31-8BDF-A95DAF3832C8}" dt="2020-07-21T18:11:27.136" v="390"/>
          <ac:spMkLst>
            <pc:docMk/>
            <pc:sldMk cId="1356187545" sldId="306"/>
            <ac:spMk id="4" creationId="{0781C7AF-5397-43B8-AA46-C00025420E2D}"/>
          </ac:spMkLst>
        </pc:spChg>
        <pc:spChg chg="add">
          <ac:chgData name="Pearl Rodrigues" userId="eae6236669324155" providerId="Windows Live" clId="Web-{84C1FF32-21F5-4F31-8BDF-A95DAF3832C8}" dt="2020-07-21T18:09:31.443" v="377"/>
          <ac:spMkLst>
            <pc:docMk/>
            <pc:sldMk cId="1356187545" sldId="306"/>
            <ac:spMk id="5" creationId="{77EAADF6-9552-4F11-9918-69FAF381812E}"/>
          </ac:spMkLst>
        </pc:spChg>
        <pc:spChg chg="del">
          <ac:chgData name="Pearl Rodrigues" userId="eae6236669324155" providerId="Windows Live" clId="Web-{84C1FF32-21F5-4F31-8BDF-A95DAF3832C8}" dt="2020-07-21T18:09:30.881" v="376"/>
          <ac:spMkLst>
            <pc:docMk/>
            <pc:sldMk cId="1356187545" sldId="306"/>
            <ac:spMk id="8" creationId="{00000000-0000-0000-0000-000000000000}"/>
          </ac:spMkLst>
        </pc:spChg>
        <pc:spChg chg="mod">
          <ac:chgData name="Pearl Rodrigues" userId="eae6236669324155" providerId="Windows Live" clId="Web-{84C1FF32-21F5-4F31-8BDF-A95DAF3832C8}" dt="2020-07-21T18:09:03.942" v="372" actId="20577"/>
          <ac:spMkLst>
            <pc:docMk/>
            <pc:sldMk cId="1356187545" sldId="306"/>
            <ac:spMk id="17" creationId="{00000000-0000-0000-0000-000000000000}"/>
          </ac:spMkLst>
        </pc:spChg>
      </pc:sldChg>
      <pc:sldChg chg="modSp">
        <pc:chgData name="Pearl Rodrigues" userId="eae6236669324155" providerId="Windows Live" clId="Web-{84C1FF32-21F5-4F31-8BDF-A95DAF3832C8}" dt="2020-07-21T18:25:07.480" v="492" actId="20577"/>
        <pc:sldMkLst>
          <pc:docMk/>
          <pc:sldMk cId="125309888" sldId="307"/>
        </pc:sldMkLst>
        <pc:spChg chg="mod">
          <ac:chgData name="Pearl Rodrigues" userId="eae6236669324155" providerId="Windows Live" clId="Web-{84C1FF32-21F5-4F31-8BDF-A95DAF3832C8}" dt="2020-07-21T18:11:46.214" v="391" actId="20577"/>
          <ac:spMkLst>
            <pc:docMk/>
            <pc:sldMk cId="125309888" sldId="307"/>
            <ac:spMk id="7" creationId="{00000000-0000-0000-0000-000000000000}"/>
          </ac:spMkLst>
        </pc:spChg>
        <pc:spChg chg="mod">
          <ac:chgData name="Pearl Rodrigues" userId="eae6236669324155" providerId="Windows Live" clId="Web-{84C1FF32-21F5-4F31-8BDF-A95DAF3832C8}" dt="2020-07-21T18:25:07.480" v="492" actId="20577"/>
          <ac:spMkLst>
            <pc:docMk/>
            <pc:sldMk cId="125309888" sldId="307"/>
            <ac:spMk id="9" creationId="{00000000-0000-0000-0000-000000000000}"/>
          </ac:spMkLst>
        </pc:spChg>
      </pc:sldChg>
      <pc:sldChg chg="del">
        <pc:chgData name="Pearl Rodrigues" userId="eae6236669324155" providerId="Windows Live" clId="Web-{84C1FF32-21F5-4F31-8BDF-A95DAF3832C8}" dt="2020-07-21T17:30:26.226" v="23"/>
        <pc:sldMkLst>
          <pc:docMk/>
          <pc:sldMk cId="423447042" sldId="313"/>
        </pc:sldMkLst>
      </pc:sldChg>
      <pc:sldChg chg="modSp">
        <pc:chgData name="Pearl Rodrigues" userId="eae6236669324155" providerId="Windows Live" clId="Web-{84C1FF32-21F5-4F31-8BDF-A95DAF3832C8}" dt="2020-07-21T18:24:40.198" v="489"/>
        <pc:sldMkLst>
          <pc:docMk/>
          <pc:sldMk cId="3424115168" sldId="322"/>
        </pc:sldMkLst>
        <pc:spChg chg="mod">
          <ac:chgData name="Pearl Rodrigues" userId="eae6236669324155" providerId="Windows Live" clId="Web-{84C1FF32-21F5-4F31-8BDF-A95DAF3832C8}" dt="2020-07-21T18:24:40.198" v="489"/>
          <ac:spMkLst>
            <pc:docMk/>
            <pc:sldMk cId="3424115168" sldId="322"/>
            <ac:spMk id="177" creationId="{72041D37-1A3A-4E7C-AD12-C61818281A08}"/>
          </ac:spMkLst>
        </pc:spChg>
      </pc:sldChg>
      <pc:sldChg chg="del">
        <pc:chgData name="Pearl Rodrigues" userId="eae6236669324155" providerId="Windows Live" clId="Web-{84C1FF32-21F5-4F31-8BDF-A95DAF3832C8}" dt="2020-07-21T17:32:09.293" v="57"/>
        <pc:sldMkLst>
          <pc:docMk/>
          <pc:sldMk cId="2020087070" sldId="323"/>
        </pc:sldMkLst>
      </pc:sldChg>
      <pc:sldChg chg="del">
        <pc:chgData name="Pearl Rodrigues" userId="eae6236669324155" providerId="Windows Live" clId="Web-{84C1FF32-21F5-4F31-8BDF-A95DAF3832C8}" dt="2020-07-21T17:35:26.691" v="137"/>
        <pc:sldMkLst>
          <pc:docMk/>
          <pc:sldMk cId="814235842" sldId="324"/>
        </pc:sldMkLst>
      </pc:sldChg>
      <pc:sldChg chg="addSp delSp modSp">
        <pc:chgData name="Pearl Rodrigues" userId="eae6236669324155" providerId="Windows Live" clId="Web-{84C1FF32-21F5-4F31-8BDF-A95DAF3832C8}" dt="2020-07-21T18:16:51.289" v="438" actId="20577"/>
        <pc:sldMkLst>
          <pc:docMk/>
          <pc:sldMk cId="1701525167" sldId="325"/>
        </pc:sldMkLst>
        <pc:spChg chg="mod">
          <ac:chgData name="Pearl Rodrigues" userId="eae6236669324155" providerId="Windows Live" clId="Web-{84C1FF32-21F5-4F31-8BDF-A95DAF3832C8}" dt="2020-07-21T18:13:33.719" v="401" actId="20577"/>
          <ac:spMkLst>
            <pc:docMk/>
            <pc:sldMk cId="1701525167" sldId="325"/>
            <ac:spMk id="3" creationId="{00000000-0000-0000-0000-000000000000}"/>
          </ac:spMkLst>
        </pc:spChg>
        <pc:spChg chg="mod">
          <ac:chgData name="Pearl Rodrigues" userId="eae6236669324155" providerId="Windows Live" clId="Web-{84C1FF32-21F5-4F31-8BDF-A95DAF3832C8}" dt="2020-07-21T17:33:58.110" v="100" actId="20577"/>
          <ac:spMkLst>
            <pc:docMk/>
            <pc:sldMk cId="1701525167" sldId="325"/>
            <ac:spMk id="4" creationId="{6E5E241F-410F-4DD2-9BC4-28BCA4EA19C7}"/>
          </ac:spMkLst>
        </pc:spChg>
        <pc:spChg chg="del">
          <ac:chgData name="Pearl Rodrigues" userId="eae6236669324155" providerId="Windows Live" clId="Web-{84C1FF32-21F5-4F31-8BDF-A95DAF3832C8}" dt="2020-07-21T17:29:08.161" v="0"/>
          <ac:spMkLst>
            <pc:docMk/>
            <pc:sldMk cId="1701525167" sldId="325"/>
            <ac:spMk id="5" creationId="{699D3DA8-AE89-49A2-80D8-2059897AD83C}"/>
          </ac:spMkLst>
        </pc:spChg>
        <pc:spChg chg="mod">
          <ac:chgData name="Pearl Rodrigues" userId="eae6236669324155" providerId="Windows Live" clId="Web-{84C1FF32-21F5-4F31-8BDF-A95DAF3832C8}" dt="2020-07-21T18:16:51.289" v="438" actId="20577"/>
          <ac:spMkLst>
            <pc:docMk/>
            <pc:sldMk cId="1701525167" sldId="325"/>
            <ac:spMk id="9" creationId="{C346F4F2-ABC6-4838-B374-4A4FE0A7673E}"/>
          </ac:spMkLst>
        </pc:spChg>
        <pc:spChg chg="add mod">
          <ac:chgData name="Pearl Rodrigues" userId="eae6236669324155" providerId="Windows Live" clId="Web-{84C1FF32-21F5-4F31-8BDF-A95DAF3832C8}" dt="2020-07-21T17:34:51.175" v="132" actId="20577"/>
          <ac:spMkLst>
            <pc:docMk/>
            <pc:sldMk cId="1701525167" sldId="325"/>
            <ac:spMk id="10" creationId="{B64B43E9-FC62-448E-B32E-37A75C4483E8}"/>
          </ac:spMkLst>
        </pc:spChg>
        <pc:spChg chg="add mod">
          <ac:chgData name="Pearl Rodrigues" userId="eae6236669324155" providerId="Windows Live" clId="Web-{84C1FF32-21F5-4F31-8BDF-A95DAF3832C8}" dt="2020-07-21T17:56:13.271" v="243" actId="20577"/>
          <ac:spMkLst>
            <pc:docMk/>
            <pc:sldMk cId="1701525167" sldId="325"/>
            <ac:spMk id="11" creationId="{9775AA50-36F8-44B6-96ED-8AF949A64F13}"/>
          </ac:spMkLst>
        </pc:spChg>
        <pc:spChg chg="del">
          <ac:chgData name="Pearl Rodrigues" userId="eae6236669324155" providerId="Windows Live" clId="Web-{84C1FF32-21F5-4F31-8BDF-A95DAF3832C8}" dt="2020-07-21T17:29:16.630" v="10"/>
          <ac:spMkLst>
            <pc:docMk/>
            <pc:sldMk cId="1701525167" sldId="325"/>
            <ac:spMk id="15" creationId="{0D7FDCDF-9DC0-4B24-8178-3EDD350BFE09}"/>
          </ac:spMkLst>
        </pc:spChg>
      </pc:sldChg>
      <pc:sldChg chg="modSp add replId">
        <pc:chgData name="Pearl Rodrigues" userId="eae6236669324155" providerId="Windows Live" clId="Web-{84C1FF32-21F5-4F31-8BDF-A95DAF3832C8}" dt="2020-07-21T18:13:39.938" v="408" actId="20577"/>
        <pc:sldMkLst>
          <pc:docMk/>
          <pc:sldMk cId="1361940993" sldId="326"/>
        </pc:sldMkLst>
        <pc:spChg chg="mod">
          <ac:chgData name="Pearl Rodrigues" userId="eae6236669324155" providerId="Windows Live" clId="Web-{84C1FF32-21F5-4F31-8BDF-A95DAF3832C8}" dt="2020-07-21T18:13:39.938" v="408" actId="20577"/>
          <ac:spMkLst>
            <pc:docMk/>
            <pc:sldMk cId="1361940993" sldId="326"/>
            <ac:spMk id="3" creationId="{00000000-0000-0000-0000-000000000000}"/>
          </ac:spMkLst>
        </pc:spChg>
        <pc:spChg chg="mod">
          <ac:chgData name="Pearl Rodrigues" userId="eae6236669324155" providerId="Windows Live" clId="Web-{84C1FF32-21F5-4F31-8BDF-A95DAF3832C8}" dt="2020-07-21T17:57:15.211" v="253" actId="20577"/>
          <ac:spMkLst>
            <pc:docMk/>
            <pc:sldMk cId="1361940993" sldId="326"/>
            <ac:spMk id="4" creationId="{6E5E241F-410F-4DD2-9BC4-28BCA4EA19C7}"/>
          </ac:spMkLst>
        </pc:spChg>
        <pc:spChg chg="mod">
          <ac:chgData name="Pearl Rodrigues" userId="eae6236669324155" providerId="Windows Live" clId="Web-{84C1FF32-21F5-4F31-8BDF-A95DAF3832C8}" dt="2020-07-21T17:40:04.468" v="155" actId="20577"/>
          <ac:spMkLst>
            <pc:docMk/>
            <pc:sldMk cId="1361940993" sldId="326"/>
            <ac:spMk id="10" creationId="{B64B43E9-FC62-448E-B32E-37A75C4483E8}"/>
          </ac:spMkLst>
        </pc:spChg>
        <pc:spChg chg="mod">
          <ac:chgData name="Pearl Rodrigues" userId="eae6236669324155" providerId="Windows Live" clId="Web-{84C1FF32-21F5-4F31-8BDF-A95DAF3832C8}" dt="2020-07-21T17:34:23.361" v="120" actId="20577"/>
          <ac:spMkLst>
            <pc:docMk/>
            <pc:sldMk cId="1361940993" sldId="326"/>
            <ac:spMk id="11" creationId="{9775AA50-36F8-44B6-96ED-8AF949A64F13}"/>
          </ac:spMkLst>
        </pc:spChg>
      </pc:sldChg>
      <pc:sldChg chg="modSp add replId">
        <pc:chgData name="Pearl Rodrigues" userId="eae6236669324155" providerId="Windows Live" clId="Web-{84C1FF32-21F5-4F31-8BDF-A95DAF3832C8}" dt="2020-07-21T18:13:46.563" v="412" actId="20577"/>
        <pc:sldMkLst>
          <pc:docMk/>
          <pc:sldMk cId="3301570039" sldId="327"/>
        </pc:sldMkLst>
        <pc:spChg chg="mod">
          <ac:chgData name="Pearl Rodrigues" userId="eae6236669324155" providerId="Windows Live" clId="Web-{84C1FF32-21F5-4F31-8BDF-A95DAF3832C8}" dt="2020-07-21T18:13:46.563" v="412" actId="20577"/>
          <ac:spMkLst>
            <pc:docMk/>
            <pc:sldMk cId="3301570039" sldId="327"/>
            <ac:spMk id="3" creationId="{00000000-0000-0000-0000-000000000000}"/>
          </ac:spMkLst>
        </pc:spChg>
        <pc:spChg chg="mod">
          <ac:chgData name="Pearl Rodrigues" userId="eae6236669324155" providerId="Windows Live" clId="Web-{84C1FF32-21F5-4F31-8BDF-A95DAF3832C8}" dt="2020-07-21T17:58:35.777" v="259" actId="20577"/>
          <ac:spMkLst>
            <pc:docMk/>
            <pc:sldMk cId="3301570039" sldId="327"/>
            <ac:spMk id="4" creationId="{6E5E241F-410F-4DD2-9BC4-28BCA4EA19C7}"/>
          </ac:spMkLst>
        </pc:spChg>
        <pc:spChg chg="mod">
          <ac:chgData name="Pearl Rodrigues" userId="eae6236669324155" providerId="Windows Live" clId="Web-{84C1FF32-21F5-4F31-8BDF-A95DAF3832C8}" dt="2020-07-21T18:00:19.469" v="316" actId="20577"/>
          <ac:spMkLst>
            <pc:docMk/>
            <pc:sldMk cId="3301570039" sldId="327"/>
            <ac:spMk id="10" creationId="{B64B43E9-FC62-448E-B32E-37A75C4483E8}"/>
          </ac:spMkLst>
        </pc:spChg>
        <pc:spChg chg="mod">
          <ac:chgData name="Pearl Rodrigues" userId="eae6236669324155" providerId="Windows Live" clId="Web-{84C1FF32-21F5-4F31-8BDF-A95DAF3832C8}" dt="2020-07-21T17:34:33.486" v="129" actId="20577"/>
          <ac:spMkLst>
            <pc:docMk/>
            <pc:sldMk cId="3301570039" sldId="327"/>
            <ac:spMk id="11" creationId="{9775AA50-36F8-44B6-96ED-8AF949A64F1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C9C405-2079-419D-B52F-FEAFB67A83A6}" type="datetimeFigureOut">
              <a:rPr lang="en-US" smtClean="0"/>
              <a:pPr/>
              <a:t>9/1/2023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323A9-6652-46BC-A88B-4E5332F584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2982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F5CDAA-B547-4746-8F83-28A45D84F36B}" type="datetimeFigureOut">
              <a:rPr lang="en-IN" smtClean="0"/>
              <a:pPr/>
              <a:t>01-09-2023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E6F199-F6A0-4A3E-BD47-BA7FE3CB67F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3872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7200" y="-7938"/>
            <a:ext cx="1066800" cy="79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2965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/>
          <a:lstStyle/>
          <a:p>
            <a:fld id="{3A9F7B76-F23F-4A17-8B5C-C7C1DD832159}" type="datetimeFigureOut">
              <a:rPr lang="en-US" smtClean="0"/>
              <a:pPr/>
              <a:t>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/>
          <a:lstStyle/>
          <a:p>
            <a:fld id="{EC2677D0-5C56-4549-B148-49812800755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/>
          <a:lstStyle/>
          <a:p>
            <a:fld id="{3A9F7B76-F23F-4A17-8B5C-C7C1DD832159}" type="datetimeFigureOut">
              <a:rPr lang="en-US" smtClean="0"/>
              <a:pPr/>
              <a:t>9/1/2023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/>
          <a:lstStyle/>
          <a:p>
            <a:fld id="{EC2677D0-5C56-4549-B148-49812800755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/>
          <a:lstStyle/>
          <a:p>
            <a:fld id="{3A9F7B76-F23F-4A17-8B5C-C7C1DD832159}" type="datetimeFigureOut">
              <a:rPr lang="en-US" smtClean="0"/>
              <a:pPr/>
              <a:t>9/1/2023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/>
          <a:lstStyle/>
          <a:p>
            <a:fld id="{EC2677D0-5C56-4549-B148-49812800755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142748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:\Mailhem &amp; NWMPL- Kayanat\01 NWMPL\NWMPL\Marketing\General\NWMPL- Logo.png">
            <a:extLst>
              <a:ext uri="{FF2B5EF4-FFF2-40B4-BE49-F238E27FC236}">
                <a16:creationId xmlns:a16="http://schemas.microsoft.com/office/drawing/2014/main" id="{853ED39A-DF93-4D71-B607-6E6EECD8F568}"/>
              </a:ext>
            </a:extLst>
          </p:cNvPr>
          <p:cNvPicPr/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270" y="6403340"/>
            <a:ext cx="1802130" cy="454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 txBox="1">
            <a:spLocks/>
          </p:cNvSpPr>
          <p:nvPr userDrawn="1"/>
        </p:nvSpPr>
        <p:spPr>
          <a:xfrm>
            <a:off x="2133600" y="6593840"/>
            <a:ext cx="7010400" cy="26416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>
            <a:normAutofit fontScale="55000" lnSpcReduction="2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n-cs"/>
            </a:endParaRPr>
          </a:p>
        </p:txBody>
      </p:sp>
      <p:sp>
        <p:nvSpPr>
          <p:cNvPr id="4" name="Subtitle 2"/>
          <p:cNvSpPr txBox="1">
            <a:spLocks/>
          </p:cNvSpPr>
          <p:nvPr userDrawn="1"/>
        </p:nvSpPr>
        <p:spPr>
          <a:xfrm>
            <a:off x="2103120" y="6431280"/>
            <a:ext cx="7040880" cy="5714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>
            <a:normAutofit fontScale="250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j-cs"/>
              </a:rPr>
              <a:t>. 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/>
          <a:lstStyle/>
          <a:p>
            <a:fld id="{3A9F7B76-F23F-4A17-8B5C-C7C1DD832159}" type="datetimeFigureOut">
              <a:rPr lang="en-US" smtClean="0"/>
              <a:pPr/>
              <a:t>9/1/2023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/>
          <a:lstStyle/>
          <a:p>
            <a:fld id="{EC2677D0-5C56-4549-B148-49812800755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38999" y="152400"/>
            <a:ext cx="752601" cy="561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C2787B4-BA90-42DB-B7B9-CDD07419D49F}"/>
              </a:ext>
            </a:extLst>
          </p:cNvPr>
          <p:cNvGrpSpPr/>
          <p:nvPr userDrawn="1"/>
        </p:nvGrpSpPr>
        <p:grpSpPr>
          <a:xfrm>
            <a:off x="7086600" y="76200"/>
            <a:ext cx="1989667" cy="685800"/>
            <a:chOff x="7162799" y="76200"/>
            <a:chExt cx="1989667" cy="6858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9699CD9-8709-4A5A-A72D-670DA78C7E7C}"/>
                </a:ext>
              </a:extLst>
            </p:cNvPr>
            <p:cNvSpPr/>
            <p:nvPr/>
          </p:nvSpPr>
          <p:spPr>
            <a:xfrm>
              <a:off x="7162799" y="76200"/>
              <a:ext cx="1989667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12" name="Picture 11" descr="G:\Mailhem &amp; NWMPL- Kayanat\01 NWMPL\NWMPL\Marketing\General\NWMPL- Logo.png">
              <a:extLst>
                <a:ext uri="{FF2B5EF4-FFF2-40B4-BE49-F238E27FC236}">
                  <a16:creationId xmlns:a16="http://schemas.microsoft.com/office/drawing/2014/main" id="{BB9AAC8F-2408-4DF9-A03F-83ECB9D616FD}"/>
                </a:ext>
              </a:extLst>
            </p:cNvPr>
            <p:cNvPicPr/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265670" y="211653"/>
              <a:ext cx="1802130" cy="454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88" r:id="rId7"/>
    <p:sldLayoutId id="2147483686" r:id="rId8"/>
    <p:sldLayoutId id="2147483668" r:id="rId9"/>
    <p:sldLayoutId id="2147483690" r:id="rId10"/>
    <p:sldLayoutId id="2147483692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W502BrV-0QY?si=OOWWCLlaub2OouGi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214562"/>
            <a:ext cx="9144000" cy="1685358"/>
          </a:xfrm>
          <a:prstGeom prst="round2DiagRect">
            <a:avLst/>
          </a:prstGeom>
          <a:gradFill flip="none" rotWithShape="1">
            <a:gsLst>
              <a:gs pos="0">
                <a:schemeClr val="accent1">
                  <a:shade val="63000"/>
                </a:schemeClr>
              </a:gs>
              <a:gs pos="30000">
                <a:schemeClr val="accent1">
                  <a:shade val="90000"/>
                  <a:satMod val="110000"/>
                </a:schemeClr>
              </a:gs>
              <a:gs pos="45000">
                <a:schemeClr val="accent1">
                  <a:shade val="100000"/>
                  <a:satMod val="118000"/>
                </a:schemeClr>
              </a:gs>
              <a:gs pos="55000">
                <a:schemeClr val="accent1">
                  <a:shade val="100000"/>
                  <a:satMod val="118000"/>
                </a:schemeClr>
              </a:gs>
              <a:gs pos="73000">
                <a:schemeClr val="accent1">
                  <a:shade val="90000"/>
                  <a:satMod val="110000"/>
                </a:schemeClr>
              </a:gs>
              <a:gs pos="100000">
                <a:schemeClr val="accent1">
                  <a:shade val="63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Moving Towards Circular Economy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038206"/>
            <a:ext cx="9144000" cy="1666240"/>
          </a:xfrm>
          <a:prstGeom prst="round2DiagRect">
            <a:avLst/>
          </a:prstGeom>
          <a:solidFill>
            <a:srgbClr val="FFF628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>
            <a:normAutofit lnSpcReduction="1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By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Col. Suresh Rege (Retd) , Director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Nashik Waste Management Pvt. Ltd.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At Coimbatore on 04.09.2023</a:t>
            </a:r>
          </a:p>
        </p:txBody>
      </p:sp>
      <p:sp>
        <p:nvSpPr>
          <p:cNvPr id="10" name="Round Diagonal Corner Rectangle 9"/>
          <p:cNvSpPr/>
          <p:nvPr/>
        </p:nvSpPr>
        <p:spPr>
          <a:xfrm>
            <a:off x="0" y="4905693"/>
            <a:ext cx="9144000" cy="104775"/>
          </a:xfrm>
          <a:prstGeom prst="round2DiagRect">
            <a:avLst/>
          </a:prstGeom>
          <a:scene3d>
            <a:camera prst="perspectiveRelaxed"/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accent4">
                <a:tint val="100000"/>
                <a:shade val="100000"/>
                <a:hueMod val="100000"/>
                <a:satMod val="100000"/>
              </a:schemeClr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FA2B20-35B4-FC92-F5CB-EE31738EBE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6" y="2650917"/>
            <a:ext cx="1997261" cy="138803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1E07E2-25BA-0999-EE2A-A9D5312C80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90" y="2627951"/>
            <a:ext cx="2092960" cy="139253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1AAC11-61AD-03A6-B9EE-ED3D2050F1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976" y="2603605"/>
            <a:ext cx="2166143" cy="144123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12A0FF7-0CB5-EFFD-B7AD-E666F545FA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463" y="2627951"/>
            <a:ext cx="2116501" cy="141100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FD9E6E2-9FD8-8F57-C88F-FE8AA466ECFF}"/>
              </a:ext>
            </a:extLst>
          </p:cNvPr>
          <p:cNvSpPr txBox="1"/>
          <p:nvPr/>
        </p:nvSpPr>
        <p:spPr>
          <a:xfrm>
            <a:off x="415595" y="2196755"/>
            <a:ext cx="7848738" cy="40459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2000" b="1" dirty="0">
                <a:ln/>
                <a:solidFill>
                  <a:schemeClr val="accent4"/>
                </a:solidFill>
                <a:latin typeface="Cambria" pitchFamily="18" charset="0"/>
                <a:ea typeface="Cambria" pitchFamily="18" charset="0"/>
              </a:rPr>
              <a:t>Sustainability Through Transforming Waste into Products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F8C609EE-B3A9-9B3B-8704-FE3FB0906F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49755"/>
            <a:ext cx="9144000" cy="2529729"/>
          </a:xfrm>
          <a:prstGeom prst="round2DiagRect">
            <a:avLst>
              <a:gd name="adj1" fmla="val 16667"/>
              <a:gd name="adj2" fmla="val 0"/>
            </a:avLst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anchor="ctr" anchorCtr="0">
            <a:norm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Good Practices at Nashik Leading to </a:t>
            </a:r>
          </a:p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Circular Economy</a:t>
            </a:r>
          </a:p>
        </p:txBody>
      </p:sp>
    </p:spTree>
    <p:extLst>
      <p:ext uri="{BB962C8B-B14F-4D97-AF65-F5344CB8AC3E}">
        <p14:creationId xmlns:p14="http://schemas.microsoft.com/office/powerpoint/2010/main" val="2178428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BAAA4-2B21-3DBD-5592-CFDC8C57BB4B}"/>
              </a:ext>
            </a:extLst>
          </p:cNvPr>
          <p:cNvSpPr txBox="1">
            <a:spLocks/>
          </p:cNvSpPr>
          <p:nvPr/>
        </p:nvSpPr>
        <p:spPr>
          <a:xfrm>
            <a:off x="26836" y="158641"/>
            <a:ext cx="9144000" cy="590550"/>
          </a:xfrm>
          <a:prstGeom prst="homePlat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anchor="ctr" anchorCtr="0">
            <a:normAutofit/>
          </a:bodyPr>
          <a:lstStyle/>
          <a:p>
            <a:pPr marL="114300">
              <a:spcBef>
                <a:spcPts val="600"/>
              </a:spcBef>
              <a:buClr>
                <a:srgbClr val="0070C0"/>
              </a:buClr>
              <a:buSzPct val="76000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Good Practices at Nashik leading to Circular Economy</a:t>
            </a: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278B436E-FDD0-D2C8-A248-E12E10D8D859}"/>
              </a:ext>
            </a:extLst>
          </p:cNvPr>
          <p:cNvSpPr/>
          <p:nvPr/>
        </p:nvSpPr>
        <p:spPr>
          <a:xfrm>
            <a:off x="2211236" y="1464830"/>
            <a:ext cx="3896471" cy="590550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 anchorCtr="0">
            <a:norm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IN" b="1" spc="24" dirty="0">
                <a:solidFill>
                  <a:schemeClr val="tx1"/>
                </a:solidFill>
                <a:latin typeface="Cambria" panose="02040503050406030204" pitchFamily="18" charset="0"/>
              </a:rPr>
              <a:t>Door to Door Collection &amp; Transportation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AA29B7-B50A-8DB0-F06C-0CB74B0C36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35" y="2644115"/>
            <a:ext cx="3642687" cy="2423381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24D9B5DD-6E31-AE66-7292-405F1D5C0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6634" y="2644114"/>
            <a:ext cx="3486942" cy="2615207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9366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03543BD-9F62-3DA1-C6EF-E01B18AE472E}"/>
              </a:ext>
            </a:extLst>
          </p:cNvPr>
          <p:cNvSpPr txBox="1">
            <a:spLocks/>
          </p:cNvSpPr>
          <p:nvPr/>
        </p:nvSpPr>
        <p:spPr>
          <a:xfrm>
            <a:off x="26836" y="158641"/>
            <a:ext cx="9144000" cy="590550"/>
          </a:xfrm>
          <a:prstGeom prst="homePlat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anchor="ctr" anchorCtr="0">
            <a:normAutofit/>
          </a:bodyPr>
          <a:lstStyle/>
          <a:p>
            <a:pPr marL="114300">
              <a:spcBef>
                <a:spcPts val="600"/>
              </a:spcBef>
              <a:buClr>
                <a:srgbClr val="0070C0"/>
              </a:buClr>
              <a:buSzPct val="76000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Good Practices at Nashik leading to Circular Economy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25E81735-56FA-5473-99DC-CBC03E7C13C0}"/>
              </a:ext>
            </a:extLst>
          </p:cNvPr>
          <p:cNvSpPr/>
          <p:nvPr/>
        </p:nvSpPr>
        <p:spPr>
          <a:xfrm>
            <a:off x="2382409" y="994532"/>
            <a:ext cx="3896471" cy="590550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 anchorCtr="0">
            <a:norm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IN" b="1" spc="24" dirty="0">
                <a:solidFill>
                  <a:schemeClr val="tx1"/>
                </a:solidFill>
                <a:latin typeface="Cambria" panose="02040503050406030204" pitchFamily="18" charset="0"/>
              </a:rPr>
              <a:t>Segregation </a:t>
            </a:r>
          </a:p>
        </p:txBody>
      </p:sp>
      <p:pic>
        <p:nvPicPr>
          <p:cNvPr id="7" name="Picture 2" descr="E:\Kayanat\NWMPL\NWMPL\Other\Plant Photos\Photos by Mohan Ranade\seected jepg\MR6A7505.JPG">
            <a:extLst>
              <a:ext uri="{FF2B5EF4-FFF2-40B4-BE49-F238E27FC236}">
                <a16:creationId xmlns:a16="http://schemas.microsoft.com/office/drawing/2014/main" id="{D4141937-1A9B-FC94-F5B6-267CCEAB5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31" y="2144193"/>
            <a:ext cx="2725392" cy="1817225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C9B098A-531B-C0AD-4DB6-791AF2FE1F2B}"/>
              </a:ext>
            </a:extLst>
          </p:cNvPr>
          <p:cNvSpPr txBox="1"/>
          <p:nvPr/>
        </p:nvSpPr>
        <p:spPr>
          <a:xfrm>
            <a:off x="990823" y="1791697"/>
            <a:ext cx="14212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400" b="1" spc="24" dirty="0">
                <a:solidFill>
                  <a:schemeClr val="tx1"/>
                </a:solidFill>
                <a:latin typeface="Cambria" panose="02040503050406030204" pitchFamily="18" charset="0"/>
              </a:rPr>
              <a:t>Unloading</a:t>
            </a:r>
            <a:endParaRPr lang="en-US" sz="14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02A437C-0A2D-550C-77C8-50E1B36B6B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5" t="8878" r="20015" b="9392"/>
          <a:stretch/>
        </p:blipFill>
        <p:spPr>
          <a:xfrm>
            <a:off x="207199" y="4529726"/>
            <a:ext cx="1859281" cy="1809502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A7E443-59B9-E0E1-1DEA-193A18EECD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501" y="4580602"/>
            <a:ext cx="2180317" cy="1640348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26A5610-BBE7-65EE-BBE8-8704406C07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6" b="17433"/>
          <a:stretch/>
        </p:blipFill>
        <p:spPr>
          <a:xfrm>
            <a:off x="5104197" y="4592639"/>
            <a:ext cx="1527023" cy="1760451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87093A5-18DA-4E5E-0BF7-ADF3E400CF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760" y="4593425"/>
            <a:ext cx="2523156" cy="1682104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9D7BAF8-848D-7EF4-4B93-5188EBFA5F2D}"/>
              </a:ext>
            </a:extLst>
          </p:cNvPr>
          <p:cNvSpPr txBox="1"/>
          <p:nvPr/>
        </p:nvSpPr>
        <p:spPr>
          <a:xfrm>
            <a:off x="874265" y="4599360"/>
            <a:ext cx="1229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Rags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12A135-AE69-EA76-A243-40DEB2B001B8}"/>
              </a:ext>
            </a:extLst>
          </p:cNvPr>
          <p:cNvSpPr txBox="1"/>
          <p:nvPr/>
        </p:nvSpPr>
        <p:spPr>
          <a:xfrm>
            <a:off x="7364204" y="4599360"/>
            <a:ext cx="15725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Cardboards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0CDB923-96D4-E892-EAC1-4CFA29DAFC28}"/>
              </a:ext>
            </a:extLst>
          </p:cNvPr>
          <p:cNvSpPr txBox="1"/>
          <p:nvPr/>
        </p:nvSpPr>
        <p:spPr>
          <a:xfrm>
            <a:off x="5241869" y="4683614"/>
            <a:ext cx="15725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Coconut Shells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E123A46-BA75-C007-CBDE-85CC71782B38}"/>
              </a:ext>
            </a:extLst>
          </p:cNvPr>
          <p:cNvSpPr txBox="1"/>
          <p:nvPr/>
        </p:nvSpPr>
        <p:spPr>
          <a:xfrm>
            <a:off x="3403913" y="4529726"/>
            <a:ext cx="15725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Thermocol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A5FCDF3-5B53-D72C-8C92-1A91375519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80" y="2172581"/>
            <a:ext cx="2597509" cy="1728237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30A04BF-6974-A2A4-61AE-F725879583DC}"/>
              </a:ext>
            </a:extLst>
          </p:cNvPr>
          <p:cNvSpPr txBox="1"/>
          <p:nvPr/>
        </p:nvSpPr>
        <p:spPr>
          <a:xfrm>
            <a:off x="5393258" y="1794289"/>
            <a:ext cx="14212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400" b="1" spc="24" dirty="0">
                <a:solidFill>
                  <a:schemeClr val="tx1"/>
                </a:solidFill>
                <a:latin typeface="Cambria" panose="02040503050406030204" pitchFamily="18" charset="0"/>
              </a:rPr>
              <a:t>Segregation</a:t>
            </a:r>
            <a:endParaRPr lang="en-US" sz="1400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B0D8C35-E82F-E65D-E653-1EBADE6801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320" y="2172581"/>
            <a:ext cx="2604625" cy="1760451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7DFCF05-9628-0949-FB13-E90FC464F29E}"/>
              </a:ext>
            </a:extLst>
          </p:cNvPr>
          <p:cNvSpPr txBox="1"/>
          <p:nvPr/>
        </p:nvSpPr>
        <p:spPr>
          <a:xfrm>
            <a:off x="3682988" y="4195404"/>
            <a:ext cx="20878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400" b="1" spc="24" dirty="0">
                <a:solidFill>
                  <a:schemeClr val="tx1"/>
                </a:solidFill>
                <a:latin typeface="Cambria" panose="02040503050406030204" pitchFamily="18" charset="0"/>
              </a:rPr>
              <a:t>Segregated Material</a:t>
            </a:r>
            <a:endParaRPr lang="en-US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53B6AA-D1C1-2AB1-3B54-4862F24FE3C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9" t="63063" r="35000" b="1937"/>
          <a:stretch/>
        </p:blipFill>
        <p:spPr>
          <a:xfrm>
            <a:off x="3862873" y="5678402"/>
            <a:ext cx="984043" cy="55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760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01475-9672-317E-0845-A9017EF23F33}"/>
              </a:ext>
            </a:extLst>
          </p:cNvPr>
          <p:cNvSpPr txBox="1">
            <a:spLocks/>
          </p:cNvSpPr>
          <p:nvPr/>
        </p:nvSpPr>
        <p:spPr>
          <a:xfrm>
            <a:off x="26836" y="158641"/>
            <a:ext cx="9144000" cy="590550"/>
          </a:xfrm>
          <a:prstGeom prst="homePlat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anchor="ctr" anchorCtr="0">
            <a:normAutofit/>
          </a:bodyPr>
          <a:lstStyle/>
          <a:p>
            <a:pPr marL="114300">
              <a:spcBef>
                <a:spcPts val="600"/>
              </a:spcBef>
              <a:buClr>
                <a:srgbClr val="0070C0"/>
              </a:buClr>
              <a:buSzPct val="76000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Good Practices at Nashik leading to Circular Economy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FA4143D-8A1B-F83C-BC0E-5777CB3C9BAD}"/>
              </a:ext>
            </a:extLst>
          </p:cNvPr>
          <p:cNvSpPr/>
          <p:nvPr/>
        </p:nvSpPr>
        <p:spPr>
          <a:xfrm>
            <a:off x="2211236" y="1464830"/>
            <a:ext cx="3896471" cy="590550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 anchorCtr="0">
            <a:norm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IN" b="1" spc="24" dirty="0">
                <a:solidFill>
                  <a:schemeClr val="tx1"/>
                </a:solidFill>
                <a:latin typeface="Cambria" panose="02040503050406030204" pitchFamily="18" charset="0"/>
              </a:rPr>
              <a:t> Composting</a:t>
            </a:r>
          </a:p>
        </p:txBody>
      </p:sp>
      <p:pic>
        <p:nvPicPr>
          <p:cNvPr id="5" name="Picture 4" descr="D1 (32).JPG">
            <a:extLst>
              <a:ext uri="{FF2B5EF4-FFF2-40B4-BE49-F238E27FC236}">
                <a16:creationId xmlns:a16="http://schemas.microsoft.com/office/drawing/2014/main" id="{2213F07A-4F49-879D-2AFC-687892111A2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7942" y="2771018"/>
            <a:ext cx="3416938" cy="2374665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AFFE55-2DC2-0748-8D99-A7B9C5FB6D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2776757"/>
            <a:ext cx="4216400" cy="2368926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9259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9A399A1-537F-86B9-F1E3-438484A31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986" y="1133767"/>
            <a:ext cx="1017222" cy="349595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9562" tIns="49782" rIns="99562" bIns="49782">
            <a:spAutoFit/>
          </a:bodyPr>
          <a:lstStyle/>
          <a:p>
            <a:pPr algn="ctr" defTabSz="914042" eaLnBrk="0" hangingPunct="0">
              <a:defRPr/>
            </a:pPr>
            <a:r>
              <a:rPr lang="en-US" sz="1400" b="1" dirty="0"/>
              <a:t>SCF</a:t>
            </a:r>
            <a:endParaRPr lang="en-US" b="1" dirty="0"/>
          </a:p>
        </p:txBody>
      </p:sp>
      <p:sp>
        <p:nvSpPr>
          <p:cNvPr id="9" name="AutoShape 2" descr="Image result for Refuse Derived Fuel">
            <a:extLst>
              <a:ext uri="{FF2B5EF4-FFF2-40B4-BE49-F238E27FC236}">
                <a16:creationId xmlns:a16="http://schemas.microsoft.com/office/drawing/2014/main" id="{3674C989-FA2E-EAB3-0A4F-FCCD369DA0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67680" y="3378768"/>
            <a:ext cx="222952" cy="22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Chevron 3084">
            <a:extLst>
              <a:ext uri="{FF2B5EF4-FFF2-40B4-BE49-F238E27FC236}">
                <a16:creationId xmlns:a16="http://schemas.microsoft.com/office/drawing/2014/main" id="{AC73AACF-95C4-6880-A2D0-1FE2F50987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5465" y="3318494"/>
            <a:ext cx="99845" cy="114036"/>
          </a:xfrm>
          <a:prstGeom prst="chevron">
            <a:avLst>
              <a:gd name="adj" fmla="val 61792"/>
            </a:avLst>
          </a:prstGeom>
          <a:solidFill>
            <a:srgbClr val="FFCC00"/>
          </a:solidFill>
          <a:ln w="1270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lIns="99562" tIns="49782" rIns="99562" bIns="49782" anchor="ctr"/>
          <a:lstStyle/>
          <a:p>
            <a:pPr defTabSz="914042">
              <a:spcBef>
                <a:spcPct val="0"/>
              </a:spcBef>
            </a:pP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33F52BC-17F3-FAAA-507A-02E4EA3ED2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55" y="1483362"/>
            <a:ext cx="2874066" cy="1916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Arrow: Curved Down 19">
            <a:extLst>
              <a:ext uri="{FF2B5EF4-FFF2-40B4-BE49-F238E27FC236}">
                <a16:creationId xmlns:a16="http://schemas.microsoft.com/office/drawing/2014/main" id="{A4F628F2-0613-AC85-D0F5-CCB49BE9479A}"/>
              </a:ext>
            </a:extLst>
          </p:cNvPr>
          <p:cNvSpPr/>
          <p:nvPr/>
        </p:nvSpPr>
        <p:spPr>
          <a:xfrm rot="1079019">
            <a:off x="3975472" y="1764360"/>
            <a:ext cx="1832008" cy="718980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5683AA-B0A7-A35C-9E17-97EAC9652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3475" y="2398995"/>
            <a:ext cx="1675606" cy="349595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9562" tIns="49782" rIns="99562" bIns="49782">
            <a:spAutoFit/>
          </a:bodyPr>
          <a:lstStyle/>
          <a:p>
            <a:pPr algn="ctr" defTabSz="914042" eaLnBrk="0" hangingPunct="0">
              <a:defRPr/>
            </a:pPr>
            <a:r>
              <a:rPr lang="en-US" sz="1400" b="1" dirty="0"/>
              <a:t>Processing</a:t>
            </a:r>
            <a:endParaRPr lang="en-US" b="1" dirty="0"/>
          </a:p>
        </p:txBody>
      </p:sp>
      <p:sp>
        <p:nvSpPr>
          <p:cNvPr id="22" name="Arrow: Curved Down 21">
            <a:extLst>
              <a:ext uri="{FF2B5EF4-FFF2-40B4-BE49-F238E27FC236}">
                <a16:creationId xmlns:a16="http://schemas.microsoft.com/office/drawing/2014/main" id="{2A722D6F-5853-C712-101D-CA55B74D954A}"/>
              </a:ext>
            </a:extLst>
          </p:cNvPr>
          <p:cNvSpPr/>
          <p:nvPr/>
        </p:nvSpPr>
        <p:spPr>
          <a:xfrm rot="9478294">
            <a:off x="4014565" y="5309215"/>
            <a:ext cx="1962069" cy="718980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E5ACCBB-E743-9712-03DD-0903925FE1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36" y="4367914"/>
            <a:ext cx="2874068" cy="1916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5EC9214-04CF-721D-384A-70A5DAE71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919" y="3958779"/>
            <a:ext cx="1017222" cy="349595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9562" tIns="49782" rIns="99562" bIns="49782">
            <a:spAutoFit/>
          </a:bodyPr>
          <a:lstStyle/>
          <a:p>
            <a:pPr algn="ctr" defTabSz="914042" eaLnBrk="0" hangingPunct="0">
              <a:defRPr/>
            </a:pPr>
            <a:r>
              <a:rPr lang="en-US" sz="1400" b="1" dirty="0"/>
              <a:t>RDF</a:t>
            </a:r>
            <a:endParaRPr lang="en-US" b="1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1802D6B5-E05F-C72B-04B9-6401DBECF7FF}"/>
              </a:ext>
            </a:extLst>
          </p:cNvPr>
          <p:cNvSpPr txBox="1">
            <a:spLocks/>
          </p:cNvSpPr>
          <p:nvPr/>
        </p:nvSpPr>
        <p:spPr>
          <a:xfrm>
            <a:off x="26836" y="158641"/>
            <a:ext cx="9144000" cy="590550"/>
          </a:xfrm>
          <a:prstGeom prst="homePlat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anchor="ctr" anchorCtr="0">
            <a:normAutofit/>
          </a:bodyPr>
          <a:lstStyle/>
          <a:p>
            <a:pPr marL="114300">
              <a:spcBef>
                <a:spcPts val="600"/>
              </a:spcBef>
              <a:buClr>
                <a:srgbClr val="0070C0"/>
              </a:buClr>
              <a:buSzPct val="76000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Good Practices at Nashik leading to Circular Economy</a:t>
            </a:r>
          </a:p>
        </p:txBody>
      </p:sp>
      <p:pic>
        <p:nvPicPr>
          <p:cNvPr id="2" name="Picture 1" descr="D1 (24).JPG">
            <a:extLst>
              <a:ext uri="{FF2B5EF4-FFF2-40B4-BE49-F238E27FC236}">
                <a16:creationId xmlns:a16="http://schemas.microsoft.com/office/drawing/2014/main" id="{7BD2BDC2-78D6-67AE-45D9-1358707C903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88864" y="2782470"/>
            <a:ext cx="2940217" cy="2095469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7920CA22-9506-EB43-E9F5-6DAA8CD04DCC}"/>
              </a:ext>
            </a:extLst>
          </p:cNvPr>
          <p:cNvSpPr/>
          <p:nvPr/>
        </p:nvSpPr>
        <p:spPr>
          <a:xfrm>
            <a:off x="3576321" y="866564"/>
            <a:ext cx="3896471" cy="590550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 anchorCtr="0">
            <a:normAutofit fontScale="85000" lnSpcReduction="10000"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IN" b="1" spc="24" dirty="0">
                <a:solidFill>
                  <a:schemeClr val="tx1"/>
                </a:solidFill>
                <a:latin typeface="Cambria" panose="02040503050406030204" pitchFamily="18" charset="0"/>
              </a:rPr>
              <a:t>Segregated Combustible Fraction (SCF) </a:t>
            </a:r>
          </a:p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IN" b="1" spc="24" dirty="0">
                <a:solidFill>
                  <a:schemeClr val="tx1"/>
                </a:solidFill>
                <a:latin typeface="Cambria" panose="02040503050406030204" pitchFamily="18" charset="0"/>
              </a:rPr>
              <a:t> Refuse Derived Fuel (RDF)</a:t>
            </a:r>
          </a:p>
        </p:txBody>
      </p:sp>
    </p:spTree>
    <p:extLst>
      <p:ext uri="{BB962C8B-B14F-4D97-AF65-F5344CB8AC3E}">
        <p14:creationId xmlns:p14="http://schemas.microsoft.com/office/powerpoint/2010/main" val="10475440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D2892-88CA-C9BD-4344-76975C0410FF}"/>
              </a:ext>
            </a:extLst>
          </p:cNvPr>
          <p:cNvSpPr txBox="1">
            <a:spLocks/>
          </p:cNvSpPr>
          <p:nvPr/>
        </p:nvSpPr>
        <p:spPr>
          <a:xfrm>
            <a:off x="26836" y="158641"/>
            <a:ext cx="9144000" cy="590550"/>
          </a:xfrm>
          <a:prstGeom prst="homePlat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anchor="ctr" anchorCtr="0">
            <a:normAutofit/>
          </a:bodyPr>
          <a:lstStyle/>
          <a:p>
            <a:pPr marL="114300">
              <a:spcBef>
                <a:spcPts val="600"/>
              </a:spcBef>
              <a:buClr>
                <a:srgbClr val="0070C0"/>
              </a:buClr>
              <a:buSzPct val="76000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Good Practices at Nashik leading to Circular Economy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7F86033-B73D-8600-B88A-0925279974D5}"/>
              </a:ext>
            </a:extLst>
          </p:cNvPr>
          <p:cNvSpPr/>
          <p:nvPr/>
        </p:nvSpPr>
        <p:spPr>
          <a:xfrm>
            <a:off x="2401977" y="1596910"/>
            <a:ext cx="3896471" cy="590550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 anchorCtr="0">
            <a:norm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IN" b="1" spc="24" dirty="0">
                <a:solidFill>
                  <a:schemeClr val="tx1"/>
                </a:solidFill>
                <a:latin typeface="Cambria" panose="02040503050406030204" pitchFamily="18" charset="0"/>
              </a:rPr>
              <a:t>Plastic To Fuel &amp; Granules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F93298-709E-4705-B35C-F65CD559F4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709" y="2775059"/>
            <a:ext cx="1155593" cy="22259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F5B9E4-ED5E-3730-6251-69934F6DF4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52" y="2769594"/>
            <a:ext cx="3405609" cy="2225911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026" name="Picture 2" descr="Granules of shredded plastic waste from CD &amp; DVD manufacture Stock Photo -  Alamy">
            <a:extLst>
              <a:ext uri="{FF2B5EF4-FFF2-40B4-BE49-F238E27FC236}">
                <a16:creationId xmlns:a16="http://schemas.microsoft.com/office/drawing/2014/main" id="{3C660895-7A78-F9CE-0CD5-591CAC1B35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5" b="12051"/>
          <a:stretch/>
        </p:blipFill>
        <p:spPr bwMode="auto">
          <a:xfrm>
            <a:off x="5569282" y="2864499"/>
            <a:ext cx="3237589" cy="2131006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09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4488D-2C20-46B8-4477-7B453C842F06}"/>
              </a:ext>
            </a:extLst>
          </p:cNvPr>
          <p:cNvSpPr txBox="1">
            <a:spLocks/>
          </p:cNvSpPr>
          <p:nvPr/>
        </p:nvSpPr>
        <p:spPr>
          <a:xfrm>
            <a:off x="26836" y="158641"/>
            <a:ext cx="9144000" cy="590550"/>
          </a:xfrm>
          <a:prstGeom prst="homePlat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anchor="ctr" anchorCtr="0">
            <a:normAutofit/>
          </a:bodyPr>
          <a:lstStyle/>
          <a:p>
            <a:pPr marL="114300">
              <a:spcBef>
                <a:spcPts val="600"/>
              </a:spcBef>
              <a:buClr>
                <a:srgbClr val="0070C0"/>
              </a:buClr>
              <a:buSzPct val="76000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Good Practices at Nashik leading to Circular Economy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B25B828-F076-132F-7C65-5FE185444F73}"/>
              </a:ext>
            </a:extLst>
          </p:cNvPr>
          <p:cNvSpPr/>
          <p:nvPr/>
        </p:nvSpPr>
        <p:spPr>
          <a:xfrm>
            <a:off x="2401977" y="1576590"/>
            <a:ext cx="3500983" cy="590550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 anchorCtr="0">
            <a:norm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IN" b="1" spc="24" dirty="0">
                <a:solidFill>
                  <a:schemeClr val="tx1"/>
                </a:solidFill>
                <a:latin typeface="Cambria" panose="02040503050406030204" pitchFamily="18" charset="0"/>
              </a:rPr>
              <a:t> Dead Animal Incineration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C575F1-235B-78D4-D675-0C0937351D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736" y="2543689"/>
            <a:ext cx="4242663" cy="2828442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00200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F5CA9-1217-AC90-960F-AFE62F13BA30}"/>
              </a:ext>
            </a:extLst>
          </p:cNvPr>
          <p:cNvSpPr txBox="1">
            <a:spLocks/>
          </p:cNvSpPr>
          <p:nvPr/>
        </p:nvSpPr>
        <p:spPr>
          <a:xfrm>
            <a:off x="26836" y="158641"/>
            <a:ext cx="9144000" cy="590550"/>
          </a:xfrm>
          <a:prstGeom prst="homePlat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anchor="ctr" anchorCtr="0">
            <a:normAutofit/>
          </a:bodyPr>
          <a:lstStyle/>
          <a:p>
            <a:pPr marL="114300">
              <a:spcBef>
                <a:spcPts val="600"/>
              </a:spcBef>
              <a:buClr>
                <a:srgbClr val="0070C0"/>
              </a:buClr>
              <a:buSzPct val="76000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Good Practices at Nashik leading to Circular Economy</a:t>
            </a:r>
          </a:p>
        </p:txBody>
      </p:sp>
      <p:pic>
        <p:nvPicPr>
          <p:cNvPr id="5" name="Picture 4" descr="DJI_0054.jpg">
            <a:extLst>
              <a:ext uri="{FF2B5EF4-FFF2-40B4-BE49-F238E27FC236}">
                <a16:creationId xmlns:a16="http://schemas.microsoft.com/office/drawing/2014/main" id="{6EB369C5-91A8-49F7-67A8-DFEAC529DBE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9396" y="2598789"/>
            <a:ext cx="4178115" cy="2347415"/>
          </a:xfrm>
          <a:prstGeom prst="rect">
            <a:avLst/>
          </a:prstGeom>
          <a:effectLst>
            <a:outerShdw blurRad="292100" dist="139700" dir="2700000" algn="tl" rotWithShape="0">
              <a:schemeClr val="tx2">
                <a:alpha val="65000"/>
              </a:schemeClr>
            </a:outerShdw>
          </a:effectLst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2A335945-7EE5-6D30-3236-61676223E6A5}"/>
              </a:ext>
            </a:extLst>
          </p:cNvPr>
          <p:cNvSpPr/>
          <p:nvPr/>
        </p:nvSpPr>
        <p:spPr>
          <a:xfrm>
            <a:off x="2487401" y="1647710"/>
            <a:ext cx="3500983" cy="590550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 anchorCtr="0">
            <a:norm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IN" b="1" spc="24" dirty="0">
                <a:solidFill>
                  <a:schemeClr val="tx1"/>
                </a:solidFill>
                <a:latin typeface="Cambria" panose="02040503050406030204" pitchFamily="18" charset="0"/>
              </a:rPr>
              <a:t> Leachate Treatment Plant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D2C819-5CFE-31E1-AB37-B53D7F8878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885" y="2697404"/>
            <a:ext cx="3225278" cy="2150186"/>
          </a:xfrm>
          <a:prstGeom prst="rect">
            <a:avLst/>
          </a:prstGeom>
          <a:effectLst>
            <a:outerShdw blurRad="292100" dist="139700" dir="2700000" algn="tl" rotWithShape="0">
              <a:schemeClr val="tx2">
                <a:alpha val="6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91449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EB4E24-95AA-4614-F541-663570A653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660" y="4004570"/>
            <a:ext cx="3387013" cy="2258008"/>
          </a:xfrm>
          <a:prstGeom prst="rect">
            <a:avLst/>
          </a:prstGeom>
          <a:effectLst>
            <a:outerShdw blurRad="292100" dist="139700" dir="2700000" algn="tl" rotWithShape="0">
              <a:schemeClr val="tx2">
                <a:alpha val="65000"/>
              </a:schemeClr>
            </a:outerShdw>
          </a:effectLst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ED9BB5C5-3A06-1C7D-4037-9A945F40DD38}"/>
              </a:ext>
            </a:extLst>
          </p:cNvPr>
          <p:cNvSpPr/>
          <p:nvPr/>
        </p:nvSpPr>
        <p:spPr>
          <a:xfrm>
            <a:off x="2848344" y="999233"/>
            <a:ext cx="3500983" cy="590550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 anchorCtr="0">
            <a:norm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IN" b="1" spc="24" dirty="0">
                <a:solidFill>
                  <a:schemeClr val="tx1"/>
                </a:solidFill>
                <a:latin typeface="Cambria" panose="02040503050406030204" pitchFamily="18" charset="0"/>
              </a:rPr>
              <a:t> Briquetting Plant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160A69-BB24-C53B-465A-11A9BBDBBB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33" y="1773469"/>
            <a:ext cx="3441523" cy="1934915"/>
          </a:xfrm>
          <a:prstGeom prst="rect">
            <a:avLst/>
          </a:prstGeom>
          <a:effectLst>
            <a:outerShdw blurRad="292100" dist="139700" dir="2700000" algn="tl" rotWithShape="0">
              <a:schemeClr val="tx2">
                <a:alpha val="65000"/>
              </a:scheme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B10E4D0-4852-B2E9-B22E-EA28558965DE}"/>
              </a:ext>
            </a:extLst>
          </p:cNvPr>
          <p:cNvSpPr txBox="1">
            <a:spLocks/>
          </p:cNvSpPr>
          <p:nvPr/>
        </p:nvSpPr>
        <p:spPr>
          <a:xfrm>
            <a:off x="26836" y="158641"/>
            <a:ext cx="9144000" cy="590550"/>
          </a:xfrm>
          <a:prstGeom prst="homePlat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anchor="ctr" anchorCtr="0">
            <a:normAutofit/>
          </a:bodyPr>
          <a:lstStyle/>
          <a:p>
            <a:pPr marL="114300">
              <a:spcBef>
                <a:spcPts val="600"/>
              </a:spcBef>
              <a:buClr>
                <a:srgbClr val="0070C0"/>
              </a:buClr>
              <a:buSzPct val="76000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Good Practices at Nashik leading to Circular Economy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42C942-27A5-FD27-A6D0-E7D1941F7C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735" y="1739052"/>
            <a:ext cx="3128956" cy="2081832"/>
          </a:xfrm>
          <a:prstGeom prst="rect">
            <a:avLst/>
          </a:prstGeom>
          <a:effectLst>
            <a:outerShdw blurRad="292100" dist="139700" dir="2700000" algn="tl" rotWithShape="0">
              <a:schemeClr val="tx2">
                <a:alpha val="6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97288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1856404-3A2F-5197-AE96-11C7E31E5CE3}"/>
              </a:ext>
            </a:extLst>
          </p:cNvPr>
          <p:cNvSpPr txBox="1">
            <a:spLocks/>
          </p:cNvSpPr>
          <p:nvPr/>
        </p:nvSpPr>
        <p:spPr>
          <a:xfrm>
            <a:off x="0" y="161922"/>
            <a:ext cx="9144000" cy="590550"/>
          </a:xfrm>
          <a:prstGeom prst="homePlat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anchor="ctr" anchorCtr="0">
            <a:normAutofit/>
          </a:bodyPr>
          <a:lstStyle/>
          <a:p>
            <a:pPr marL="114300">
              <a:spcBef>
                <a:spcPts val="600"/>
              </a:spcBef>
              <a:buClr>
                <a:srgbClr val="0070C0"/>
              </a:buClr>
              <a:buSzPct val="76000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Good Practices at Nashik leading to Circular Economy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6FB319-B45E-4C6E-1CB2-5B04F1F126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73"/>
          <a:stretch/>
        </p:blipFill>
        <p:spPr>
          <a:xfrm>
            <a:off x="431674" y="1632857"/>
            <a:ext cx="8127524" cy="41054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D006CA-86A6-987A-D628-61664C883EE0}"/>
              </a:ext>
            </a:extLst>
          </p:cNvPr>
          <p:cNvSpPr txBox="1"/>
          <p:nvPr/>
        </p:nvSpPr>
        <p:spPr>
          <a:xfrm>
            <a:off x="2717540" y="1119673"/>
            <a:ext cx="4651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1" dirty="0">
                <a:latin typeface="Cambria" panose="02040503050406030204" pitchFamily="18" charset="0"/>
              </a:rPr>
              <a:t>ABOUT BIOMETHANATION</a:t>
            </a:r>
          </a:p>
        </p:txBody>
      </p:sp>
    </p:spTree>
    <p:extLst>
      <p:ext uri="{BB962C8B-B14F-4D97-AF65-F5344CB8AC3E}">
        <p14:creationId xmlns:p14="http://schemas.microsoft.com/office/powerpoint/2010/main" val="1226496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E8D45-8F4C-8EAD-5274-E3AD357DACEF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590550"/>
          </a:xfrm>
          <a:prstGeom prst="homePlat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anchor="ctr" anchorCtr="0">
            <a:normAutofit fontScale="92500"/>
          </a:bodyPr>
          <a:lstStyle/>
          <a:p>
            <a:pPr marL="114300">
              <a:spcBef>
                <a:spcPts val="600"/>
              </a:spcBef>
              <a:buClr>
                <a:srgbClr val="0070C0"/>
              </a:buClr>
              <a:buSzPct val="76000"/>
            </a:pP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Mailhem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Group’s Legacy of Converting Waste (MAIL) to 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Gold  (HEM)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BF0DDA22-E4BF-AABE-4067-0A148D1DC413}"/>
              </a:ext>
            </a:extLst>
          </p:cNvPr>
          <p:cNvSpPr/>
          <p:nvPr/>
        </p:nvSpPr>
        <p:spPr>
          <a:xfrm>
            <a:off x="106362" y="1454029"/>
            <a:ext cx="3896471" cy="590550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 anchorCtr="0">
            <a:norm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IN" b="1" spc="24" dirty="0" err="1">
                <a:solidFill>
                  <a:schemeClr val="tx1"/>
                </a:solidFill>
                <a:latin typeface="Cambria" panose="02040503050406030204" pitchFamily="18" charset="0"/>
              </a:rPr>
              <a:t>Mailhem’s</a:t>
            </a:r>
            <a:r>
              <a:rPr lang="en-IN" b="1" spc="24" dirty="0">
                <a:solidFill>
                  <a:schemeClr val="tx1"/>
                </a:solidFill>
                <a:latin typeface="Cambria" panose="02040503050406030204" pitchFamily="18" charset="0"/>
              </a:rPr>
              <a:t> Experience</a:t>
            </a:r>
          </a:p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IN" b="1" spc="24" dirty="0">
                <a:solidFill>
                  <a:schemeClr val="tx1"/>
                </a:solidFill>
                <a:latin typeface="Cambria" panose="02040503050406030204" pitchFamily="18" charset="0"/>
              </a:rPr>
              <a:t>Biogas to Green Fuel/Power/CBG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F5D40B-3A80-4210-1054-A7FCB6F46C1B}"/>
              </a:ext>
            </a:extLst>
          </p:cNvPr>
          <p:cNvSpPr txBox="1"/>
          <p:nvPr/>
        </p:nvSpPr>
        <p:spPr>
          <a:xfrm>
            <a:off x="2140340" y="2190545"/>
            <a:ext cx="2793058" cy="2894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69" indent="-142869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  <a:defRPr/>
            </a:pPr>
            <a:r>
              <a:rPr lang="en-IN" sz="1400" dirty="0">
                <a:latin typeface="Cambria" panose="02040503050406030204" pitchFamily="18" charset="0"/>
                <a:cs typeface="Arial" panose="020B0604020202020204" pitchFamily="34" charset="0"/>
              </a:rPr>
              <a:t>Vegetable Market Yard waste</a:t>
            </a:r>
          </a:p>
          <a:p>
            <a:pPr marL="142869" indent="-142869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  <a:defRPr/>
            </a:pPr>
            <a:r>
              <a:rPr lang="en-IN" sz="1400" dirty="0">
                <a:latin typeface="Cambria" panose="02040503050406030204" pitchFamily="18" charset="0"/>
                <a:cs typeface="Arial" panose="020B0604020202020204" pitchFamily="34" charset="0"/>
              </a:rPr>
              <a:t>Pharmaceutical waste</a:t>
            </a:r>
          </a:p>
          <a:p>
            <a:pPr marL="142869" indent="-142869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  <a:defRPr/>
            </a:pPr>
            <a:r>
              <a:rPr lang="en-IN" sz="1400" dirty="0">
                <a:latin typeface="Cambria" panose="02040503050406030204" pitchFamily="18" charset="0"/>
                <a:cs typeface="Arial" panose="020B0604020202020204" pitchFamily="34" charset="0"/>
              </a:rPr>
              <a:t>Leather shavings waste</a:t>
            </a:r>
          </a:p>
          <a:p>
            <a:pPr marL="142869" indent="-142869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  <a:defRPr/>
            </a:pPr>
            <a:r>
              <a:rPr lang="en-IN" sz="1400" dirty="0">
                <a:latin typeface="Cambria" panose="02040503050406030204" pitchFamily="18" charset="0"/>
                <a:cs typeface="Arial" panose="020B0604020202020204" pitchFamily="34" charset="0"/>
              </a:rPr>
              <a:t>Starch effluents</a:t>
            </a:r>
          </a:p>
          <a:p>
            <a:pPr marL="142869" indent="-142869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  <a:defRPr/>
            </a:pPr>
            <a:r>
              <a:rPr lang="en-IN" sz="1400" dirty="0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Press mud and Distillery Effluent</a:t>
            </a:r>
            <a:endParaRPr lang="en-IN" sz="140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142869" indent="-142869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  <a:defRPr/>
            </a:pPr>
            <a:r>
              <a:rPr lang="en-IN" sz="1400" dirty="0">
                <a:latin typeface="Cambria" panose="02040503050406030204" pitchFamily="18" charset="0"/>
                <a:cs typeface="Arial" panose="020B0604020202020204" pitchFamily="34" charset="0"/>
              </a:rPr>
              <a:t>Co-digestion of one or more substrate from above</a:t>
            </a:r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382D3F11-AB54-83EA-6DC0-0A230AB4508D}"/>
              </a:ext>
            </a:extLst>
          </p:cNvPr>
          <p:cNvSpPr/>
          <p:nvPr/>
        </p:nvSpPr>
        <p:spPr>
          <a:xfrm>
            <a:off x="4933398" y="1454029"/>
            <a:ext cx="4210602" cy="590550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 anchorCtr="0">
            <a:no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IN" sz="1600" b="1" spc="24" dirty="0">
                <a:solidFill>
                  <a:schemeClr val="tx1"/>
                </a:solidFill>
                <a:latin typeface="Cambria" panose="02040503050406030204" pitchFamily="18" charset="0"/>
              </a:rPr>
              <a:t>NWMPL’s Experience</a:t>
            </a:r>
          </a:p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600" b="1" spc="24" dirty="0">
                <a:solidFill>
                  <a:schemeClr val="tx1"/>
                </a:solidFill>
                <a:latin typeface="Cambria" panose="02040503050406030204" pitchFamily="18" charset="0"/>
              </a:rPr>
              <a:t>Integrated Solid Waste Management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640C88-860C-232D-E29F-64B2670C4E8A}"/>
              </a:ext>
            </a:extLst>
          </p:cNvPr>
          <p:cNvSpPr txBox="1"/>
          <p:nvPr/>
        </p:nvSpPr>
        <p:spPr>
          <a:xfrm>
            <a:off x="106362" y="2272619"/>
            <a:ext cx="2465682" cy="2622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69" indent="-142869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  <a:defRPr/>
            </a:pPr>
            <a:r>
              <a:rPr lang="en-IN" sz="1400" dirty="0">
                <a:latin typeface="Cambria" panose="02040503050406030204" pitchFamily="18" charset="0"/>
                <a:cs typeface="Arial" panose="020B0604020202020204" pitchFamily="34" charset="0"/>
              </a:rPr>
              <a:t>Kitchen waste</a:t>
            </a:r>
          </a:p>
          <a:p>
            <a:pPr marL="142869" indent="-142869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  <a:defRPr/>
            </a:pPr>
            <a:r>
              <a:rPr lang="en-IN" sz="1400" dirty="0">
                <a:latin typeface="Cambria" panose="02040503050406030204" pitchFamily="18" charset="0"/>
                <a:cs typeface="Arial" panose="020B0604020202020204" pitchFamily="34" charset="0"/>
              </a:rPr>
              <a:t>Canteen Food Waste</a:t>
            </a:r>
          </a:p>
          <a:p>
            <a:pPr marL="142869" indent="-142869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  <a:defRPr/>
            </a:pPr>
            <a:r>
              <a:rPr lang="en-IN" sz="1400" dirty="0">
                <a:latin typeface="Cambria" panose="02040503050406030204" pitchFamily="18" charset="0"/>
                <a:cs typeface="Arial" panose="020B0604020202020204" pitchFamily="34" charset="0"/>
              </a:rPr>
              <a:t>Slaughter-house Waste</a:t>
            </a:r>
          </a:p>
          <a:p>
            <a:pPr marL="142869" indent="-142869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  <a:defRPr/>
            </a:pPr>
            <a:r>
              <a:rPr lang="en-IN" sz="1400" dirty="0">
                <a:latin typeface="Cambria" panose="02040503050406030204" pitchFamily="18" charset="0"/>
                <a:cs typeface="Arial" panose="020B0604020202020204" pitchFamily="34" charset="0"/>
              </a:rPr>
              <a:t>Cattle Dung</a:t>
            </a:r>
          </a:p>
          <a:p>
            <a:pPr marL="142869" indent="-142869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  <a:defRPr/>
            </a:pPr>
            <a:r>
              <a:rPr lang="en-IN" sz="1400" dirty="0">
                <a:latin typeface="Cambria" panose="02040503050406030204" pitchFamily="18" charset="0"/>
                <a:cs typeface="Arial" panose="020B0604020202020204" pitchFamily="34" charset="0"/>
              </a:rPr>
              <a:t>Poultry waste</a:t>
            </a:r>
          </a:p>
          <a:p>
            <a:pPr marL="142869" indent="-142869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  <a:defRPr/>
            </a:pPr>
            <a:r>
              <a:rPr lang="en-IN" sz="1400" dirty="0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Agro Waste</a:t>
            </a:r>
          </a:p>
          <a:p>
            <a:pPr marL="142869" indent="-142869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  <a:defRPr/>
            </a:pPr>
            <a:r>
              <a:rPr lang="en-IN" sz="1400" dirty="0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Dairy waste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4DCE14-7E57-D214-98CA-F69ACBE697C8}"/>
              </a:ext>
            </a:extLst>
          </p:cNvPr>
          <p:cNvSpPr txBox="1"/>
          <p:nvPr/>
        </p:nvSpPr>
        <p:spPr>
          <a:xfrm>
            <a:off x="5010374" y="2119930"/>
            <a:ext cx="3986572" cy="3284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2412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spc="15" dirty="0">
                <a:latin typeface="Cambria" panose="02040503050406030204" pitchFamily="18" charset="0"/>
              </a:rPr>
              <a:t>Mechanical Recycling Facility</a:t>
            </a:r>
          </a:p>
          <a:p>
            <a:pPr marL="252412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spc="15" dirty="0">
                <a:latin typeface="Cambria" panose="02040503050406030204" pitchFamily="18" charset="0"/>
              </a:rPr>
              <a:t>Aerobic Windrow Composting</a:t>
            </a:r>
          </a:p>
          <a:p>
            <a:pPr marL="252412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spc="15" dirty="0">
                <a:latin typeface="Cambria" panose="02040503050406030204" pitchFamily="18" charset="0"/>
              </a:rPr>
              <a:t>RDF</a:t>
            </a:r>
          </a:p>
          <a:p>
            <a:pPr marL="252412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spc="15" dirty="0">
                <a:latin typeface="Cambria" panose="02040503050406030204" pitchFamily="18" charset="0"/>
              </a:rPr>
              <a:t>Plastic to Fuel/ Granules</a:t>
            </a:r>
          </a:p>
          <a:p>
            <a:pPr marL="252412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spc="15" dirty="0">
                <a:latin typeface="Cambria" panose="02040503050406030204" pitchFamily="18" charset="0"/>
              </a:rPr>
              <a:t>Dead Animal Incineration</a:t>
            </a:r>
          </a:p>
          <a:p>
            <a:pPr marL="252412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spc="15" dirty="0">
                <a:latin typeface="Cambria" panose="02040503050406030204" pitchFamily="18" charset="0"/>
              </a:rPr>
              <a:t>Biomass briquetting</a:t>
            </a:r>
          </a:p>
          <a:p>
            <a:pPr marL="252412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spc="15" dirty="0">
                <a:latin typeface="Cambria" panose="02040503050406030204" pitchFamily="18" charset="0"/>
              </a:rPr>
              <a:t>Leachate treatment plant</a:t>
            </a:r>
          </a:p>
          <a:p>
            <a:pPr marL="252412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spc="15" dirty="0">
                <a:latin typeface="Cambria" panose="02040503050406030204" pitchFamily="18" charset="0"/>
              </a:rPr>
              <a:t>Bio mining/Bioremediation</a:t>
            </a:r>
          </a:p>
          <a:p>
            <a:pPr marL="252412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spc="15" dirty="0">
                <a:latin typeface="Cambria" panose="02040503050406030204" pitchFamily="18" charset="0"/>
              </a:rPr>
              <a:t>Capping of Legacy Waste</a:t>
            </a:r>
          </a:p>
          <a:p>
            <a:pPr marL="252412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spc="15" dirty="0">
                <a:latin typeface="Cambria" panose="02040503050406030204" pitchFamily="18" charset="0"/>
              </a:rPr>
              <a:t>Scientific Landfill/Bioreactor Landfill</a:t>
            </a:r>
          </a:p>
        </p:txBody>
      </p:sp>
    </p:spTree>
    <p:extLst>
      <p:ext uri="{BB962C8B-B14F-4D97-AF65-F5344CB8AC3E}">
        <p14:creationId xmlns:p14="http://schemas.microsoft.com/office/powerpoint/2010/main" val="4092847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88561A-339E-F58D-FDD1-6DE73F85BA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848" y="2153698"/>
            <a:ext cx="6173619" cy="3472661"/>
          </a:xfrm>
          <a:prstGeom prst="rect">
            <a:avLst/>
          </a:prstGeom>
          <a:effectLst>
            <a:outerShdw blurRad="292100" dist="139700" dir="2700000" algn="tl" rotWithShape="0">
              <a:schemeClr val="tx2">
                <a:alpha val="65000"/>
              </a:schemeClr>
            </a:outerShdw>
          </a:effectLst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A4284D05-E490-0195-A397-736DE1FFACB5}"/>
              </a:ext>
            </a:extLst>
          </p:cNvPr>
          <p:cNvSpPr/>
          <p:nvPr/>
        </p:nvSpPr>
        <p:spPr>
          <a:xfrm>
            <a:off x="2874034" y="1040910"/>
            <a:ext cx="3616615" cy="619939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 anchorCtr="0">
            <a:norm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IN" b="1" spc="24" dirty="0">
                <a:solidFill>
                  <a:schemeClr val="tx1"/>
                </a:solidFill>
                <a:latin typeface="Cambria" panose="02040503050406030204" pitchFamily="18" charset="0"/>
              </a:rPr>
              <a:t>Waste To Energy (Biogas) Plant </a:t>
            </a:r>
          </a:p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IN" b="1" spc="24" dirty="0">
                <a:solidFill>
                  <a:schemeClr val="tx1"/>
                </a:solidFill>
                <a:latin typeface="Cambria" panose="02040503050406030204" pitchFamily="18" charset="0"/>
              </a:rPr>
              <a:t>Based on Septage Waste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879EC4D-970E-2EEF-3396-B9424B89BA87}"/>
              </a:ext>
            </a:extLst>
          </p:cNvPr>
          <p:cNvSpPr txBox="1">
            <a:spLocks/>
          </p:cNvSpPr>
          <p:nvPr/>
        </p:nvSpPr>
        <p:spPr>
          <a:xfrm>
            <a:off x="0" y="161922"/>
            <a:ext cx="9144000" cy="590550"/>
          </a:xfrm>
          <a:prstGeom prst="homePlat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anchor="ctr" anchorCtr="0">
            <a:normAutofit/>
          </a:bodyPr>
          <a:lstStyle/>
          <a:p>
            <a:pPr marL="114300">
              <a:spcBef>
                <a:spcPts val="600"/>
              </a:spcBef>
              <a:buClr>
                <a:srgbClr val="0070C0"/>
              </a:buClr>
              <a:buSzPct val="76000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Good Practices at Nashik leading to Circular Economy</a:t>
            </a:r>
          </a:p>
        </p:txBody>
      </p:sp>
    </p:spTree>
    <p:extLst>
      <p:ext uri="{BB962C8B-B14F-4D97-AF65-F5344CB8AC3E}">
        <p14:creationId xmlns:p14="http://schemas.microsoft.com/office/powerpoint/2010/main" val="22957040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0A643-3A1F-0BC8-B029-C2E92F90B4CA}"/>
              </a:ext>
            </a:extLst>
          </p:cNvPr>
          <p:cNvSpPr txBox="1">
            <a:spLocks/>
          </p:cNvSpPr>
          <p:nvPr/>
        </p:nvSpPr>
        <p:spPr>
          <a:xfrm>
            <a:off x="26836" y="158641"/>
            <a:ext cx="9144000" cy="590550"/>
          </a:xfrm>
          <a:prstGeom prst="homePlat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anchor="ctr" anchorCtr="0">
            <a:normAutofit/>
          </a:bodyPr>
          <a:lstStyle/>
          <a:p>
            <a:pPr marL="114300">
              <a:spcBef>
                <a:spcPts val="600"/>
              </a:spcBef>
              <a:buClr>
                <a:srgbClr val="0070C0"/>
              </a:buClr>
              <a:buSzPct val="76000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Good Practices at Nashik leading to Circular Economy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0C0253-510F-C9A9-FA91-4EBDB8211E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84" y="2813678"/>
            <a:ext cx="4725709" cy="2655074"/>
          </a:xfrm>
          <a:prstGeom prst="rect">
            <a:avLst/>
          </a:prstGeom>
          <a:effectLst>
            <a:outerShdw blurRad="292100" dist="139700" dir="2700000" algn="tl" rotWithShape="0">
              <a:schemeClr val="tx2">
                <a:alpha val="65000"/>
              </a:schemeClr>
            </a:outerShdw>
          </a:effectLst>
        </p:spPr>
      </p:pic>
      <p:sp>
        <p:nvSpPr>
          <p:cNvPr id="5" name="Freeform 3">
            <a:extLst>
              <a:ext uri="{FF2B5EF4-FFF2-40B4-BE49-F238E27FC236}">
                <a16:creationId xmlns:a16="http://schemas.microsoft.com/office/drawing/2014/main" id="{3A4472B4-F301-4682-1447-A7132EFB4EE8}"/>
              </a:ext>
            </a:extLst>
          </p:cNvPr>
          <p:cNvSpPr/>
          <p:nvPr/>
        </p:nvSpPr>
        <p:spPr>
          <a:xfrm>
            <a:off x="2821508" y="1419110"/>
            <a:ext cx="3680892" cy="724649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 anchorCtr="0">
            <a:norm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IN" b="1" spc="24" dirty="0">
                <a:solidFill>
                  <a:schemeClr val="tx1"/>
                </a:solidFill>
                <a:latin typeface="Cambria" panose="02040503050406030204" pitchFamily="18" charset="0"/>
              </a:rPr>
              <a:t>Biomining of Legacy Waste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640289-9574-1C24-2943-3BFEB3722D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346" y="2816479"/>
            <a:ext cx="3254814" cy="2441111"/>
          </a:xfrm>
          <a:prstGeom prst="rect">
            <a:avLst/>
          </a:prstGeom>
          <a:effectLst>
            <a:outerShdw blurRad="292100" dist="139700" dir="2700000" algn="tl" rotWithShape="0">
              <a:schemeClr val="tx2">
                <a:alpha val="6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93737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ACA7FD-FDE9-9F72-7E40-6745D04823A7}"/>
              </a:ext>
            </a:extLst>
          </p:cNvPr>
          <p:cNvGrpSpPr/>
          <p:nvPr/>
        </p:nvGrpSpPr>
        <p:grpSpPr>
          <a:xfrm>
            <a:off x="209550" y="1119673"/>
            <a:ext cx="3588009" cy="3128478"/>
            <a:chOff x="381000" y="921603"/>
            <a:chExt cx="4049285" cy="386528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BA17215-227F-BBBD-AF0B-B04A958D8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1772088"/>
              <a:ext cx="4049285" cy="3014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38E6131-1BAD-ABF7-7A09-E920EB59F0EC}"/>
                </a:ext>
              </a:extLst>
            </p:cNvPr>
            <p:cNvSpPr/>
            <p:nvPr/>
          </p:nvSpPr>
          <p:spPr>
            <a:xfrm>
              <a:off x="381000" y="921603"/>
              <a:ext cx="4049285" cy="830997"/>
            </a:xfrm>
            <a:prstGeom prst="rect">
              <a:avLst/>
            </a:prstGeom>
            <a:solidFill>
              <a:sysClr val="window" lastClr="FFFFFF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Helvetica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Helvetica"/>
                </a:rPr>
                <a:t>Before Capping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Helvetica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C7E4BBE9-0DBE-D2EE-8385-6CE4BC6F4BCF}"/>
              </a:ext>
            </a:extLst>
          </p:cNvPr>
          <p:cNvSpPr/>
          <p:nvPr/>
        </p:nvSpPr>
        <p:spPr>
          <a:xfrm>
            <a:off x="4913105" y="2930774"/>
            <a:ext cx="4049285" cy="830997"/>
          </a:xfrm>
          <a:prstGeom prst="rect">
            <a:avLst/>
          </a:prstGeom>
          <a:solidFill>
            <a:sysClr val="window" lastClr="FFFFFF"/>
          </a:solidFill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Helvetic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Helvetica"/>
              </a:rPr>
              <a:t>After Capping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Helvetica"/>
            </a:endParaRPr>
          </a:p>
        </p:txBody>
      </p:sp>
      <p:pic>
        <p:nvPicPr>
          <p:cNvPr id="6" name="Picture 2" descr="D:\00 WFH\Mailhem &amp; NWMPL- Kayanat\02 Mailhem\Photos Projects\Nashik\2021\Jan 2021\Capping Ph2\e2b51856-fb23-4f4a-9249-94e5d34ac156.jpg">
            <a:extLst>
              <a:ext uri="{FF2B5EF4-FFF2-40B4-BE49-F238E27FC236}">
                <a16:creationId xmlns:a16="http://schemas.microsoft.com/office/drawing/2014/main" id="{77FAEC4B-ADF4-C7E2-4818-703334916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8475" y="3782977"/>
            <a:ext cx="5902324" cy="2532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5725C62-2EB3-4849-2101-D53AF7A86A66}"/>
              </a:ext>
            </a:extLst>
          </p:cNvPr>
          <p:cNvSpPr txBox="1">
            <a:spLocks/>
          </p:cNvSpPr>
          <p:nvPr/>
        </p:nvSpPr>
        <p:spPr>
          <a:xfrm>
            <a:off x="26836" y="158641"/>
            <a:ext cx="9144000" cy="590550"/>
          </a:xfrm>
          <a:prstGeom prst="homePlat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anchor="ctr" anchorCtr="0">
            <a:normAutofit/>
          </a:bodyPr>
          <a:lstStyle/>
          <a:p>
            <a:pPr marL="114300">
              <a:spcBef>
                <a:spcPts val="600"/>
              </a:spcBef>
              <a:buClr>
                <a:srgbClr val="0070C0"/>
              </a:buClr>
              <a:buSzPct val="76000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Good Practices at Nashik leading to Circular Economy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8533D3-1CD9-BBC9-AD95-18CC9C39C6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475" y="3761771"/>
            <a:ext cx="722930" cy="137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3732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00 WFH\Mailhem &amp; NWMPL- Kayanat\01 NWMPL\NWMPL\Marketing\NWMPL Website\NWM Data For Ideosphere\05 Awards and recognision\Compendium of India\Cover page - Compendium.JPG">
            <a:extLst>
              <a:ext uri="{FF2B5EF4-FFF2-40B4-BE49-F238E27FC236}">
                <a16:creationId xmlns:a16="http://schemas.microsoft.com/office/drawing/2014/main" id="{7DBFF298-3ACC-4321-5F33-564CEDFE7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760" y="2127379"/>
            <a:ext cx="4053986" cy="2899540"/>
          </a:xfrm>
          <a:prstGeom prst="rect">
            <a:avLst/>
          </a:prstGeom>
          <a:noFill/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AB93F7A5-5284-12F7-4258-84109F331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05270" y="1306286"/>
            <a:ext cx="3420970" cy="4860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606EE09-38E5-9A8A-5947-0CF4FBFA77F8}"/>
              </a:ext>
            </a:extLst>
          </p:cNvPr>
          <p:cNvSpPr txBox="1">
            <a:spLocks/>
          </p:cNvSpPr>
          <p:nvPr/>
        </p:nvSpPr>
        <p:spPr>
          <a:xfrm>
            <a:off x="26836" y="158641"/>
            <a:ext cx="9144000" cy="590550"/>
          </a:xfrm>
          <a:prstGeom prst="homePlat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anchor="ctr" anchorCtr="0">
            <a:normAutofit/>
          </a:bodyPr>
          <a:lstStyle/>
          <a:p>
            <a:pPr marL="114300">
              <a:spcBef>
                <a:spcPts val="600"/>
              </a:spcBef>
              <a:buClr>
                <a:srgbClr val="0070C0"/>
              </a:buClr>
              <a:buSzPct val="76000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Recognition by Swachh Bharat Mission &amp;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MoHUA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9976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707437-A574-E7F4-D07E-225F18802649}"/>
              </a:ext>
            </a:extLst>
          </p:cNvPr>
          <p:cNvSpPr txBox="1"/>
          <p:nvPr/>
        </p:nvSpPr>
        <p:spPr>
          <a:xfrm>
            <a:off x="942391" y="2782669"/>
            <a:ext cx="66247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>
              <a:spcBef>
                <a:spcPts val="600"/>
              </a:spcBef>
              <a:buClr>
                <a:srgbClr val="0070C0"/>
              </a:buClr>
              <a:buSzPct val="76000"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Nashik Waste Management Video – 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   </a:t>
            </a:r>
            <a:endParaRPr lang="en-US" sz="1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2590EB5-0A71-C231-F0E4-56020DDBE61F}"/>
              </a:ext>
            </a:extLst>
          </p:cNvPr>
          <p:cNvSpPr txBox="1">
            <a:spLocks/>
          </p:cNvSpPr>
          <p:nvPr/>
        </p:nvSpPr>
        <p:spPr>
          <a:xfrm>
            <a:off x="26836" y="158641"/>
            <a:ext cx="9144000" cy="590550"/>
          </a:xfrm>
          <a:prstGeom prst="homePlat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anchor="ctr" anchorCtr="0">
            <a:normAutofit/>
          </a:bodyPr>
          <a:lstStyle/>
          <a:p>
            <a:pPr marL="114300">
              <a:spcBef>
                <a:spcPts val="600"/>
              </a:spcBef>
              <a:buClr>
                <a:srgbClr val="0070C0"/>
              </a:buClr>
              <a:buSzPct val="76000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Nashik Waste Management Video</a:t>
            </a:r>
          </a:p>
        </p:txBody>
      </p:sp>
    </p:spTree>
    <p:extLst>
      <p:ext uri="{BB962C8B-B14F-4D97-AF65-F5344CB8AC3E}">
        <p14:creationId xmlns:p14="http://schemas.microsoft.com/office/powerpoint/2010/main" val="10323544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8CF24D24-0725-4AFE-A981-515C3AB48BB1}"/>
              </a:ext>
            </a:extLst>
          </p:cNvPr>
          <p:cNvSpPr txBox="1"/>
          <p:nvPr/>
        </p:nvSpPr>
        <p:spPr>
          <a:xfrm>
            <a:off x="436045" y="1417612"/>
            <a:ext cx="3860078" cy="2932718"/>
          </a:xfrm>
          <a:prstGeom prst="round2Diag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N" sz="1400" i="1" dirty="0">
                <a:solidFill>
                  <a:schemeClr val="accent4">
                    <a:lumMod val="50000"/>
                  </a:schemeClr>
                </a:solidFill>
                <a:latin typeface="Lucida Calligraphy" pitchFamily="66" charset="0"/>
              </a:rPr>
              <a:t>The Nashik Waste Management Plant is recognized as a </a:t>
            </a:r>
            <a:r>
              <a:rPr lang="en-IN" sz="1400" b="1" i="1" dirty="0">
                <a:solidFill>
                  <a:srgbClr val="0070C0"/>
                </a:solidFill>
                <a:latin typeface="Lucida Calligraphy" pitchFamily="66" charset="0"/>
              </a:rPr>
              <a:t>Model Integrated Municipal Solid Waste Management </a:t>
            </a:r>
            <a:r>
              <a:rPr lang="en-IN" sz="1400" i="1" dirty="0">
                <a:solidFill>
                  <a:schemeClr val="accent4">
                    <a:lumMod val="50000"/>
                  </a:schemeClr>
                </a:solidFill>
                <a:latin typeface="Lucida Calligraphy" pitchFamily="66" charset="0"/>
              </a:rPr>
              <a:t>plant by the Maharashtra Urban Development Mission Directorate and  Very well appreciated by the Director of Swachh Bharat Mission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BC122AD-B7BB-4029-993D-3A792E328B9D}"/>
              </a:ext>
            </a:extLst>
          </p:cNvPr>
          <p:cNvGrpSpPr/>
          <p:nvPr/>
        </p:nvGrpSpPr>
        <p:grpSpPr>
          <a:xfrm>
            <a:off x="4843137" y="950114"/>
            <a:ext cx="3863286" cy="3731386"/>
            <a:chOff x="1180895" y="2140086"/>
            <a:chExt cx="4104853" cy="412364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A013F5F-4A8C-44E1-8961-42ECA5FC0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0895" y="2140086"/>
              <a:ext cx="1441238" cy="2042862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19F9197-B7FB-4A4E-A12B-3932A6868113}"/>
                </a:ext>
              </a:extLst>
            </p:cNvPr>
            <p:cNvSpPr txBox="1"/>
            <p:nvPr/>
          </p:nvSpPr>
          <p:spPr>
            <a:xfrm>
              <a:off x="2855395" y="4852186"/>
              <a:ext cx="2430353" cy="1411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b="1" dirty="0">
                  <a:solidFill>
                    <a:srgbClr val="0070C0"/>
                  </a:solidFill>
                  <a:latin typeface="Cambria" pitchFamily="18" charset="0"/>
                  <a:ea typeface="Cambria" pitchFamily="18" charset="0"/>
                </a:rPr>
                <a:t>Sameer Rege</a:t>
              </a:r>
            </a:p>
            <a:p>
              <a:pPr>
                <a:spcAft>
                  <a:spcPts val="600"/>
                </a:spcAft>
              </a:pPr>
              <a:r>
                <a:rPr lang="en-IN" sz="1400" b="1" dirty="0">
                  <a:solidFill>
                    <a:srgbClr val="0070C0"/>
                  </a:solidFill>
                  <a:latin typeface="Cambria" pitchFamily="18" charset="0"/>
                  <a:ea typeface="Cambria" pitchFamily="18" charset="0"/>
                </a:rPr>
                <a:t>Director</a:t>
              </a:r>
            </a:p>
            <a:p>
              <a:pPr>
                <a:lnSpc>
                  <a:spcPct val="150000"/>
                </a:lnSpc>
              </a:pPr>
              <a:r>
                <a:rPr lang="en-IN" sz="1400" dirty="0">
                  <a:latin typeface="Cambria" pitchFamily="18" charset="0"/>
                  <a:ea typeface="Cambria" pitchFamily="18" charset="0"/>
                </a:rPr>
                <a:t>+91 93733-39159</a:t>
              </a:r>
            </a:p>
            <a:p>
              <a:pPr>
                <a:lnSpc>
                  <a:spcPct val="150000"/>
                </a:lnSpc>
              </a:pPr>
              <a:r>
                <a:rPr lang="en-IN" sz="1400" dirty="0">
                  <a:latin typeface="Cambria" pitchFamily="18" charset="0"/>
                  <a:ea typeface="Cambria" pitchFamily="18" charset="0"/>
                </a:rPr>
                <a:t>sameerrege@nwmpl.co.in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6133C22-259F-43E2-AC74-C3FE70770E49}"/>
                </a:ext>
              </a:extLst>
            </p:cNvPr>
            <p:cNvSpPr txBox="1"/>
            <p:nvPr/>
          </p:nvSpPr>
          <p:spPr>
            <a:xfrm>
              <a:off x="2733949" y="2423258"/>
              <a:ext cx="2434458" cy="1809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IN" sz="1400" b="1" dirty="0">
                  <a:solidFill>
                    <a:srgbClr val="0070C0"/>
                  </a:solidFill>
                  <a:latin typeface="Cambria" pitchFamily="18" charset="0"/>
                  <a:ea typeface="Cambria" pitchFamily="18" charset="0"/>
                </a:rPr>
                <a:t>Col Suresh Rege (Retd)</a:t>
              </a:r>
            </a:p>
            <a:p>
              <a:pPr>
                <a:spcAft>
                  <a:spcPts val="600"/>
                </a:spcAft>
              </a:pPr>
              <a:r>
                <a:rPr lang="en-IN" sz="1400" b="1" dirty="0">
                  <a:solidFill>
                    <a:srgbClr val="0070C0"/>
                  </a:solidFill>
                  <a:latin typeface="Cambria" pitchFamily="18" charset="0"/>
                  <a:ea typeface="Cambria" pitchFamily="18" charset="0"/>
                </a:rPr>
                <a:t>Director</a:t>
              </a:r>
            </a:p>
            <a:p>
              <a:pPr>
                <a:lnSpc>
                  <a:spcPct val="150000"/>
                </a:lnSpc>
              </a:pPr>
              <a:r>
                <a:rPr lang="en-IN" sz="1400" dirty="0">
                  <a:latin typeface="Cambria" pitchFamily="18" charset="0"/>
                  <a:ea typeface="Cambria" pitchFamily="18" charset="0"/>
                </a:rPr>
                <a:t>+91 93704-65019/ 9372738233</a:t>
              </a:r>
            </a:p>
            <a:p>
              <a:pPr>
                <a:lnSpc>
                  <a:spcPct val="150000"/>
                </a:lnSpc>
              </a:pPr>
              <a:r>
                <a:rPr lang="en-IN" sz="1400" dirty="0">
                  <a:latin typeface="Cambria" pitchFamily="18" charset="0"/>
                  <a:ea typeface="Cambria" pitchFamily="18" charset="0"/>
                </a:rPr>
                <a:t>sureshrege@nwmpl.co.in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3651371" y="5432179"/>
            <a:ext cx="1149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Lucida Calligraphy" pitchFamily="66" charset="0"/>
                <a:ea typeface="Cambria" pitchFamily="18" charset="0"/>
              </a:rPr>
              <a:t>Thank You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8416" y="5468617"/>
            <a:ext cx="8669495" cy="967978"/>
          </a:xfrm>
          <a:prstGeom prst="round2Same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1600" i="1">
                <a:solidFill>
                  <a:schemeClr val="accent4">
                    <a:lumMod val="50000"/>
                  </a:schemeClr>
                </a:solidFill>
                <a:latin typeface="Lucida Calligraphy" pitchFamily="66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IN" sz="1800" b="1" i="0" dirty="0">
                <a:ln w="0"/>
                <a:solidFill>
                  <a:schemeClr val="tx1"/>
                </a:solidFill>
                <a:latin typeface="Georgia" panose="02040502050405020303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Nashik Waste Management Private Limited</a:t>
            </a:r>
          </a:p>
          <a:p>
            <a:pPr algn="ctr">
              <a:lnSpc>
                <a:spcPct val="100000"/>
              </a:lnSpc>
            </a:pPr>
            <a:r>
              <a:rPr lang="en-I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Ground Floor, Dhananjay Plaza, Old Mumbai-Pune Hwy, </a:t>
            </a:r>
            <a:r>
              <a:rPr lang="en-IN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Bavdhan</a:t>
            </a:r>
            <a:r>
              <a:rPr lang="en-I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Pune, Maharashtra 411021</a:t>
            </a:r>
          </a:p>
          <a:p>
            <a:pPr algn="ctr">
              <a:lnSpc>
                <a:spcPct val="100000"/>
              </a:lnSpc>
            </a:pPr>
            <a:r>
              <a:rPr lang="en-IN" sz="1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URL :   www.nwmpl.co.in</a:t>
            </a:r>
          </a:p>
        </p:txBody>
      </p:sp>
      <p:pic>
        <p:nvPicPr>
          <p:cNvPr id="11" name="Picture 2" descr="D:\00 WFH\Mailhem &amp; NWMPL- Kayanat\02 Mailhem\Docs for Investers\Information Memorandum\2020\NWM\Rough\Sameer Rege Photo\Sameer Rege - Passport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7878" y="3190047"/>
            <a:ext cx="1351681" cy="1738607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3183168" y="45720"/>
            <a:ext cx="26689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dirty="0">
                <a:solidFill>
                  <a:schemeClr val="bg1"/>
                </a:solidFill>
                <a:latin typeface="Lucida Calligraphy" pitchFamily="66" charset="0"/>
                <a:ea typeface="Cambria" pitchFamily="18" charset="0"/>
              </a:rPr>
              <a:t>Thank You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8D825E1-28AD-C01E-9DBF-32C5F6F34D53}"/>
              </a:ext>
            </a:extLst>
          </p:cNvPr>
          <p:cNvSpPr txBox="1">
            <a:spLocks/>
          </p:cNvSpPr>
          <p:nvPr/>
        </p:nvSpPr>
        <p:spPr>
          <a:xfrm>
            <a:off x="979713" y="158985"/>
            <a:ext cx="7429306" cy="631319"/>
          </a:xfrm>
          <a:prstGeom prst="round2Diag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anchor="b" anchorCtr="0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800" dirty="0">
                <a:solidFill>
                  <a:schemeClr val="bg1"/>
                </a:solidFill>
                <a:latin typeface="Lucida Calligraphy" pitchFamily="66" charset="0"/>
                <a:ea typeface="Cambria" pitchFamily="18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768226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01 WFH\Mailhem &amp; NWMPL- Kayanat\02 Mailhem\Photos Projects\Nashik\2020\Collage pic\Collage p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83" y="995680"/>
            <a:ext cx="9004833" cy="5755640"/>
          </a:xfrm>
          <a:prstGeom prst="rect">
            <a:avLst/>
          </a:prstGeom>
          <a:ln>
            <a:solidFill>
              <a:srgbClr val="1C6A9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C272780-651D-9A6C-12D1-9DC51A9E5FE3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590550"/>
          </a:xfrm>
          <a:prstGeom prst="homePlat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anchor="ctr" anchorCtr="0">
            <a:normAutofit/>
          </a:bodyPr>
          <a:lstStyle/>
          <a:p>
            <a:pPr marL="114300">
              <a:spcBef>
                <a:spcPts val="600"/>
              </a:spcBef>
              <a:buClr>
                <a:srgbClr val="0070C0"/>
              </a:buClr>
              <a:buSzPct val="76000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Our 600 TPD Integrated Solid Waste Management’s Plant, Nashik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841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24BEA-22FD-9E40-17CF-F8A8DF1DBEC2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590550"/>
          </a:xfrm>
          <a:prstGeom prst="homePlat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anchor="ctr" anchorCtr="0">
            <a:normAutofit/>
          </a:bodyPr>
          <a:lstStyle/>
          <a:p>
            <a:pPr marL="114300">
              <a:spcBef>
                <a:spcPts val="600"/>
              </a:spcBef>
              <a:buClr>
                <a:srgbClr val="0070C0"/>
              </a:buClr>
              <a:buSzPct val="76000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Our 20 TPD Compressed Biogas Plant at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Rudrapur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, Uttarakhand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A6B363-407F-3679-F0AE-BEC712A6C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42" y="1036320"/>
            <a:ext cx="8770316" cy="538988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52567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3B5F2-A962-C1F6-C793-545CDAF2BAB2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590550"/>
          </a:xfrm>
          <a:prstGeom prst="homePlat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anchor="ctr" anchorCtr="0">
            <a:normAutofit/>
          </a:bodyPr>
          <a:lstStyle/>
          <a:p>
            <a:pPr marL="114300">
              <a:spcBef>
                <a:spcPts val="600"/>
              </a:spcBef>
              <a:buClr>
                <a:srgbClr val="0070C0"/>
              </a:buClr>
              <a:buSzPct val="76000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Our Group’s Awards and Accolades</a:t>
            </a:r>
            <a:endParaRPr lang="en-US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3" name="Google Shape;855;p24">
            <a:extLst>
              <a:ext uri="{FF2B5EF4-FFF2-40B4-BE49-F238E27FC236}">
                <a16:creationId xmlns:a16="http://schemas.microsoft.com/office/drawing/2014/main" id="{190922DB-5B2C-40DA-8855-A14007C777E1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1801585" y="964339"/>
            <a:ext cx="5540829" cy="420188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87318C3-2B29-D52E-21BE-9B7EA085B614}"/>
              </a:ext>
            </a:extLst>
          </p:cNvPr>
          <p:cNvSpPr/>
          <p:nvPr/>
        </p:nvSpPr>
        <p:spPr>
          <a:xfrm>
            <a:off x="2586869" y="5373686"/>
            <a:ext cx="4051084" cy="414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en-IN" b="1" dirty="0">
                <a:latin typeface="Cambria" panose="02040503050406030204" pitchFamily="18" charset="0"/>
                <a:cs typeface="Arial" panose="020B0604020202020204" pitchFamily="34" charset="0"/>
              </a:rPr>
              <a:t>“Garbage Guru” Award, 2015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3B956A57-50F1-B00A-08A8-7F0F1D286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3488" y="5788608"/>
            <a:ext cx="6337846" cy="34323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30000"/>
              </a:lnSpc>
              <a:defRPr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defRPr>
            </a:lvl1pPr>
          </a:lstStyle>
          <a:p>
            <a:r>
              <a:rPr lang="en-IN" altLang="en-US" i="1" dirty="0">
                <a:effectLst/>
                <a:latin typeface="Cambria" panose="02040503050406030204" pitchFamily="18" charset="0"/>
              </a:rPr>
              <a:t>- A Testimonial to Our Vision of delivering Quality Products.</a:t>
            </a:r>
          </a:p>
        </p:txBody>
      </p:sp>
    </p:spTree>
    <p:extLst>
      <p:ext uri="{BB962C8B-B14F-4D97-AF65-F5344CB8AC3E}">
        <p14:creationId xmlns:p14="http://schemas.microsoft.com/office/powerpoint/2010/main" val="2222594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MARKETING\Data1 (E)\Marketing - A\QCI\QCI Award Function Photos 27.04.2012\QCI AWARD_1.jpg">
            <a:extLst>
              <a:ext uri="{FF2B5EF4-FFF2-40B4-BE49-F238E27FC236}">
                <a16:creationId xmlns:a16="http://schemas.microsoft.com/office/drawing/2014/main" id="{E939B952-ED86-4584-5734-95AC0E9287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40157" y="970241"/>
            <a:ext cx="2643693" cy="181795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25B19CE-2D67-1D95-05E3-3365011B3745}"/>
              </a:ext>
            </a:extLst>
          </p:cNvPr>
          <p:cNvSpPr/>
          <p:nvPr/>
        </p:nvSpPr>
        <p:spPr>
          <a:xfrm>
            <a:off x="5034341" y="2847324"/>
            <a:ext cx="2643693" cy="307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buClr>
                <a:srgbClr val="000000"/>
              </a:buClr>
            </a:pPr>
            <a:r>
              <a:rPr lang="en-IN" sz="1200" b="1" kern="0" dirty="0">
                <a:solidFill>
                  <a:srgbClr val="000000"/>
                </a:solidFill>
                <a:latin typeface="Cambria" panose="02040503050406030204" pitchFamily="18" charset="0"/>
                <a:cs typeface="Arial" panose="020B0604020202020204" pitchFamily="34" charset="0"/>
                <a:sym typeface="Arial"/>
              </a:rPr>
              <a:t>QCI Award, 2012</a:t>
            </a:r>
          </a:p>
        </p:txBody>
      </p:sp>
      <p:pic>
        <p:nvPicPr>
          <p:cNvPr id="4" name="Picture 3" descr="G:\Col Rege\World CSR Leadership Award\Lt. Col. Suresh Rege 720x480.jpg">
            <a:extLst>
              <a:ext uri="{FF2B5EF4-FFF2-40B4-BE49-F238E27FC236}">
                <a16:creationId xmlns:a16="http://schemas.microsoft.com/office/drawing/2014/main" id="{6686CC66-D05F-EF5A-5201-79EAF1ADF261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173" y="4059752"/>
            <a:ext cx="2567995" cy="181795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B097CAB-72B6-7986-E22B-81A3E9A195AB}"/>
              </a:ext>
            </a:extLst>
          </p:cNvPr>
          <p:cNvSpPr/>
          <p:nvPr/>
        </p:nvSpPr>
        <p:spPr>
          <a:xfrm>
            <a:off x="144119" y="5953032"/>
            <a:ext cx="28404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IN" sz="1200" b="1" kern="0" dirty="0">
                <a:solidFill>
                  <a:srgbClr val="000000"/>
                </a:solidFill>
                <a:latin typeface="Cambria" panose="02040503050406030204" pitchFamily="18" charset="0"/>
                <a:cs typeface="Arial" panose="020B0604020202020204" pitchFamily="34" charset="0"/>
                <a:sym typeface="Arial"/>
              </a:rPr>
              <a:t>Lifetime Achievement Award, 2016</a:t>
            </a:r>
          </a:p>
          <a:p>
            <a:pPr algn="ctr">
              <a:buClr>
                <a:srgbClr val="000000"/>
              </a:buClr>
            </a:pPr>
            <a:r>
              <a:rPr lang="en-IN" sz="1200" b="1" kern="0" dirty="0">
                <a:solidFill>
                  <a:srgbClr val="000000"/>
                </a:solidFill>
                <a:latin typeface="Cambria" panose="02040503050406030204" pitchFamily="18" charset="0"/>
                <a:cs typeface="Arial" panose="020B0604020202020204" pitchFamily="34" charset="0"/>
                <a:sym typeface="Arial"/>
              </a:rPr>
              <a:t>World CSR Congress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F1A56B-167B-A1B7-F45F-83CB1939021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173" y="943843"/>
            <a:ext cx="3360041" cy="174348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43416050-4FA6-C104-7768-21A9DD309447}"/>
              </a:ext>
            </a:extLst>
          </p:cNvPr>
          <p:cNvSpPr txBox="1">
            <a:spLocks/>
          </p:cNvSpPr>
          <p:nvPr/>
        </p:nvSpPr>
        <p:spPr>
          <a:xfrm>
            <a:off x="144119" y="2847324"/>
            <a:ext cx="3415981" cy="568363"/>
          </a:xfrm>
          <a:prstGeom prst="rect">
            <a:avLst/>
          </a:prstGeom>
        </p:spPr>
        <p:txBody>
          <a:bodyPr vert="horz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200" b="1" kern="0" dirty="0">
                <a:latin typeface="Cambria" panose="02040503050406030204" pitchFamily="18" charset="0"/>
              </a:rPr>
              <a:t>“Best Supplier - City Compost” </a:t>
            </a:r>
          </a:p>
          <a:p>
            <a:pPr algn="ctr"/>
            <a:r>
              <a:rPr lang="en-US" sz="1200" b="1" kern="0" dirty="0">
                <a:latin typeface="Cambria" panose="02040503050406030204" pitchFamily="18" charset="0"/>
              </a:rPr>
              <a:t>by Rashtriya Chemical &amp; Fertilizer Limited (RCF) – a Mini Ratna PSU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75C799-0198-2AC9-8EC9-518ED3935A3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932"/>
          <a:stretch/>
        </p:blipFill>
        <p:spPr>
          <a:xfrm>
            <a:off x="3526638" y="3562295"/>
            <a:ext cx="2143268" cy="231540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939E5C8-2E1B-C8E4-CF15-CCB775BEE2C6}"/>
              </a:ext>
            </a:extLst>
          </p:cNvPr>
          <p:cNvSpPr txBox="1">
            <a:spLocks/>
          </p:cNvSpPr>
          <p:nvPr/>
        </p:nvSpPr>
        <p:spPr>
          <a:xfrm>
            <a:off x="3170611" y="5936680"/>
            <a:ext cx="2855321" cy="434882"/>
          </a:xfrm>
          <a:prstGeom prst="rect">
            <a:avLst/>
          </a:prstGeom>
        </p:spPr>
        <p:txBody>
          <a:bodyPr vert="horz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200" b="1" kern="0" dirty="0">
                <a:latin typeface="Cambria" panose="02040503050406030204" pitchFamily="18" charset="0"/>
              </a:rPr>
              <a:t>Life Time Achievement Award 2023</a:t>
            </a:r>
          </a:p>
          <a:p>
            <a:pPr algn="ctr"/>
            <a:r>
              <a:rPr lang="en-US" sz="1200" b="1" kern="0" dirty="0">
                <a:solidFill>
                  <a:schemeClr val="tx1"/>
                </a:solidFill>
                <a:latin typeface="Cambria" panose="02040503050406030204" pitchFamily="18" charset="0"/>
              </a:rPr>
              <a:t>at Savitribai Phule Pune University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AAD4229-856A-221A-74E2-4C8812345BAE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590550"/>
          </a:xfrm>
          <a:prstGeom prst="homePlat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anchor="ctr" anchorCtr="0">
            <a:normAutofit/>
          </a:bodyPr>
          <a:lstStyle/>
          <a:p>
            <a:pPr marL="114300">
              <a:spcBef>
                <a:spcPts val="600"/>
              </a:spcBef>
              <a:buClr>
                <a:srgbClr val="0070C0"/>
              </a:buClr>
              <a:buSzPct val="76000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Our Group’s Awards and Accolades</a:t>
            </a:r>
            <a:endParaRPr lang="en-US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EFF3C51-A88C-4762-87FD-32E1A739F7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376" y="4032908"/>
            <a:ext cx="2726927" cy="181795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825F444-A8EA-BAF8-9041-615A1209F668}"/>
              </a:ext>
            </a:extLst>
          </p:cNvPr>
          <p:cNvSpPr txBox="1"/>
          <p:nvPr/>
        </p:nvSpPr>
        <p:spPr>
          <a:xfrm>
            <a:off x="6356188" y="5920406"/>
            <a:ext cx="26436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kern="0" dirty="0">
                <a:solidFill>
                  <a:srgbClr val="0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Social Innovator Leadership Award 2023</a:t>
            </a:r>
          </a:p>
        </p:txBody>
      </p:sp>
    </p:spTree>
    <p:extLst>
      <p:ext uri="{BB962C8B-B14F-4D97-AF65-F5344CB8AC3E}">
        <p14:creationId xmlns:p14="http://schemas.microsoft.com/office/powerpoint/2010/main" val="168505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2078044"/>
            <a:ext cx="9144000" cy="2529729"/>
          </a:xfrm>
          <a:prstGeom prst="round2DiagRect">
            <a:avLst>
              <a:gd name="adj1" fmla="val 16667"/>
              <a:gd name="adj2" fmla="val 0"/>
            </a:avLst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anchor="ctr" anchorCtr="0">
            <a:norm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City Municipal Solid Waste (MSW) Symbiosis </a:t>
            </a:r>
          </a:p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with Circular Economy</a:t>
            </a:r>
            <a:endParaRPr lang="en-IN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51082-47B1-8F0A-8CE4-AC21856791A0}"/>
              </a:ext>
            </a:extLst>
          </p:cNvPr>
          <p:cNvSpPr txBox="1">
            <a:spLocks/>
          </p:cNvSpPr>
          <p:nvPr/>
        </p:nvSpPr>
        <p:spPr>
          <a:xfrm>
            <a:off x="9331" y="76200"/>
            <a:ext cx="9144000" cy="590550"/>
          </a:xfrm>
          <a:prstGeom prst="homePlat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anchor="ctr" anchorCtr="0">
            <a:normAutofit/>
          </a:bodyPr>
          <a:lstStyle/>
          <a:p>
            <a:pPr marL="114300" algn="ctr">
              <a:spcBef>
                <a:spcPts val="600"/>
              </a:spcBef>
              <a:buClr>
                <a:srgbClr val="0070C0"/>
              </a:buClr>
              <a:buSzPct val="76000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What Needs to be done to Achieve It</a:t>
            </a:r>
            <a:endParaRPr lang="en-US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4F7693-A8E6-0D5E-D3C6-7BD34BF657BA}"/>
              </a:ext>
            </a:extLst>
          </p:cNvPr>
          <p:cNvSpPr txBox="1"/>
          <p:nvPr/>
        </p:nvSpPr>
        <p:spPr>
          <a:xfrm>
            <a:off x="592036" y="1562087"/>
            <a:ext cx="5199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Target “MSW” as a “RESOURCE”</a:t>
            </a:r>
          </a:p>
        </p:txBody>
      </p:sp>
      <p:pic>
        <p:nvPicPr>
          <p:cNvPr id="5" name="Picture 4" descr="Image result for bullseye">
            <a:extLst>
              <a:ext uri="{FF2B5EF4-FFF2-40B4-BE49-F238E27FC236}">
                <a16:creationId xmlns:a16="http://schemas.microsoft.com/office/drawing/2014/main" id="{45CF4E56-DBCC-912E-43EB-7803685A0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16257" y="724131"/>
            <a:ext cx="2461846" cy="203835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8B9429-06F1-561A-60C1-2970B80D081A}"/>
              </a:ext>
            </a:extLst>
          </p:cNvPr>
          <p:cNvSpPr txBox="1"/>
          <p:nvPr/>
        </p:nvSpPr>
        <p:spPr>
          <a:xfrm>
            <a:off x="592036" y="5500593"/>
            <a:ext cx="7711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Convert  “MSW (Resource)” into  “USEFUL PRODUCTS”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DC31DE-2CB0-57FB-6C86-8C6A61C0AD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503" y="2956186"/>
            <a:ext cx="3117668" cy="233825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Picture 2" descr="E:\Kayanat\NWMPL\NWMPL\Other\Plant Photos\Photos by Mohan Ranade\seected jepg\MR6A7505.JPG">
            <a:extLst>
              <a:ext uri="{FF2B5EF4-FFF2-40B4-BE49-F238E27FC236}">
                <a16:creationId xmlns:a16="http://schemas.microsoft.com/office/drawing/2014/main" id="{44AF6E66-0360-9053-3EC6-7B15A210D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53" y="2957659"/>
            <a:ext cx="3506807" cy="2338253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389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D43DD-CF83-6BDB-CD9A-D936E08FB181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590550"/>
          </a:xfrm>
          <a:prstGeom prst="homePlat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anchor="ctr" anchorCtr="0">
            <a:normAutofit/>
          </a:bodyPr>
          <a:lstStyle/>
          <a:p>
            <a:pPr marL="114300">
              <a:spcBef>
                <a:spcPts val="600"/>
              </a:spcBef>
              <a:buClr>
                <a:srgbClr val="0070C0"/>
              </a:buClr>
              <a:buSzPct val="76000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City MSW Symbiosis                   Circular Economy</a:t>
            </a:r>
            <a:endParaRPr lang="en-US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D3C7162F-4805-F4B5-4032-214A891E206E}"/>
              </a:ext>
            </a:extLst>
          </p:cNvPr>
          <p:cNvSpPr/>
          <p:nvPr/>
        </p:nvSpPr>
        <p:spPr>
          <a:xfrm>
            <a:off x="3048000" y="284480"/>
            <a:ext cx="782320" cy="203200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B4A6F5B-D21A-C421-DD75-D6FB8616C580}"/>
              </a:ext>
            </a:extLst>
          </p:cNvPr>
          <p:cNvSpPr txBox="1">
            <a:spLocks/>
          </p:cNvSpPr>
          <p:nvPr/>
        </p:nvSpPr>
        <p:spPr>
          <a:xfrm>
            <a:off x="286814" y="1035122"/>
            <a:ext cx="8287840" cy="778263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/>
              <a:buNone/>
            </a:pPr>
            <a:r>
              <a:rPr lang="en-IN" sz="1800" i="1" dirty="0">
                <a:latin typeface="Cambria" panose="02040503050406030204" pitchFamily="18" charset="0"/>
                <a:ea typeface="Cambria" panose="02040503050406030204" pitchFamily="18" charset="0"/>
              </a:rPr>
              <a:t>Reject of one entity becomes an appropriate economical input of another entity and we avoid environment becoming a sink for polluting rejects</a:t>
            </a:r>
          </a:p>
          <a:p>
            <a:pPr>
              <a:buFont typeface="Wingdings 3"/>
              <a:buNone/>
            </a:pPr>
            <a:endParaRPr lang="en-IN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IN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9" name="Group 8">
            <a:extLst>
              <a:ext uri="{FF2B5EF4-FFF2-40B4-BE49-F238E27FC236}">
                <a16:creationId xmlns:a16="http://schemas.microsoft.com/office/drawing/2014/main" id="{8B7DCE2E-8119-D769-373D-D7836001DDD2}"/>
              </a:ext>
            </a:extLst>
          </p:cNvPr>
          <p:cNvGrpSpPr/>
          <p:nvPr/>
        </p:nvGrpSpPr>
        <p:grpSpPr>
          <a:xfrm>
            <a:off x="64392" y="2245394"/>
            <a:ext cx="2207401" cy="2675845"/>
            <a:chOff x="965869" y="2191396"/>
            <a:chExt cx="3339517" cy="235058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8B630FF-9D5B-4E25-F952-7E171A6D970E}"/>
                </a:ext>
              </a:extLst>
            </p:cNvPr>
            <p:cNvSpPr txBox="1"/>
            <p:nvPr/>
          </p:nvSpPr>
          <p:spPr>
            <a:xfrm>
              <a:off x="1510179" y="2615547"/>
              <a:ext cx="2269395" cy="216857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4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RESOURCES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FC4C56-30C1-5B3E-D1F3-0BD069876A64}"/>
                </a:ext>
              </a:extLst>
            </p:cNvPr>
            <p:cNvSpPr txBox="1"/>
            <p:nvPr/>
          </p:nvSpPr>
          <p:spPr>
            <a:xfrm>
              <a:off x="996839" y="3191458"/>
              <a:ext cx="3288878" cy="21685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4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MANUFACTURING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DEBF5B1-E210-41B5-CCE7-2CB0370366EF}"/>
                </a:ext>
              </a:extLst>
            </p:cNvPr>
            <p:cNvSpPr txBox="1"/>
            <p:nvPr/>
          </p:nvSpPr>
          <p:spPr>
            <a:xfrm>
              <a:off x="965869" y="3754764"/>
              <a:ext cx="3339517" cy="216857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4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CONSUMPTION &amp; USE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15C73AFC-89EC-32ED-1A8C-374620778C7F}"/>
                </a:ext>
              </a:extLst>
            </p:cNvPr>
            <p:cNvCxnSpPr>
              <a:cxnSpLocks/>
              <a:stCxn id="30" idx="2"/>
            </p:cNvCxnSpPr>
            <p:nvPr/>
          </p:nvCxnSpPr>
          <p:spPr>
            <a:xfrm>
              <a:off x="2644877" y="2832403"/>
              <a:ext cx="0" cy="33115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7BC480FE-43D2-4CC3-4228-128DA9DB3FC3}"/>
                </a:ext>
              </a:extLst>
            </p:cNvPr>
            <p:cNvCxnSpPr>
              <a:cxnSpLocks/>
              <a:stCxn id="31" idx="2"/>
              <a:endCxn id="32" idx="0"/>
            </p:cNvCxnSpPr>
            <p:nvPr/>
          </p:nvCxnSpPr>
          <p:spPr>
            <a:xfrm flipH="1">
              <a:off x="2635628" y="3408315"/>
              <a:ext cx="5650" cy="34644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B421597-FA56-AE21-8235-81A9E4052AD0}"/>
                </a:ext>
              </a:extLst>
            </p:cNvPr>
            <p:cNvSpPr txBox="1"/>
            <p:nvPr/>
          </p:nvSpPr>
          <p:spPr>
            <a:xfrm>
              <a:off x="1268092" y="4325127"/>
              <a:ext cx="2735070" cy="21685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4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WASTE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37BC36DE-9EF9-CA0E-39EF-5E681A3B1787}"/>
                </a:ext>
              </a:extLst>
            </p:cNvPr>
            <p:cNvCxnSpPr>
              <a:cxnSpLocks/>
              <a:stCxn id="32" idx="2"/>
              <a:endCxn id="35" idx="0"/>
            </p:cNvCxnSpPr>
            <p:nvPr/>
          </p:nvCxnSpPr>
          <p:spPr>
            <a:xfrm flipH="1">
              <a:off x="2635627" y="3971621"/>
              <a:ext cx="1" cy="35350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EF4605C-B605-1484-D274-C5E868386FBC}"/>
                </a:ext>
              </a:extLst>
            </p:cNvPr>
            <p:cNvSpPr txBox="1"/>
            <p:nvPr/>
          </p:nvSpPr>
          <p:spPr>
            <a:xfrm>
              <a:off x="1302365" y="2191396"/>
              <a:ext cx="2441477" cy="273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b="1" dirty="0">
                  <a:latin typeface="Cambria" panose="02040503050406030204" pitchFamily="18" charset="0"/>
                  <a:ea typeface="Cambria" panose="02040503050406030204" pitchFamily="18" charset="0"/>
                  <a:cs typeface="Aharoni" pitchFamily="2" charset="-79"/>
                </a:rPr>
                <a:t>LINEAR ECONOMY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5D4A170-81F2-7B4E-2834-8A036DA7BA82}"/>
              </a:ext>
            </a:extLst>
          </p:cNvPr>
          <p:cNvGrpSpPr/>
          <p:nvPr/>
        </p:nvGrpSpPr>
        <p:grpSpPr>
          <a:xfrm>
            <a:off x="3112140" y="2401013"/>
            <a:ext cx="5240616" cy="2908105"/>
            <a:chOff x="3606692" y="2703287"/>
            <a:chExt cx="4919428" cy="2643603"/>
          </a:xfrm>
        </p:grpSpPr>
        <p:grpSp>
          <p:nvGrpSpPr>
            <p:cNvPr id="38" name="Group 17">
              <a:extLst>
                <a:ext uri="{FF2B5EF4-FFF2-40B4-BE49-F238E27FC236}">
                  <a16:creationId xmlns:a16="http://schemas.microsoft.com/office/drawing/2014/main" id="{782D7E31-AE25-38BD-DA71-3542908AE943}"/>
                </a:ext>
              </a:extLst>
            </p:cNvPr>
            <p:cNvGrpSpPr/>
            <p:nvPr/>
          </p:nvGrpSpPr>
          <p:grpSpPr>
            <a:xfrm>
              <a:off x="5188873" y="2703287"/>
              <a:ext cx="3337247" cy="2643603"/>
              <a:chOff x="4382817" y="1781504"/>
              <a:chExt cx="4390538" cy="3770331"/>
            </a:xfrm>
          </p:grpSpPr>
          <p:pic>
            <p:nvPicPr>
              <p:cNvPr id="39" name="Picture 2" descr="Related image">
                <a:extLst>
                  <a:ext uri="{FF2B5EF4-FFF2-40B4-BE49-F238E27FC236}">
                    <a16:creationId xmlns:a16="http://schemas.microsoft.com/office/drawing/2014/main" id="{F1FC4650-6D66-92F0-C6AB-41D396AD4C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5181683" y="1781504"/>
                <a:ext cx="3591672" cy="3770331"/>
              </a:xfrm>
              <a:prstGeom prst="rect">
                <a:avLst/>
              </a:prstGeom>
              <a:noFill/>
            </p:spPr>
          </p:pic>
          <p:grpSp>
            <p:nvGrpSpPr>
              <p:cNvPr id="40" name="Group 72">
                <a:extLst>
                  <a:ext uri="{FF2B5EF4-FFF2-40B4-BE49-F238E27FC236}">
                    <a16:creationId xmlns:a16="http://schemas.microsoft.com/office/drawing/2014/main" id="{1895EC6E-81B7-F8AF-FAF6-55B72424CEE0}"/>
                  </a:ext>
                </a:extLst>
              </p:cNvPr>
              <p:cNvGrpSpPr/>
              <p:nvPr/>
            </p:nvGrpSpPr>
            <p:grpSpPr>
              <a:xfrm>
                <a:off x="4382817" y="3239813"/>
                <a:ext cx="1521369" cy="1529256"/>
                <a:chOff x="4382817" y="3239813"/>
                <a:chExt cx="1521369" cy="1529256"/>
              </a:xfrm>
            </p:grpSpPr>
            <p:sp>
              <p:nvSpPr>
                <p:cNvPr id="41" name="Block Arc 40">
                  <a:extLst>
                    <a:ext uri="{FF2B5EF4-FFF2-40B4-BE49-F238E27FC236}">
                      <a16:creationId xmlns:a16="http://schemas.microsoft.com/office/drawing/2014/main" id="{8220B51F-2FE3-EEF0-FD53-E97AB21A782F}"/>
                    </a:ext>
                  </a:extLst>
                </p:cNvPr>
                <p:cNvSpPr/>
                <p:nvPr/>
              </p:nvSpPr>
              <p:spPr>
                <a:xfrm rot="16200000">
                  <a:off x="4650827" y="3515710"/>
                  <a:ext cx="1529256" cy="977462"/>
                </a:xfrm>
                <a:prstGeom prst="blockArc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2" name="WordArt 3">
                  <a:extLst>
                    <a:ext uri="{FF2B5EF4-FFF2-40B4-BE49-F238E27FC236}">
                      <a16:creationId xmlns:a16="http://schemas.microsoft.com/office/drawing/2014/main" id="{A05DC3F4-CFC1-91F2-289C-7A0B067DD740}"/>
                    </a:ext>
                  </a:extLst>
                </p:cNvPr>
                <p:cNvSpPr>
                  <a:spLocks noChangeArrowheads="1" noChangeShapeType="1" noTextEdit="1"/>
                </p:cNvSpPr>
                <p:nvPr/>
              </p:nvSpPr>
              <p:spPr bwMode="auto">
                <a:xfrm rot="16200000">
                  <a:off x="4808484" y="3878320"/>
                  <a:ext cx="740979" cy="204948"/>
                </a:xfrm>
                <a:prstGeom prst="rect">
                  <a:avLst/>
                </a:prstGeom>
              </p:spPr>
              <p:txBody>
                <a:bodyPr wrap="none" fromWordArt="1">
                  <a:prstTxWarp prst="textArchUp">
                    <a:avLst>
                      <a:gd name="adj" fmla="val 10800000"/>
                    </a:avLst>
                  </a:prstTxWarp>
                </a:bodyPr>
                <a:lstStyle/>
                <a:p>
                  <a:pPr algn="ctr" rtl="0"/>
                  <a:r>
                    <a:rPr lang="en-IN" sz="1200" kern="10" dirty="0">
                      <a:ln w="9525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  <a:solidFill>
                        <a:schemeClr val="bg1"/>
                      </a:solidFill>
                      <a:latin typeface="Arial Black"/>
                    </a:rPr>
                    <a:t>RECOVER</a:t>
                  </a:r>
                </a:p>
              </p:txBody>
            </p:sp>
            <p:sp>
              <p:nvSpPr>
                <p:cNvPr id="43" name="Down Arrow 12">
                  <a:extLst>
                    <a:ext uri="{FF2B5EF4-FFF2-40B4-BE49-F238E27FC236}">
                      <a16:creationId xmlns:a16="http://schemas.microsoft.com/office/drawing/2014/main" id="{5B8CD06E-EA6E-BD82-EC3F-E0261419760A}"/>
                    </a:ext>
                  </a:extLst>
                </p:cNvPr>
                <p:cNvSpPr/>
                <p:nvPr/>
              </p:nvSpPr>
              <p:spPr>
                <a:xfrm flipV="1">
                  <a:off x="4382817" y="3405352"/>
                  <a:ext cx="236472" cy="819804"/>
                </a:xfrm>
                <a:prstGeom prst="downArrow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18617268-98FF-EE1C-9246-FB3B5418F6F2}"/>
                    </a:ext>
                  </a:extLst>
                </p:cNvPr>
                <p:cNvSpPr/>
                <p:nvPr/>
              </p:nvSpPr>
              <p:spPr>
                <a:xfrm>
                  <a:off x="4445878" y="4114802"/>
                  <a:ext cx="394138" cy="110358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0F7579A-370D-858D-F7A7-9052F56A2DA8}"/>
                </a:ext>
              </a:extLst>
            </p:cNvPr>
            <p:cNvSpPr txBox="1"/>
            <p:nvPr/>
          </p:nvSpPr>
          <p:spPr>
            <a:xfrm>
              <a:off x="3606692" y="4016135"/>
              <a:ext cx="91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City MSW</a:t>
              </a:r>
            </a:p>
          </p:txBody>
        </p:sp>
        <p:sp>
          <p:nvSpPr>
            <p:cNvPr id="45" name="Arrow: Right 44">
              <a:extLst>
                <a:ext uri="{FF2B5EF4-FFF2-40B4-BE49-F238E27FC236}">
                  <a16:creationId xmlns:a16="http://schemas.microsoft.com/office/drawing/2014/main" id="{CEBDB5AB-3A55-8766-794F-C6D33A33CF52}"/>
                </a:ext>
              </a:extLst>
            </p:cNvPr>
            <p:cNvSpPr/>
            <p:nvPr/>
          </p:nvSpPr>
          <p:spPr>
            <a:xfrm>
              <a:off x="4440547" y="4275811"/>
              <a:ext cx="549966" cy="204356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81AD8CAB-A49C-E757-DDDF-F200A6E26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63281" y="3443989"/>
              <a:ext cx="231403" cy="141828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5CB5E346-0D2A-77FB-A71E-F0E50B3C3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33886" y="3510516"/>
              <a:ext cx="231402" cy="141827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ACD9222D-F9D1-6897-A327-E5E3740B0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48601" y="3646458"/>
              <a:ext cx="231402" cy="141827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6A83265-0CCE-534F-5C9F-3B462AC2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77463" y="3801465"/>
              <a:ext cx="209897" cy="128647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83B4CF3-9B67-52A7-B54E-022BF9816C43}"/>
                </a:ext>
              </a:extLst>
            </p:cNvPr>
            <p:cNvSpPr txBox="1"/>
            <p:nvPr/>
          </p:nvSpPr>
          <p:spPr>
            <a:xfrm rot="2145115">
              <a:off x="7255947" y="3519290"/>
              <a:ext cx="1057452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IN" sz="1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haroni" pitchFamily="2" charset="-79"/>
                </a:rPr>
                <a:t>Processing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C1BA47CD-B0D7-5014-3F57-8A9167E43D0E}"/>
              </a:ext>
            </a:extLst>
          </p:cNvPr>
          <p:cNvSpPr txBox="1"/>
          <p:nvPr/>
        </p:nvSpPr>
        <p:spPr>
          <a:xfrm>
            <a:off x="4497364" y="3176645"/>
            <a:ext cx="974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Zero Waste</a:t>
            </a:r>
          </a:p>
          <a:p>
            <a:pPr algn="ctr"/>
            <a:r>
              <a:rPr lang="en-US" sz="1200" dirty="0"/>
              <a:t>Future</a:t>
            </a:r>
          </a:p>
        </p:txBody>
      </p:sp>
    </p:spTree>
    <p:extLst>
      <p:ext uri="{BB962C8B-B14F-4D97-AF65-F5344CB8AC3E}">
        <p14:creationId xmlns:p14="http://schemas.microsoft.com/office/powerpoint/2010/main" val="21201997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Custom 1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0070C0"/>
      </a:accent1>
      <a:accent2>
        <a:srgbClr val="FFFF00"/>
      </a:accent2>
      <a:accent3>
        <a:srgbClr val="8A8A9C"/>
      </a:accent3>
      <a:accent4>
        <a:srgbClr val="7F7F7F"/>
      </a:accent4>
      <a:accent5>
        <a:srgbClr val="A5A5A5"/>
      </a:accent5>
      <a:accent6>
        <a:srgbClr val="BFBFBF"/>
      </a:accent6>
      <a:hlink>
        <a:srgbClr val="D8D8D8"/>
      </a:hlink>
      <a:folHlink>
        <a:srgbClr val="F2F2F2"/>
      </a:folHlink>
    </a:clrScheme>
    <a:fontScheme name="Arial">
      <a:majorFont>
        <a:latin typeface="Arial"/>
        <a:ea typeface="Calibri Light"/>
        <a:cs typeface="Calibri Light"/>
      </a:majorFont>
      <a:minorFont>
        <a:latin typeface="Arial"/>
        <a:ea typeface="Helvetica"/>
        <a:cs typeface="Helvetica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2689</TotalTime>
  <Words>608</Words>
  <Application>Microsoft Office PowerPoint</Application>
  <PresentationFormat>On-screen Show (4:3)</PresentationFormat>
  <Paragraphs>126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Aharoni</vt:lpstr>
      <vt:lpstr>Arial</vt:lpstr>
      <vt:lpstr>Arial Black</vt:lpstr>
      <vt:lpstr>Calibri</vt:lpstr>
      <vt:lpstr>Cambria</vt:lpstr>
      <vt:lpstr>Georgia</vt:lpstr>
      <vt:lpstr>Lucida Calligraphy</vt:lpstr>
      <vt:lpstr>Wingdings</vt:lpstr>
      <vt:lpstr>Wingdings 3</vt:lpstr>
      <vt:lpstr>Origin</vt:lpstr>
      <vt:lpstr> Moving Towards Circular Economy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 Memorandum</dc:title>
  <dc:creator>Windows User</dc:creator>
  <cp:lastModifiedBy>kayanat mulla</cp:lastModifiedBy>
  <cp:revision>360</cp:revision>
  <dcterms:created xsi:type="dcterms:W3CDTF">2020-07-16T10:44:43Z</dcterms:created>
  <dcterms:modified xsi:type="dcterms:W3CDTF">2023-09-01T06:57:53Z</dcterms:modified>
</cp:coreProperties>
</file>