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4"/>
    <p:sldMasterId id="2147483730" r:id="rId5"/>
    <p:sldMasterId id="2147483771" r:id="rId6"/>
  </p:sldMasterIdLst>
  <p:notesMasterIdLst>
    <p:notesMasterId r:id="rId51"/>
  </p:notesMasterIdLst>
  <p:sldIdLst>
    <p:sldId id="256" r:id="rId7"/>
    <p:sldId id="282" r:id="rId8"/>
    <p:sldId id="493" r:id="rId9"/>
    <p:sldId id="571" r:id="rId10"/>
    <p:sldId id="594" r:id="rId11"/>
    <p:sldId id="285" r:id="rId12"/>
    <p:sldId id="286" r:id="rId13"/>
    <p:sldId id="515" r:id="rId14"/>
    <p:sldId id="509" r:id="rId15"/>
    <p:sldId id="521" r:id="rId16"/>
    <p:sldId id="501" r:id="rId17"/>
    <p:sldId id="514" r:id="rId18"/>
    <p:sldId id="516" r:id="rId19"/>
    <p:sldId id="518" r:id="rId20"/>
    <p:sldId id="520" r:id="rId21"/>
    <p:sldId id="519" r:id="rId22"/>
    <p:sldId id="296" r:id="rId23"/>
    <p:sldId id="591" r:id="rId24"/>
    <p:sldId id="592" r:id="rId25"/>
    <p:sldId id="572" r:id="rId26"/>
    <p:sldId id="602" r:id="rId27"/>
    <p:sldId id="307" r:id="rId28"/>
    <p:sldId id="295" r:id="rId29"/>
    <p:sldId id="595" r:id="rId30"/>
    <p:sldId id="597" r:id="rId31"/>
    <p:sldId id="598" r:id="rId32"/>
    <p:sldId id="599" r:id="rId33"/>
    <p:sldId id="600" r:id="rId34"/>
    <p:sldId id="601" r:id="rId35"/>
    <p:sldId id="606" r:id="rId36"/>
    <p:sldId id="607" r:id="rId37"/>
    <p:sldId id="576" r:id="rId38"/>
    <p:sldId id="578" r:id="rId39"/>
    <p:sldId id="577" r:id="rId40"/>
    <p:sldId id="603" r:id="rId41"/>
    <p:sldId id="608" r:id="rId42"/>
    <p:sldId id="293" r:id="rId43"/>
    <p:sldId id="593" r:id="rId44"/>
    <p:sldId id="604" r:id="rId45"/>
    <p:sldId id="573" r:id="rId46"/>
    <p:sldId id="605" r:id="rId47"/>
    <p:sldId id="522" r:id="rId48"/>
    <p:sldId id="523" r:id="rId49"/>
    <p:sldId id="52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na Shalan" initials="MS" lastIdx="13" clrIdx="0">
    <p:extLst>
      <p:ext uri="{19B8F6BF-5375-455C-9EA6-DF929625EA0E}">
        <p15:presenceInfo xmlns:p15="http://schemas.microsoft.com/office/powerpoint/2012/main" userId="Muna Shalan" providerId="None"/>
      </p:ext>
    </p:extLst>
  </p:cmAuthor>
  <p:cmAuthor id="2" name="Shalan, Muna GIZ JO" initials="SMGJ" lastIdx="1" clrIdx="1">
    <p:extLst>
      <p:ext uri="{19B8F6BF-5375-455C-9EA6-DF929625EA0E}">
        <p15:presenceInfo xmlns:p15="http://schemas.microsoft.com/office/powerpoint/2012/main" userId="Shalan, Muna GIZ J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047A88-C469-4665-9AF8-C4382BE5AD86}" v="39" dt="2020-09-29T07:42:30.458"/>
    <p1510:client id="{6B916FA0-78BE-437B-8130-DF84274B04AF}" v="124" dt="2020-09-29T15:11:04.100"/>
    <p1510:client id="{73399D49-D497-44FE-92CF-403E7DD3BD39}" v="159" dt="2020-09-29T15:05:48.881"/>
    <p1510:client id="{895534C5-63F0-400C-86EE-311571F17E62}" v="2" dt="2020-09-29T07:24:29.620"/>
    <p1510:client id="{B1037A59-2037-49A3-8024-3EFC37F9CFDC}" v="3" dt="2020-09-29T07:30:57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985" autoAdjust="0"/>
    <p:restoredTop sz="89796" autoAdjust="0"/>
  </p:normalViewPr>
  <p:slideViewPr>
    <p:cSldViewPr snapToGrid="0">
      <p:cViewPr varScale="1">
        <p:scale>
          <a:sx n="103" d="100"/>
          <a:sy n="103" d="100"/>
        </p:scale>
        <p:origin x="145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1AD171-2100-4A5E-8CDA-56D459CE0DD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BC863D8-1E58-4BC8-B458-6B376872CD49}">
      <dgm:prSet/>
      <dgm:spPr/>
      <dgm:t>
        <a:bodyPr/>
        <a:lstStyle/>
        <a:p>
          <a:endParaRPr lang="de-DE"/>
        </a:p>
      </dgm:t>
    </dgm:pt>
    <dgm:pt modelId="{72232EE2-83FA-4D78-8282-F0AFD9F0DC9F}" type="parTrans" cxnId="{E46FF458-AA39-4620-979D-658AC10899B1}">
      <dgm:prSet/>
      <dgm:spPr/>
      <dgm:t>
        <a:bodyPr/>
        <a:lstStyle/>
        <a:p>
          <a:endParaRPr lang="de-DE"/>
        </a:p>
      </dgm:t>
    </dgm:pt>
    <dgm:pt modelId="{A856817B-A0E7-462D-8D5A-34DC14871B22}" type="sibTrans" cxnId="{E46FF458-AA39-4620-979D-658AC10899B1}">
      <dgm:prSet/>
      <dgm:spPr/>
      <dgm:t>
        <a:bodyPr/>
        <a:lstStyle/>
        <a:p>
          <a:endParaRPr lang="de-DE"/>
        </a:p>
      </dgm:t>
    </dgm:pt>
    <dgm:pt modelId="{8CDC68BF-E7F1-4EB4-A336-16C2D8984DD9}">
      <dgm:prSet phldrT="[Text]" phldr="1"/>
      <dgm:spPr/>
      <dgm:t>
        <a:bodyPr/>
        <a:lstStyle/>
        <a:p>
          <a:endParaRPr lang="de-DE"/>
        </a:p>
      </dgm:t>
    </dgm:pt>
    <dgm:pt modelId="{677DF007-3A93-4E6D-BCD7-F505DBEDF95B}" type="parTrans" cxnId="{A31047FC-CA1B-4D4E-8E21-CE887B3D7784}">
      <dgm:prSet/>
      <dgm:spPr/>
      <dgm:t>
        <a:bodyPr/>
        <a:lstStyle/>
        <a:p>
          <a:endParaRPr lang="de-DE"/>
        </a:p>
      </dgm:t>
    </dgm:pt>
    <dgm:pt modelId="{277B8AAA-9A01-4503-93FA-1AE824839E55}" type="sibTrans" cxnId="{A31047FC-CA1B-4D4E-8E21-CE887B3D7784}">
      <dgm:prSet/>
      <dgm:spPr/>
      <dgm:t>
        <a:bodyPr/>
        <a:lstStyle/>
        <a:p>
          <a:endParaRPr lang="de-DE"/>
        </a:p>
      </dgm:t>
    </dgm:pt>
    <dgm:pt modelId="{345401EF-B279-4425-9D96-6972E77F72B4}">
      <dgm:prSet phldrT="[Text]" phldr="1"/>
      <dgm:spPr/>
      <dgm:t>
        <a:bodyPr/>
        <a:lstStyle/>
        <a:p>
          <a:endParaRPr lang="de-DE"/>
        </a:p>
      </dgm:t>
    </dgm:pt>
    <dgm:pt modelId="{B0A8D818-F576-4FDB-B0B8-38403BB3FC4B}" type="parTrans" cxnId="{513906CE-A3B0-4CDF-BCF6-F21D7EE4D2EB}">
      <dgm:prSet/>
      <dgm:spPr/>
      <dgm:t>
        <a:bodyPr/>
        <a:lstStyle/>
        <a:p>
          <a:endParaRPr lang="de-DE"/>
        </a:p>
      </dgm:t>
    </dgm:pt>
    <dgm:pt modelId="{8E2734BC-2A1E-41DD-A617-8EF04C0B7F37}" type="sibTrans" cxnId="{513906CE-A3B0-4CDF-BCF6-F21D7EE4D2EB}">
      <dgm:prSet/>
      <dgm:spPr/>
      <dgm:t>
        <a:bodyPr/>
        <a:lstStyle/>
        <a:p>
          <a:endParaRPr lang="de-DE"/>
        </a:p>
      </dgm:t>
    </dgm:pt>
    <dgm:pt modelId="{C13D5546-B7B5-41BC-83BE-C30BC397598D}">
      <dgm:prSet phldrT="[Text]" phldr="1"/>
      <dgm:spPr/>
      <dgm:t>
        <a:bodyPr/>
        <a:lstStyle/>
        <a:p>
          <a:endParaRPr lang="de-DE"/>
        </a:p>
      </dgm:t>
    </dgm:pt>
    <dgm:pt modelId="{EC731E81-6133-46D5-AF94-37FE4A322897}" type="parTrans" cxnId="{6C079DDE-45C2-4DC4-B02A-BAB0E19E09F5}">
      <dgm:prSet/>
      <dgm:spPr/>
      <dgm:t>
        <a:bodyPr/>
        <a:lstStyle/>
        <a:p>
          <a:endParaRPr lang="de-DE"/>
        </a:p>
      </dgm:t>
    </dgm:pt>
    <dgm:pt modelId="{B3427F1D-29C0-4091-A23D-AD8573FA2590}" type="sibTrans" cxnId="{6C079DDE-45C2-4DC4-B02A-BAB0E19E09F5}">
      <dgm:prSet/>
      <dgm:spPr/>
      <dgm:t>
        <a:bodyPr/>
        <a:lstStyle/>
        <a:p>
          <a:endParaRPr lang="de-DE"/>
        </a:p>
      </dgm:t>
    </dgm:pt>
    <dgm:pt modelId="{04629CFD-08F7-4906-A6C4-900486E2E277}" type="pres">
      <dgm:prSet presAssocID="{231AD171-2100-4A5E-8CDA-56D459CE0DD5}" presName="Name0" presStyleCnt="0">
        <dgm:presLayoutVars>
          <dgm:chMax val="7"/>
          <dgm:chPref val="7"/>
          <dgm:dir/>
        </dgm:presLayoutVars>
      </dgm:prSet>
      <dgm:spPr/>
    </dgm:pt>
    <dgm:pt modelId="{EE54E399-3C34-4999-8585-D42E9CD9ADA1}" type="pres">
      <dgm:prSet presAssocID="{231AD171-2100-4A5E-8CDA-56D459CE0DD5}" presName="Name1" presStyleCnt="0"/>
      <dgm:spPr/>
    </dgm:pt>
    <dgm:pt modelId="{9417581F-9C2F-4114-9D6F-0256E559DF48}" type="pres">
      <dgm:prSet presAssocID="{A856817B-A0E7-462D-8D5A-34DC14871B22}" presName="picture_1" presStyleCnt="0"/>
      <dgm:spPr/>
    </dgm:pt>
    <dgm:pt modelId="{50D1232B-006B-458C-9DEA-0DD890EA6067}" type="pres">
      <dgm:prSet presAssocID="{A856817B-A0E7-462D-8D5A-34DC14871B22}" presName="pictureRepeatNode" presStyleLbl="alignImgPlace1" presStyleIdx="0" presStyleCnt="4"/>
      <dgm:spPr/>
    </dgm:pt>
    <dgm:pt modelId="{49052246-DAF0-43F4-9B0D-E896DD3D1031}" type="pres">
      <dgm:prSet presAssocID="{2BC863D8-1E58-4BC8-B458-6B376872CD49}" presName="text_1" presStyleLbl="node1" presStyleIdx="0" presStyleCnt="0">
        <dgm:presLayoutVars>
          <dgm:bulletEnabled val="1"/>
        </dgm:presLayoutVars>
      </dgm:prSet>
      <dgm:spPr/>
    </dgm:pt>
    <dgm:pt modelId="{BE2893F1-DD5F-4A98-99C4-F43EBFCB9800}" type="pres">
      <dgm:prSet presAssocID="{277B8AAA-9A01-4503-93FA-1AE824839E55}" presName="picture_2" presStyleCnt="0"/>
      <dgm:spPr/>
    </dgm:pt>
    <dgm:pt modelId="{27651ED1-1A32-467A-AC63-114E978DF0CA}" type="pres">
      <dgm:prSet presAssocID="{277B8AAA-9A01-4503-93FA-1AE824839E55}" presName="pictureRepeatNode" presStyleLbl="alignImgPlace1" presStyleIdx="1" presStyleCnt="4"/>
      <dgm:spPr/>
    </dgm:pt>
    <dgm:pt modelId="{06657288-CBA3-4681-AF09-D02A1E021813}" type="pres">
      <dgm:prSet presAssocID="{8CDC68BF-E7F1-4EB4-A336-16C2D8984DD9}" presName="line_2" presStyleLbl="parChTrans1D1" presStyleIdx="0" presStyleCnt="3"/>
      <dgm:spPr/>
    </dgm:pt>
    <dgm:pt modelId="{CDDE288A-13E6-4F8D-852C-1FADF62876EA}" type="pres">
      <dgm:prSet presAssocID="{8CDC68BF-E7F1-4EB4-A336-16C2D8984DD9}" presName="textparent_2" presStyleLbl="node1" presStyleIdx="0" presStyleCnt="0"/>
      <dgm:spPr/>
    </dgm:pt>
    <dgm:pt modelId="{D7318E93-A3DB-48D2-A844-11FAD1A3345F}" type="pres">
      <dgm:prSet presAssocID="{8CDC68BF-E7F1-4EB4-A336-16C2D8984DD9}" presName="text_2" presStyleLbl="revTx" presStyleIdx="0" presStyleCnt="3">
        <dgm:presLayoutVars>
          <dgm:bulletEnabled val="1"/>
        </dgm:presLayoutVars>
      </dgm:prSet>
      <dgm:spPr/>
    </dgm:pt>
    <dgm:pt modelId="{4F40FA41-C54B-4427-9775-86DA5F0D27E2}" type="pres">
      <dgm:prSet presAssocID="{8E2734BC-2A1E-41DD-A617-8EF04C0B7F37}" presName="picture_3" presStyleCnt="0"/>
      <dgm:spPr/>
    </dgm:pt>
    <dgm:pt modelId="{2B540DE5-755E-4128-A8BE-6423D192549A}" type="pres">
      <dgm:prSet presAssocID="{8E2734BC-2A1E-41DD-A617-8EF04C0B7F37}" presName="pictureRepeatNode" presStyleLbl="alignImgPlace1" presStyleIdx="2" presStyleCnt="4"/>
      <dgm:spPr/>
    </dgm:pt>
    <dgm:pt modelId="{63A3E8E6-558C-4593-960C-5241390F8B50}" type="pres">
      <dgm:prSet presAssocID="{345401EF-B279-4425-9D96-6972E77F72B4}" presName="line_3" presStyleLbl="parChTrans1D1" presStyleIdx="1" presStyleCnt="3"/>
      <dgm:spPr/>
    </dgm:pt>
    <dgm:pt modelId="{217B8ACC-B222-4EA8-873B-91F42C101635}" type="pres">
      <dgm:prSet presAssocID="{345401EF-B279-4425-9D96-6972E77F72B4}" presName="textparent_3" presStyleLbl="node1" presStyleIdx="0" presStyleCnt="0"/>
      <dgm:spPr/>
    </dgm:pt>
    <dgm:pt modelId="{56032E09-4095-4040-BBB5-ED5AFCF3A28C}" type="pres">
      <dgm:prSet presAssocID="{345401EF-B279-4425-9D96-6972E77F72B4}" presName="text_3" presStyleLbl="revTx" presStyleIdx="1" presStyleCnt="3">
        <dgm:presLayoutVars>
          <dgm:bulletEnabled val="1"/>
        </dgm:presLayoutVars>
      </dgm:prSet>
      <dgm:spPr/>
    </dgm:pt>
    <dgm:pt modelId="{46551C6E-2DB3-4FD5-A43F-CB7C1FDC8044}" type="pres">
      <dgm:prSet presAssocID="{B3427F1D-29C0-4091-A23D-AD8573FA2590}" presName="picture_4" presStyleCnt="0"/>
      <dgm:spPr/>
    </dgm:pt>
    <dgm:pt modelId="{16B07BC9-9ECE-460A-A3E1-681BDC255CC4}" type="pres">
      <dgm:prSet presAssocID="{B3427F1D-29C0-4091-A23D-AD8573FA2590}" presName="pictureRepeatNode" presStyleLbl="alignImgPlace1" presStyleIdx="3" presStyleCnt="4"/>
      <dgm:spPr/>
    </dgm:pt>
    <dgm:pt modelId="{17A9E1A4-29E4-4577-B8B3-6812D9F4758A}" type="pres">
      <dgm:prSet presAssocID="{C13D5546-B7B5-41BC-83BE-C30BC397598D}" presName="line_4" presStyleLbl="parChTrans1D1" presStyleIdx="2" presStyleCnt="3"/>
      <dgm:spPr/>
    </dgm:pt>
    <dgm:pt modelId="{F163C24C-35FA-41D9-98C7-E7B0DBFE6A5D}" type="pres">
      <dgm:prSet presAssocID="{C13D5546-B7B5-41BC-83BE-C30BC397598D}" presName="textparent_4" presStyleLbl="node1" presStyleIdx="0" presStyleCnt="0"/>
      <dgm:spPr/>
    </dgm:pt>
    <dgm:pt modelId="{0F6CC656-B7A6-47C9-8D64-4F5D600A672D}" type="pres">
      <dgm:prSet presAssocID="{C13D5546-B7B5-41BC-83BE-C30BC397598D}" presName="text_4" presStyleLbl="revTx" presStyleIdx="2" presStyleCnt="3">
        <dgm:presLayoutVars>
          <dgm:bulletEnabled val="1"/>
        </dgm:presLayoutVars>
      </dgm:prSet>
      <dgm:spPr/>
    </dgm:pt>
  </dgm:ptLst>
  <dgm:cxnLst>
    <dgm:cxn modelId="{F42ED506-C890-4BC8-B507-957640929750}" type="presOf" srcId="{277B8AAA-9A01-4503-93FA-1AE824839E55}" destId="{27651ED1-1A32-467A-AC63-114E978DF0CA}" srcOrd="0" destOrd="0" presId="urn:microsoft.com/office/officeart/2008/layout/CircularPictureCallout"/>
    <dgm:cxn modelId="{853B812C-73D9-4C50-A944-BB32A4B6B470}" type="presOf" srcId="{2BC863D8-1E58-4BC8-B458-6B376872CD49}" destId="{49052246-DAF0-43F4-9B0D-E896DD3D1031}" srcOrd="0" destOrd="0" presId="urn:microsoft.com/office/officeart/2008/layout/CircularPictureCallout"/>
    <dgm:cxn modelId="{FE045938-FCF3-494B-A673-4CD7176AF384}" type="presOf" srcId="{8CDC68BF-E7F1-4EB4-A336-16C2D8984DD9}" destId="{D7318E93-A3DB-48D2-A844-11FAD1A3345F}" srcOrd="0" destOrd="0" presId="urn:microsoft.com/office/officeart/2008/layout/CircularPictureCallout"/>
    <dgm:cxn modelId="{0250EE60-F9FD-4BF6-AD5E-8099967E47FA}" type="presOf" srcId="{345401EF-B279-4425-9D96-6972E77F72B4}" destId="{56032E09-4095-4040-BBB5-ED5AFCF3A28C}" srcOrd="0" destOrd="0" presId="urn:microsoft.com/office/officeart/2008/layout/CircularPictureCallout"/>
    <dgm:cxn modelId="{2C6C854E-91CD-48F9-995B-3F7C93DF1BD2}" type="presOf" srcId="{A856817B-A0E7-462D-8D5A-34DC14871B22}" destId="{50D1232B-006B-458C-9DEA-0DD890EA6067}" srcOrd="0" destOrd="0" presId="urn:microsoft.com/office/officeart/2008/layout/CircularPictureCallout"/>
    <dgm:cxn modelId="{E46FF458-AA39-4620-979D-658AC10899B1}" srcId="{231AD171-2100-4A5E-8CDA-56D459CE0DD5}" destId="{2BC863D8-1E58-4BC8-B458-6B376872CD49}" srcOrd="0" destOrd="0" parTransId="{72232EE2-83FA-4D78-8282-F0AFD9F0DC9F}" sibTransId="{A856817B-A0E7-462D-8D5A-34DC14871B22}"/>
    <dgm:cxn modelId="{5CE2F95A-CDD7-446E-BDCF-3F8ADCE00A90}" type="presOf" srcId="{8E2734BC-2A1E-41DD-A617-8EF04C0B7F37}" destId="{2B540DE5-755E-4128-A8BE-6423D192549A}" srcOrd="0" destOrd="0" presId="urn:microsoft.com/office/officeart/2008/layout/CircularPictureCallout"/>
    <dgm:cxn modelId="{6C2E3596-7B49-450B-AAFD-09335506CC2F}" type="presOf" srcId="{231AD171-2100-4A5E-8CDA-56D459CE0DD5}" destId="{04629CFD-08F7-4906-A6C4-900486E2E277}" srcOrd="0" destOrd="0" presId="urn:microsoft.com/office/officeart/2008/layout/CircularPictureCallout"/>
    <dgm:cxn modelId="{25F405B6-F2D2-4936-85FB-251A4E709675}" type="presOf" srcId="{C13D5546-B7B5-41BC-83BE-C30BC397598D}" destId="{0F6CC656-B7A6-47C9-8D64-4F5D600A672D}" srcOrd="0" destOrd="0" presId="urn:microsoft.com/office/officeart/2008/layout/CircularPictureCallout"/>
    <dgm:cxn modelId="{513906CE-A3B0-4CDF-BCF6-F21D7EE4D2EB}" srcId="{231AD171-2100-4A5E-8CDA-56D459CE0DD5}" destId="{345401EF-B279-4425-9D96-6972E77F72B4}" srcOrd="2" destOrd="0" parTransId="{B0A8D818-F576-4FDB-B0B8-38403BB3FC4B}" sibTransId="{8E2734BC-2A1E-41DD-A617-8EF04C0B7F37}"/>
    <dgm:cxn modelId="{6C079DDE-45C2-4DC4-B02A-BAB0E19E09F5}" srcId="{231AD171-2100-4A5E-8CDA-56D459CE0DD5}" destId="{C13D5546-B7B5-41BC-83BE-C30BC397598D}" srcOrd="3" destOrd="0" parTransId="{EC731E81-6133-46D5-AF94-37FE4A322897}" sibTransId="{B3427F1D-29C0-4091-A23D-AD8573FA2590}"/>
    <dgm:cxn modelId="{B3CD6AE0-7D6D-4249-8864-5FF633424331}" type="presOf" srcId="{B3427F1D-29C0-4091-A23D-AD8573FA2590}" destId="{16B07BC9-9ECE-460A-A3E1-681BDC255CC4}" srcOrd="0" destOrd="0" presId="urn:microsoft.com/office/officeart/2008/layout/CircularPictureCallout"/>
    <dgm:cxn modelId="{A31047FC-CA1B-4D4E-8E21-CE887B3D7784}" srcId="{231AD171-2100-4A5E-8CDA-56D459CE0DD5}" destId="{8CDC68BF-E7F1-4EB4-A336-16C2D8984DD9}" srcOrd="1" destOrd="0" parTransId="{677DF007-3A93-4E6D-BCD7-F505DBEDF95B}" sibTransId="{277B8AAA-9A01-4503-93FA-1AE824839E55}"/>
    <dgm:cxn modelId="{77C4DF3A-8C74-4F9E-AAA7-35137FECDC6E}" type="presParOf" srcId="{04629CFD-08F7-4906-A6C4-900486E2E277}" destId="{EE54E399-3C34-4999-8585-D42E9CD9ADA1}" srcOrd="0" destOrd="0" presId="urn:microsoft.com/office/officeart/2008/layout/CircularPictureCallout"/>
    <dgm:cxn modelId="{7944707E-4FBC-45EB-A5E1-163194B60BE6}" type="presParOf" srcId="{EE54E399-3C34-4999-8585-D42E9CD9ADA1}" destId="{9417581F-9C2F-4114-9D6F-0256E559DF48}" srcOrd="0" destOrd="0" presId="urn:microsoft.com/office/officeart/2008/layout/CircularPictureCallout"/>
    <dgm:cxn modelId="{F2485593-D59C-4ADE-892B-4B587CCC4AB3}" type="presParOf" srcId="{9417581F-9C2F-4114-9D6F-0256E559DF48}" destId="{50D1232B-006B-458C-9DEA-0DD890EA6067}" srcOrd="0" destOrd="0" presId="urn:microsoft.com/office/officeart/2008/layout/CircularPictureCallout"/>
    <dgm:cxn modelId="{07B52EE3-FDF2-49F2-BB42-7C5891D8E2F9}" type="presParOf" srcId="{EE54E399-3C34-4999-8585-D42E9CD9ADA1}" destId="{49052246-DAF0-43F4-9B0D-E896DD3D1031}" srcOrd="1" destOrd="0" presId="urn:microsoft.com/office/officeart/2008/layout/CircularPictureCallout"/>
    <dgm:cxn modelId="{BE34F063-4F8D-4F7E-8DD1-6EE70BAFAAA7}" type="presParOf" srcId="{EE54E399-3C34-4999-8585-D42E9CD9ADA1}" destId="{BE2893F1-DD5F-4A98-99C4-F43EBFCB9800}" srcOrd="2" destOrd="0" presId="urn:microsoft.com/office/officeart/2008/layout/CircularPictureCallout"/>
    <dgm:cxn modelId="{BC439948-5F01-4766-8577-4A10F8AB693B}" type="presParOf" srcId="{BE2893F1-DD5F-4A98-99C4-F43EBFCB9800}" destId="{27651ED1-1A32-467A-AC63-114E978DF0CA}" srcOrd="0" destOrd="0" presId="urn:microsoft.com/office/officeart/2008/layout/CircularPictureCallout"/>
    <dgm:cxn modelId="{357B74B4-100B-441C-B76A-E5C89C6A2685}" type="presParOf" srcId="{EE54E399-3C34-4999-8585-D42E9CD9ADA1}" destId="{06657288-CBA3-4681-AF09-D02A1E021813}" srcOrd="3" destOrd="0" presId="urn:microsoft.com/office/officeart/2008/layout/CircularPictureCallout"/>
    <dgm:cxn modelId="{8419D79C-DF27-41B4-9447-4DF132DCF925}" type="presParOf" srcId="{EE54E399-3C34-4999-8585-D42E9CD9ADA1}" destId="{CDDE288A-13E6-4F8D-852C-1FADF62876EA}" srcOrd="4" destOrd="0" presId="urn:microsoft.com/office/officeart/2008/layout/CircularPictureCallout"/>
    <dgm:cxn modelId="{62F4ABED-FD0B-4DA1-9991-3AB9407A35A8}" type="presParOf" srcId="{CDDE288A-13E6-4F8D-852C-1FADF62876EA}" destId="{D7318E93-A3DB-48D2-A844-11FAD1A3345F}" srcOrd="0" destOrd="0" presId="urn:microsoft.com/office/officeart/2008/layout/CircularPictureCallout"/>
    <dgm:cxn modelId="{8391F268-EF04-42AB-8B55-CC41512F0A93}" type="presParOf" srcId="{EE54E399-3C34-4999-8585-D42E9CD9ADA1}" destId="{4F40FA41-C54B-4427-9775-86DA5F0D27E2}" srcOrd="5" destOrd="0" presId="urn:microsoft.com/office/officeart/2008/layout/CircularPictureCallout"/>
    <dgm:cxn modelId="{7F203EEE-1423-4F83-ABC6-71C5F001DB1F}" type="presParOf" srcId="{4F40FA41-C54B-4427-9775-86DA5F0D27E2}" destId="{2B540DE5-755E-4128-A8BE-6423D192549A}" srcOrd="0" destOrd="0" presId="urn:microsoft.com/office/officeart/2008/layout/CircularPictureCallout"/>
    <dgm:cxn modelId="{AD12E4ED-E09A-4A38-A73E-F5C3642042D9}" type="presParOf" srcId="{EE54E399-3C34-4999-8585-D42E9CD9ADA1}" destId="{63A3E8E6-558C-4593-960C-5241390F8B50}" srcOrd="6" destOrd="0" presId="urn:microsoft.com/office/officeart/2008/layout/CircularPictureCallout"/>
    <dgm:cxn modelId="{15602134-3ABA-4B7D-BE11-54251178F6D5}" type="presParOf" srcId="{EE54E399-3C34-4999-8585-D42E9CD9ADA1}" destId="{217B8ACC-B222-4EA8-873B-91F42C101635}" srcOrd="7" destOrd="0" presId="urn:microsoft.com/office/officeart/2008/layout/CircularPictureCallout"/>
    <dgm:cxn modelId="{5161E309-4244-4FEA-993B-D2FFDBAED6AE}" type="presParOf" srcId="{217B8ACC-B222-4EA8-873B-91F42C101635}" destId="{56032E09-4095-4040-BBB5-ED5AFCF3A28C}" srcOrd="0" destOrd="0" presId="urn:microsoft.com/office/officeart/2008/layout/CircularPictureCallout"/>
    <dgm:cxn modelId="{93FA0545-BD32-4FBE-BC7E-8CE9D003C0AB}" type="presParOf" srcId="{EE54E399-3C34-4999-8585-D42E9CD9ADA1}" destId="{46551C6E-2DB3-4FD5-A43F-CB7C1FDC8044}" srcOrd="8" destOrd="0" presId="urn:microsoft.com/office/officeart/2008/layout/CircularPictureCallout"/>
    <dgm:cxn modelId="{D967D9A4-BB8D-4615-A1DD-C067914F5D9A}" type="presParOf" srcId="{46551C6E-2DB3-4FD5-A43F-CB7C1FDC8044}" destId="{16B07BC9-9ECE-460A-A3E1-681BDC255CC4}" srcOrd="0" destOrd="0" presId="urn:microsoft.com/office/officeart/2008/layout/CircularPictureCallout"/>
    <dgm:cxn modelId="{0B8879D3-4E88-42D2-9386-8CB5ABA76733}" type="presParOf" srcId="{EE54E399-3C34-4999-8585-D42E9CD9ADA1}" destId="{17A9E1A4-29E4-4577-B8B3-6812D9F4758A}" srcOrd="9" destOrd="0" presId="urn:microsoft.com/office/officeart/2008/layout/CircularPictureCallout"/>
    <dgm:cxn modelId="{9EC1F5A5-BFA2-4DA9-817D-4AF359FA486E}" type="presParOf" srcId="{EE54E399-3C34-4999-8585-D42E9CD9ADA1}" destId="{F163C24C-35FA-41D9-98C7-E7B0DBFE6A5D}" srcOrd="10" destOrd="0" presId="urn:microsoft.com/office/officeart/2008/layout/CircularPictureCallout"/>
    <dgm:cxn modelId="{6EAB7BCF-44A7-4FD0-A352-CBD34502357C}" type="presParOf" srcId="{F163C24C-35FA-41D9-98C7-E7B0DBFE6A5D}" destId="{0F6CC656-B7A6-47C9-8D64-4F5D600A672D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4E1A2C-0D0A-4469-97F6-F37EC903222E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06779B8C-0DB5-4334-B3F6-1007E64776B4}">
      <dgm:prSet phldrT="[Text]"/>
      <dgm:spPr/>
      <dgm:t>
        <a:bodyPr/>
        <a:lstStyle/>
        <a:p>
          <a:r>
            <a:rPr lang="de-DE" dirty="0"/>
            <a:t>Peer </a:t>
          </a:r>
          <a:r>
            <a:rPr lang="de-DE" dirty="0" err="1"/>
            <a:t>advisory</a:t>
          </a:r>
          <a:r>
            <a:rPr lang="de-DE" dirty="0"/>
            <a:t> and </a:t>
          </a:r>
          <a:r>
            <a:rPr lang="de-DE" dirty="0" err="1"/>
            <a:t>experience</a:t>
          </a:r>
          <a:r>
            <a:rPr lang="de-DE" dirty="0"/>
            <a:t> </a:t>
          </a:r>
          <a:r>
            <a:rPr lang="de-DE" dirty="0" err="1"/>
            <a:t>exchange</a:t>
          </a:r>
          <a:endParaRPr lang="de-DE" dirty="0"/>
        </a:p>
        <a:p>
          <a:r>
            <a:rPr lang="de-DE" dirty="0"/>
            <a:t>(internal)</a:t>
          </a:r>
        </a:p>
      </dgm:t>
    </dgm:pt>
    <dgm:pt modelId="{EA61385E-04FA-413F-B3B5-2D6207FF9CF4}" type="parTrans" cxnId="{4BB644FA-4A92-4111-8E10-E44C39BC3EBB}">
      <dgm:prSet/>
      <dgm:spPr/>
      <dgm:t>
        <a:bodyPr/>
        <a:lstStyle/>
        <a:p>
          <a:endParaRPr lang="de-DE"/>
        </a:p>
      </dgm:t>
    </dgm:pt>
    <dgm:pt modelId="{8587638D-171A-401E-9632-62D6458C8CAB}" type="sibTrans" cxnId="{4BB644FA-4A92-4111-8E10-E44C39BC3EBB}">
      <dgm:prSet/>
      <dgm:spPr/>
      <dgm:t>
        <a:bodyPr/>
        <a:lstStyle/>
        <a:p>
          <a:endParaRPr lang="de-DE"/>
        </a:p>
      </dgm:t>
    </dgm:pt>
    <dgm:pt modelId="{E7E5632F-04D4-4DDD-9F52-145EE92E3E97}">
      <dgm:prSet phldrT="[Text]"/>
      <dgm:spPr/>
      <dgm:t>
        <a:bodyPr/>
        <a:lstStyle/>
        <a:p>
          <a:r>
            <a:rPr lang="de-DE" dirty="0"/>
            <a:t>External </a:t>
          </a:r>
          <a:r>
            <a:rPr lang="de-DE" dirty="0" err="1"/>
            <a:t>technical</a:t>
          </a:r>
          <a:r>
            <a:rPr lang="de-DE" dirty="0"/>
            <a:t> </a:t>
          </a:r>
          <a:r>
            <a:rPr lang="de-DE" dirty="0" err="1"/>
            <a:t>advisory</a:t>
          </a:r>
          <a:endParaRPr lang="de-DE" dirty="0"/>
        </a:p>
      </dgm:t>
    </dgm:pt>
    <dgm:pt modelId="{6DE7F539-42F2-49EB-B12C-F6577A3D6126}" type="parTrans" cxnId="{E6D7AEFA-0B26-4942-BD27-A92689952694}">
      <dgm:prSet/>
      <dgm:spPr/>
      <dgm:t>
        <a:bodyPr/>
        <a:lstStyle/>
        <a:p>
          <a:endParaRPr lang="de-DE"/>
        </a:p>
      </dgm:t>
    </dgm:pt>
    <dgm:pt modelId="{4D0D755A-E473-4BF9-8AAF-21B0136C6E95}" type="sibTrans" cxnId="{E6D7AEFA-0B26-4942-BD27-A92689952694}">
      <dgm:prSet/>
      <dgm:spPr/>
      <dgm:t>
        <a:bodyPr/>
        <a:lstStyle/>
        <a:p>
          <a:endParaRPr lang="de-DE"/>
        </a:p>
      </dgm:t>
    </dgm:pt>
    <dgm:pt modelId="{CFC82A28-61BE-46F0-AEED-B2A01E089FF9}">
      <dgm:prSet phldrT="[Text]"/>
      <dgm:spPr/>
      <dgm:t>
        <a:bodyPr/>
        <a:lstStyle/>
        <a:p>
          <a:r>
            <a:rPr lang="de-DE" dirty="0"/>
            <a:t>Feedback &amp; </a:t>
          </a:r>
          <a:r>
            <a:rPr lang="de-DE" dirty="0" err="1"/>
            <a:t>evaluation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prototypes</a:t>
          </a:r>
          <a:r>
            <a:rPr lang="de-DE" dirty="0"/>
            <a:t> (internal &amp; external)</a:t>
          </a:r>
        </a:p>
      </dgm:t>
    </dgm:pt>
    <dgm:pt modelId="{467E6411-549F-4AEE-BAFF-749DFBDA8E24}" type="parTrans" cxnId="{FE284463-02C8-4C60-8C80-A4B457ECFB94}">
      <dgm:prSet/>
      <dgm:spPr/>
      <dgm:t>
        <a:bodyPr/>
        <a:lstStyle/>
        <a:p>
          <a:endParaRPr lang="de-DE"/>
        </a:p>
      </dgm:t>
    </dgm:pt>
    <dgm:pt modelId="{CE7F58C5-1557-46D2-96A4-B1E933BB0A11}" type="sibTrans" cxnId="{FE284463-02C8-4C60-8C80-A4B457ECFB94}">
      <dgm:prSet/>
      <dgm:spPr/>
      <dgm:t>
        <a:bodyPr/>
        <a:lstStyle/>
        <a:p>
          <a:endParaRPr lang="de-DE"/>
        </a:p>
      </dgm:t>
    </dgm:pt>
    <dgm:pt modelId="{24AF6E6A-AA1E-4506-B65C-39ADD339C455}" type="pres">
      <dgm:prSet presAssocID="{844E1A2C-0D0A-4469-97F6-F37EC903222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1307C16-A325-46DF-8366-ED12B2952CCD}" type="pres">
      <dgm:prSet presAssocID="{06779B8C-0DB5-4334-B3F6-1007E64776B4}" presName="gear1" presStyleLbl="node1" presStyleIdx="0" presStyleCnt="3">
        <dgm:presLayoutVars>
          <dgm:chMax val="1"/>
          <dgm:bulletEnabled val="1"/>
        </dgm:presLayoutVars>
      </dgm:prSet>
      <dgm:spPr/>
    </dgm:pt>
    <dgm:pt modelId="{B12E1DEB-67A7-47D3-A400-CC5D9CE34FB2}" type="pres">
      <dgm:prSet presAssocID="{06779B8C-0DB5-4334-B3F6-1007E64776B4}" presName="gear1srcNode" presStyleLbl="node1" presStyleIdx="0" presStyleCnt="3"/>
      <dgm:spPr/>
    </dgm:pt>
    <dgm:pt modelId="{21819AB9-AC5E-4777-BB94-85D0EE1671A6}" type="pres">
      <dgm:prSet presAssocID="{06779B8C-0DB5-4334-B3F6-1007E64776B4}" presName="gear1dstNode" presStyleLbl="node1" presStyleIdx="0" presStyleCnt="3"/>
      <dgm:spPr/>
    </dgm:pt>
    <dgm:pt modelId="{B93A0D35-8BA7-4602-8DD3-9F08D8F92BF2}" type="pres">
      <dgm:prSet presAssocID="{E7E5632F-04D4-4DDD-9F52-145EE92E3E97}" presName="gear2" presStyleLbl="node1" presStyleIdx="1" presStyleCnt="3">
        <dgm:presLayoutVars>
          <dgm:chMax val="1"/>
          <dgm:bulletEnabled val="1"/>
        </dgm:presLayoutVars>
      </dgm:prSet>
      <dgm:spPr/>
    </dgm:pt>
    <dgm:pt modelId="{817DF3CE-5C0F-4BE6-8B5A-605A3F1F7975}" type="pres">
      <dgm:prSet presAssocID="{E7E5632F-04D4-4DDD-9F52-145EE92E3E97}" presName="gear2srcNode" presStyleLbl="node1" presStyleIdx="1" presStyleCnt="3"/>
      <dgm:spPr/>
    </dgm:pt>
    <dgm:pt modelId="{CBB19BE3-FA5A-4402-A5D8-E8342A2CCC80}" type="pres">
      <dgm:prSet presAssocID="{E7E5632F-04D4-4DDD-9F52-145EE92E3E97}" presName="gear2dstNode" presStyleLbl="node1" presStyleIdx="1" presStyleCnt="3"/>
      <dgm:spPr/>
    </dgm:pt>
    <dgm:pt modelId="{7ADBFE11-D480-4FB0-998F-969C88FB5C1C}" type="pres">
      <dgm:prSet presAssocID="{CFC82A28-61BE-46F0-AEED-B2A01E089FF9}" presName="gear3" presStyleLbl="node1" presStyleIdx="2" presStyleCnt="3"/>
      <dgm:spPr/>
    </dgm:pt>
    <dgm:pt modelId="{89A833C5-8BA3-4ABD-A228-F4FAFCB12104}" type="pres">
      <dgm:prSet presAssocID="{CFC82A28-61BE-46F0-AEED-B2A01E089FF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09A8294-A5E3-48F7-89E3-EBB16E523BE4}" type="pres">
      <dgm:prSet presAssocID="{CFC82A28-61BE-46F0-AEED-B2A01E089FF9}" presName="gear3srcNode" presStyleLbl="node1" presStyleIdx="2" presStyleCnt="3"/>
      <dgm:spPr/>
    </dgm:pt>
    <dgm:pt modelId="{0B2984C0-94BE-4D07-BCAC-274C90581E09}" type="pres">
      <dgm:prSet presAssocID="{CFC82A28-61BE-46F0-AEED-B2A01E089FF9}" presName="gear3dstNode" presStyleLbl="node1" presStyleIdx="2" presStyleCnt="3"/>
      <dgm:spPr/>
    </dgm:pt>
    <dgm:pt modelId="{45F3A0F0-AE9A-4E5E-BDAD-0C1BDDF54976}" type="pres">
      <dgm:prSet presAssocID="{8587638D-171A-401E-9632-62D6458C8CAB}" presName="connector1" presStyleLbl="sibTrans2D1" presStyleIdx="0" presStyleCnt="3"/>
      <dgm:spPr/>
    </dgm:pt>
    <dgm:pt modelId="{5A6D30E2-7821-4F33-AC47-5F2D88A0CAA5}" type="pres">
      <dgm:prSet presAssocID="{4D0D755A-E473-4BF9-8AAF-21B0136C6E95}" presName="connector2" presStyleLbl="sibTrans2D1" presStyleIdx="1" presStyleCnt="3"/>
      <dgm:spPr/>
    </dgm:pt>
    <dgm:pt modelId="{F855A19A-9961-4D72-8956-A7DD9635C546}" type="pres">
      <dgm:prSet presAssocID="{CE7F58C5-1557-46D2-96A4-B1E933BB0A11}" presName="connector3" presStyleLbl="sibTrans2D1" presStyleIdx="2" presStyleCnt="3"/>
      <dgm:spPr/>
    </dgm:pt>
  </dgm:ptLst>
  <dgm:cxnLst>
    <dgm:cxn modelId="{DFF4D21E-BE50-4F06-9F87-FB01BCEF16CE}" type="presOf" srcId="{CFC82A28-61BE-46F0-AEED-B2A01E089FF9}" destId="{7ADBFE11-D480-4FB0-998F-969C88FB5C1C}" srcOrd="0" destOrd="0" presId="urn:microsoft.com/office/officeart/2005/8/layout/gear1"/>
    <dgm:cxn modelId="{FE284463-02C8-4C60-8C80-A4B457ECFB94}" srcId="{844E1A2C-0D0A-4469-97F6-F37EC903222E}" destId="{CFC82A28-61BE-46F0-AEED-B2A01E089FF9}" srcOrd="2" destOrd="0" parTransId="{467E6411-549F-4AEE-BAFF-749DFBDA8E24}" sibTransId="{CE7F58C5-1557-46D2-96A4-B1E933BB0A11}"/>
    <dgm:cxn modelId="{F3123858-C777-4B9B-8F0A-82B863FDB03C}" type="presOf" srcId="{06779B8C-0DB5-4334-B3F6-1007E64776B4}" destId="{B12E1DEB-67A7-47D3-A400-CC5D9CE34FB2}" srcOrd="1" destOrd="0" presId="urn:microsoft.com/office/officeart/2005/8/layout/gear1"/>
    <dgm:cxn modelId="{1C0E4559-C217-4B4B-94BD-527A66589D7D}" type="presOf" srcId="{06779B8C-0DB5-4334-B3F6-1007E64776B4}" destId="{21819AB9-AC5E-4777-BB94-85D0EE1671A6}" srcOrd="2" destOrd="0" presId="urn:microsoft.com/office/officeart/2005/8/layout/gear1"/>
    <dgm:cxn modelId="{DC0A8E5A-FCDD-404F-854D-D3A66B05343D}" type="presOf" srcId="{E7E5632F-04D4-4DDD-9F52-145EE92E3E97}" destId="{CBB19BE3-FA5A-4402-A5D8-E8342A2CCC80}" srcOrd="2" destOrd="0" presId="urn:microsoft.com/office/officeart/2005/8/layout/gear1"/>
    <dgm:cxn modelId="{C699D77F-19B9-4E23-BD7F-236A8BE71F9E}" type="presOf" srcId="{CFC82A28-61BE-46F0-AEED-B2A01E089FF9}" destId="{89A833C5-8BA3-4ABD-A228-F4FAFCB12104}" srcOrd="1" destOrd="0" presId="urn:microsoft.com/office/officeart/2005/8/layout/gear1"/>
    <dgm:cxn modelId="{A2BF6F97-7243-43A8-84F8-3FCB7E3F8DDE}" type="presOf" srcId="{CE7F58C5-1557-46D2-96A4-B1E933BB0A11}" destId="{F855A19A-9961-4D72-8956-A7DD9635C546}" srcOrd="0" destOrd="0" presId="urn:microsoft.com/office/officeart/2005/8/layout/gear1"/>
    <dgm:cxn modelId="{C588E4A1-B439-4F76-A536-6343A0A8099A}" type="presOf" srcId="{E7E5632F-04D4-4DDD-9F52-145EE92E3E97}" destId="{B93A0D35-8BA7-4602-8DD3-9F08D8F92BF2}" srcOrd="0" destOrd="0" presId="urn:microsoft.com/office/officeart/2005/8/layout/gear1"/>
    <dgm:cxn modelId="{CCEC11A2-E2E2-4E44-9778-37633E4FEB15}" type="presOf" srcId="{844E1A2C-0D0A-4469-97F6-F37EC903222E}" destId="{24AF6E6A-AA1E-4506-B65C-39ADD339C455}" srcOrd="0" destOrd="0" presId="urn:microsoft.com/office/officeart/2005/8/layout/gear1"/>
    <dgm:cxn modelId="{003D4AA6-01AC-4E64-A217-DB22829B8B5E}" type="presOf" srcId="{E7E5632F-04D4-4DDD-9F52-145EE92E3E97}" destId="{817DF3CE-5C0F-4BE6-8B5A-605A3F1F7975}" srcOrd="1" destOrd="0" presId="urn:microsoft.com/office/officeart/2005/8/layout/gear1"/>
    <dgm:cxn modelId="{B09F13A7-A8A2-486C-92CE-16F41FE3F25F}" type="presOf" srcId="{CFC82A28-61BE-46F0-AEED-B2A01E089FF9}" destId="{0B2984C0-94BE-4D07-BCAC-274C90581E09}" srcOrd="3" destOrd="0" presId="urn:microsoft.com/office/officeart/2005/8/layout/gear1"/>
    <dgm:cxn modelId="{8120A4B9-230F-49A2-97F0-9ECFDCF38804}" type="presOf" srcId="{06779B8C-0DB5-4334-B3F6-1007E64776B4}" destId="{D1307C16-A325-46DF-8366-ED12B2952CCD}" srcOrd="0" destOrd="0" presId="urn:microsoft.com/office/officeart/2005/8/layout/gear1"/>
    <dgm:cxn modelId="{96A9FCBE-D091-4D61-92E3-9F2FD4A3B4DB}" type="presOf" srcId="{4D0D755A-E473-4BF9-8AAF-21B0136C6E95}" destId="{5A6D30E2-7821-4F33-AC47-5F2D88A0CAA5}" srcOrd="0" destOrd="0" presId="urn:microsoft.com/office/officeart/2005/8/layout/gear1"/>
    <dgm:cxn modelId="{505733F2-3759-4760-87D7-A0720E3FE19C}" type="presOf" srcId="{CFC82A28-61BE-46F0-AEED-B2A01E089FF9}" destId="{909A8294-A5E3-48F7-89E3-EBB16E523BE4}" srcOrd="2" destOrd="0" presId="urn:microsoft.com/office/officeart/2005/8/layout/gear1"/>
    <dgm:cxn modelId="{6499D3F8-EB12-4AFF-B8E6-218E64932FD6}" type="presOf" srcId="{8587638D-171A-401E-9632-62D6458C8CAB}" destId="{45F3A0F0-AE9A-4E5E-BDAD-0C1BDDF54976}" srcOrd="0" destOrd="0" presId="urn:microsoft.com/office/officeart/2005/8/layout/gear1"/>
    <dgm:cxn modelId="{4BB644FA-4A92-4111-8E10-E44C39BC3EBB}" srcId="{844E1A2C-0D0A-4469-97F6-F37EC903222E}" destId="{06779B8C-0DB5-4334-B3F6-1007E64776B4}" srcOrd="0" destOrd="0" parTransId="{EA61385E-04FA-413F-B3B5-2D6207FF9CF4}" sibTransId="{8587638D-171A-401E-9632-62D6458C8CAB}"/>
    <dgm:cxn modelId="{E6D7AEFA-0B26-4942-BD27-A92689952694}" srcId="{844E1A2C-0D0A-4469-97F6-F37EC903222E}" destId="{E7E5632F-04D4-4DDD-9F52-145EE92E3E97}" srcOrd="1" destOrd="0" parTransId="{6DE7F539-42F2-49EB-B12C-F6577A3D6126}" sibTransId="{4D0D755A-E473-4BF9-8AAF-21B0136C6E95}"/>
    <dgm:cxn modelId="{471CB620-4F28-4B30-8AC9-6A424B2559EE}" type="presParOf" srcId="{24AF6E6A-AA1E-4506-B65C-39ADD339C455}" destId="{D1307C16-A325-46DF-8366-ED12B2952CCD}" srcOrd="0" destOrd="0" presId="urn:microsoft.com/office/officeart/2005/8/layout/gear1"/>
    <dgm:cxn modelId="{87BDC138-99D2-4C4F-B6DE-0661CB134BA4}" type="presParOf" srcId="{24AF6E6A-AA1E-4506-B65C-39ADD339C455}" destId="{B12E1DEB-67A7-47D3-A400-CC5D9CE34FB2}" srcOrd="1" destOrd="0" presId="urn:microsoft.com/office/officeart/2005/8/layout/gear1"/>
    <dgm:cxn modelId="{2B5B492D-7480-45A5-B06F-316598D68FE5}" type="presParOf" srcId="{24AF6E6A-AA1E-4506-B65C-39ADD339C455}" destId="{21819AB9-AC5E-4777-BB94-85D0EE1671A6}" srcOrd="2" destOrd="0" presId="urn:microsoft.com/office/officeart/2005/8/layout/gear1"/>
    <dgm:cxn modelId="{3F32AD21-FE07-4431-9E08-9F24D59E22D5}" type="presParOf" srcId="{24AF6E6A-AA1E-4506-B65C-39ADD339C455}" destId="{B93A0D35-8BA7-4602-8DD3-9F08D8F92BF2}" srcOrd="3" destOrd="0" presId="urn:microsoft.com/office/officeart/2005/8/layout/gear1"/>
    <dgm:cxn modelId="{23440BDF-56F0-45F0-9AB2-3ED8C3CCEFA6}" type="presParOf" srcId="{24AF6E6A-AA1E-4506-B65C-39ADD339C455}" destId="{817DF3CE-5C0F-4BE6-8B5A-605A3F1F7975}" srcOrd="4" destOrd="0" presId="urn:microsoft.com/office/officeart/2005/8/layout/gear1"/>
    <dgm:cxn modelId="{DAA0B99C-B282-4F2D-B5A3-B797AD509914}" type="presParOf" srcId="{24AF6E6A-AA1E-4506-B65C-39ADD339C455}" destId="{CBB19BE3-FA5A-4402-A5D8-E8342A2CCC80}" srcOrd="5" destOrd="0" presId="urn:microsoft.com/office/officeart/2005/8/layout/gear1"/>
    <dgm:cxn modelId="{9EBA14CD-A521-4E03-91F8-60C7AA2021FE}" type="presParOf" srcId="{24AF6E6A-AA1E-4506-B65C-39ADD339C455}" destId="{7ADBFE11-D480-4FB0-998F-969C88FB5C1C}" srcOrd="6" destOrd="0" presId="urn:microsoft.com/office/officeart/2005/8/layout/gear1"/>
    <dgm:cxn modelId="{F1D73A75-ECBB-4DCA-AC02-59D551F53196}" type="presParOf" srcId="{24AF6E6A-AA1E-4506-B65C-39ADD339C455}" destId="{89A833C5-8BA3-4ABD-A228-F4FAFCB12104}" srcOrd="7" destOrd="0" presId="urn:microsoft.com/office/officeart/2005/8/layout/gear1"/>
    <dgm:cxn modelId="{3F3E1A6F-B27A-4C65-B6A0-F93C3A7055D0}" type="presParOf" srcId="{24AF6E6A-AA1E-4506-B65C-39ADD339C455}" destId="{909A8294-A5E3-48F7-89E3-EBB16E523BE4}" srcOrd="8" destOrd="0" presId="urn:microsoft.com/office/officeart/2005/8/layout/gear1"/>
    <dgm:cxn modelId="{39FF0009-19F9-457A-9DBB-9EC41799EB35}" type="presParOf" srcId="{24AF6E6A-AA1E-4506-B65C-39ADD339C455}" destId="{0B2984C0-94BE-4D07-BCAC-274C90581E09}" srcOrd="9" destOrd="0" presId="urn:microsoft.com/office/officeart/2005/8/layout/gear1"/>
    <dgm:cxn modelId="{32B205FD-FE32-4374-9EFE-59DEFB0679CC}" type="presParOf" srcId="{24AF6E6A-AA1E-4506-B65C-39ADD339C455}" destId="{45F3A0F0-AE9A-4E5E-BDAD-0C1BDDF54976}" srcOrd="10" destOrd="0" presId="urn:microsoft.com/office/officeart/2005/8/layout/gear1"/>
    <dgm:cxn modelId="{A6724B24-E004-4413-935D-48B870F02141}" type="presParOf" srcId="{24AF6E6A-AA1E-4506-B65C-39ADD339C455}" destId="{5A6D30E2-7821-4F33-AC47-5F2D88A0CAA5}" srcOrd="11" destOrd="0" presId="urn:microsoft.com/office/officeart/2005/8/layout/gear1"/>
    <dgm:cxn modelId="{DA724B48-A4BC-448A-9583-BE392A507113}" type="presParOf" srcId="{24AF6E6A-AA1E-4506-B65C-39ADD339C455}" destId="{F855A19A-9961-4D72-8956-A7DD9635C54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121417-3720-49ED-8AFF-15750CDC16B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F810FBB-2D3F-4D24-A39F-9217D95B97CF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de-DE" dirty="0" err="1"/>
            <a:t>Observing</a:t>
          </a:r>
          <a:r>
            <a:rPr lang="de-DE" dirty="0"/>
            <a:t> and </a:t>
          </a:r>
          <a:r>
            <a:rPr lang="de-DE" dirty="0" err="1"/>
            <a:t>understanding</a:t>
          </a:r>
          <a:endParaRPr lang="de-DE" dirty="0"/>
        </a:p>
      </dgm:t>
    </dgm:pt>
    <dgm:pt modelId="{8F432FAC-8854-4DD3-A46E-C89A8A45BB85}" type="parTrans" cxnId="{B873E6AE-277B-4DE0-A401-0F43642135F1}">
      <dgm:prSet/>
      <dgm:spPr/>
      <dgm:t>
        <a:bodyPr/>
        <a:lstStyle/>
        <a:p>
          <a:endParaRPr lang="de-DE"/>
        </a:p>
      </dgm:t>
    </dgm:pt>
    <dgm:pt modelId="{6C0FA76B-7941-4F2C-9567-872B086A6324}" type="sibTrans" cxnId="{B873E6AE-277B-4DE0-A401-0F43642135F1}">
      <dgm:prSet/>
      <dgm:spPr/>
      <dgm:t>
        <a:bodyPr/>
        <a:lstStyle/>
        <a:p>
          <a:endParaRPr lang="de-DE"/>
        </a:p>
      </dgm:t>
    </dgm:pt>
    <dgm:pt modelId="{F09AF844-A072-4F73-BFF3-EEE58E9B91F5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de-DE" dirty="0" err="1"/>
            <a:t>understand</a:t>
          </a:r>
          <a:r>
            <a:rPr lang="de-DE" dirty="0"/>
            <a:t> and </a:t>
          </a:r>
          <a:r>
            <a:rPr lang="de-DE" dirty="0" err="1"/>
            <a:t>observe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context</a:t>
          </a:r>
          <a:r>
            <a:rPr lang="de-DE" dirty="0"/>
            <a:t> </a:t>
          </a:r>
          <a:r>
            <a:rPr lang="de-DE" dirty="0" err="1"/>
            <a:t>to</a:t>
          </a:r>
          <a:r>
            <a:rPr lang="de-DE" dirty="0"/>
            <a:t> </a:t>
          </a:r>
          <a:r>
            <a:rPr lang="de-DE" dirty="0" err="1"/>
            <a:t>identify</a:t>
          </a:r>
          <a:r>
            <a:rPr lang="de-DE" dirty="0"/>
            <a:t> </a:t>
          </a:r>
          <a:r>
            <a:rPr lang="de-DE" dirty="0" err="1"/>
            <a:t>gaps</a:t>
          </a:r>
          <a:r>
            <a:rPr lang="de-DE" dirty="0"/>
            <a:t> &amp; </a:t>
          </a:r>
          <a:r>
            <a:rPr lang="de-DE" dirty="0" err="1"/>
            <a:t>challenges</a:t>
          </a:r>
          <a:r>
            <a:rPr lang="de-DE" dirty="0"/>
            <a:t> in </a:t>
          </a:r>
          <a:r>
            <a:rPr lang="de-DE" dirty="0" err="1"/>
            <a:t>municipal</a:t>
          </a:r>
          <a:r>
            <a:rPr lang="de-DE" dirty="0"/>
            <a:t> </a:t>
          </a:r>
          <a:r>
            <a:rPr lang="de-DE" dirty="0" err="1"/>
            <a:t>practice</a:t>
          </a:r>
          <a:endParaRPr lang="de-DE" dirty="0"/>
        </a:p>
      </dgm:t>
    </dgm:pt>
    <dgm:pt modelId="{BB012146-BAAC-43A2-9752-CD5AB690D19B}" type="parTrans" cxnId="{6F079044-4384-4725-919C-91B74B418541}">
      <dgm:prSet/>
      <dgm:spPr/>
      <dgm:t>
        <a:bodyPr/>
        <a:lstStyle/>
        <a:p>
          <a:endParaRPr lang="de-DE"/>
        </a:p>
      </dgm:t>
    </dgm:pt>
    <dgm:pt modelId="{08CB50E6-6445-434F-BE2A-EFC9EDDD0ABB}" type="sibTrans" cxnId="{6F079044-4384-4725-919C-91B74B418541}">
      <dgm:prSet/>
      <dgm:spPr/>
      <dgm:t>
        <a:bodyPr/>
        <a:lstStyle/>
        <a:p>
          <a:endParaRPr lang="de-DE"/>
        </a:p>
      </dgm:t>
    </dgm:pt>
    <dgm:pt modelId="{9BB37A95-4EFB-4EC0-B368-12B1012C8812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de-DE" dirty="0"/>
            <a:t>Ideation and </a:t>
          </a:r>
          <a:r>
            <a:rPr lang="de-DE" dirty="0" err="1"/>
            <a:t>prototyping</a:t>
          </a:r>
          <a:endParaRPr lang="de-DE" dirty="0"/>
        </a:p>
      </dgm:t>
    </dgm:pt>
    <dgm:pt modelId="{C09A22C6-2C09-4AC4-B469-EDDA6248FFC0}" type="parTrans" cxnId="{94DE5BA7-CBC0-4890-B95E-E4ACBE3E65DB}">
      <dgm:prSet/>
      <dgm:spPr/>
      <dgm:t>
        <a:bodyPr/>
        <a:lstStyle/>
        <a:p>
          <a:endParaRPr lang="de-DE"/>
        </a:p>
      </dgm:t>
    </dgm:pt>
    <dgm:pt modelId="{B3D92239-2178-43E8-9878-D6FB314D12F6}" type="sibTrans" cxnId="{94DE5BA7-CBC0-4890-B95E-E4ACBE3E65DB}">
      <dgm:prSet/>
      <dgm:spPr/>
      <dgm:t>
        <a:bodyPr/>
        <a:lstStyle/>
        <a:p>
          <a:endParaRPr lang="de-DE"/>
        </a:p>
      </dgm:t>
    </dgm:pt>
    <dgm:pt modelId="{B2C1576B-C7E1-4567-B519-D7AB048C2BB9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dirty="0" err="1"/>
            <a:t>ideate</a:t>
          </a:r>
          <a:r>
            <a:rPr lang="de-DE" dirty="0"/>
            <a:t> and prototype</a:t>
          </a:r>
        </a:p>
      </dgm:t>
    </dgm:pt>
    <dgm:pt modelId="{5A8550F1-A1DD-4103-B149-A73503BA18CD}" type="parTrans" cxnId="{D5A0088E-835B-4C77-B53C-C25CC0C340A5}">
      <dgm:prSet/>
      <dgm:spPr/>
      <dgm:t>
        <a:bodyPr/>
        <a:lstStyle/>
        <a:p>
          <a:endParaRPr lang="de-DE"/>
        </a:p>
      </dgm:t>
    </dgm:pt>
    <dgm:pt modelId="{078BBC8C-C65B-49AE-94EF-944CA88DF5CB}" type="sibTrans" cxnId="{D5A0088E-835B-4C77-B53C-C25CC0C340A5}">
      <dgm:prSet/>
      <dgm:spPr/>
      <dgm:t>
        <a:bodyPr/>
        <a:lstStyle/>
        <a:p>
          <a:endParaRPr lang="de-DE"/>
        </a:p>
      </dgm:t>
    </dgm:pt>
    <dgm:pt modelId="{F45543C4-B3AF-40BA-83F1-B3002C76F325}">
      <dgm:prSet phldrT="[Text]"/>
      <dgm:spPr>
        <a:solidFill>
          <a:srgbClr val="002060"/>
        </a:solidFill>
      </dgm:spPr>
      <dgm:t>
        <a:bodyPr/>
        <a:lstStyle/>
        <a:p>
          <a:r>
            <a:rPr lang="de-DE" dirty="0" err="1"/>
            <a:t>Testing</a:t>
          </a:r>
          <a:endParaRPr lang="de-DE" dirty="0"/>
        </a:p>
      </dgm:t>
    </dgm:pt>
    <dgm:pt modelId="{6D7C2F0F-8587-4F25-949E-ED22404638A7}" type="parTrans" cxnId="{39D6B0D2-318E-4FF5-8B6B-D65908C98DE7}">
      <dgm:prSet/>
      <dgm:spPr/>
      <dgm:t>
        <a:bodyPr/>
        <a:lstStyle/>
        <a:p>
          <a:endParaRPr lang="de-DE"/>
        </a:p>
      </dgm:t>
    </dgm:pt>
    <dgm:pt modelId="{56CCDA97-16EE-4CB9-ADA8-95910392B47F}" type="sibTrans" cxnId="{39D6B0D2-318E-4FF5-8B6B-D65908C98DE7}">
      <dgm:prSet/>
      <dgm:spPr/>
      <dgm:t>
        <a:bodyPr/>
        <a:lstStyle/>
        <a:p>
          <a:endParaRPr lang="de-DE"/>
        </a:p>
      </dgm:t>
    </dgm:pt>
    <dgm:pt modelId="{99425087-89D9-479B-AFCC-186D17A2894D}">
      <dgm:prSet phldrT="[Text]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dirty="0"/>
            <a:t>testing solutions and</a:t>
          </a:r>
          <a:endParaRPr lang="de-DE" dirty="0"/>
        </a:p>
      </dgm:t>
    </dgm:pt>
    <dgm:pt modelId="{95DCDAE2-6C19-411E-A021-F0EB33390C02}" type="parTrans" cxnId="{72365065-073C-4B53-892F-3A418C884FB2}">
      <dgm:prSet/>
      <dgm:spPr/>
      <dgm:t>
        <a:bodyPr/>
        <a:lstStyle/>
        <a:p>
          <a:endParaRPr lang="de-DE"/>
        </a:p>
      </dgm:t>
    </dgm:pt>
    <dgm:pt modelId="{C507C05A-C2AA-408E-9F7E-17B7E2A6E144}" type="sibTrans" cxnId="{72365065-073C-4B53-892F-3A418C884FB2}">
      <dgm:prSet/>
      <dgm:spPr/>
      <dgm:t>
        <a:bodyPr/>
        <a:lstStyle/>
        <a:p>
          <a:endParaRPr lang="de-DE"/>
        </a:p>
      </dgm:t>
    </dgm:pt>
    <dgm:pt modelId="{A2ECAD48-6593-4F33-8512-011C467F8E9A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dirty="0"/>
            <a:t>prototypes with a group of stakeholders including citizens and experts </a:t>
          </a:r>
          <a:r>
            <a:rPr lang="en-CA" dirty="0">
              <a:sym typeface="Wingdings" panose="05000000000000000000" pitchFamily="2" charset="2"/>
            </a:rPr>
            <a:t> optimise</a:t>
          </a:r>
          <a:endParaRPr lang="de-DE" dirty="0"/>
        </a:p>
      </dgm:t>
    </dgm:pt>
    <dgm:pt modelId="{79F1AA2D-D4F2-4DCB-9D7A-60168E4D9735}" type="parTrans" cxnId="{A3910D79-BA12-45EC-9EBA-67B3CC7773EB}">
      <dgm:prSet/>
      <dgm:spPr/>
      <dgm:t>
        <a:bodyPr/>
        <a:lstStyle/>
        <a:p>
          <a:endParaRPr lang="de-DE"/>
        </a:p>
      </dgm:t>
    </dgm:pt>
    <dgm:pt modelId="{5F70F24E-5E3D-4230-B6AB-28FBBDA6CE13}" type="sibTrans" cxnId="{A3910D79-BA12-45EC-9EBA-67B3CC7773EB}">
      <dgm:prSet/>
      <dgm:spPr/>
      <dgm:t>
        <a:bodyPr/>
        <a:lstStyle/>
        <a:p>
          <a:endParaRPr lang="de-DE"/>
        </a:p>
      </dgm:t>
    </dgm:pt>
    <dgm:pt modelId="{342CDA4F-C2AD-4BFB-AA59-C8D6DDD0BFE3}">
      <dgm:prSet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dirty="0"/>
            <a:t>solutions to </a:t>
          </a:r>
          <a:r>
            <a:rPr lang="de-DE" dirty="0" err="1"/>
            <a:t>address</a:t>
          </a:r>
          <a:r>
            <a:rPr lang="de-DE" dirty="0"/>
            <a:t> </a:t>
          </a:r>
          <a:r>
            <a:rPr lang="de-DE" dirty="0" err="1"/>
            <a:t>the</a:t>
          </a:r>
          <a:r>
            <a:rPr lang="de-DE" dirty="0"/>
            <a:t> </a:t>
          </a:r>
          <a:r>
            <a:rPr lang="de-DE" dirty="0" err="1"/>
            <a:t>identified</a:t>
          </a:r>
          <a:r>
            <a:rPr lang="de-DE" dirty="0"/>
            <a:t> </a:t>
          </a:r>
          <a:r>
            <a:rPr lang="de-DE" dirty="0" err="1"/>
            <a:t>challenges</a:t>
          </a:r>
          <a:endParaRPr lang="de-DE" dirty="0"/>
        </a:p>
      </dgm:t>
    </dgm:pt>
    <dgm:pt modelId="{60CAEDB0-40F5-48B9-9E7C-1021D9AD80EC}" type="parTrans" cxnId="{7D8E42E8-1A14-45E4-906E-0A94FFFE795C}">
      <dgm:prSet/>
      <dgm:spPr/>
      <dgm:t>
        <a:bodyPr/>
        <a:lstStyle/>
        <a:p>
          <a:endParaRPr lang="de-DE"/>
        </a:p>
      </dgm:t>
    </dgm:pt>
    <dgm:pt modelId="{1D14582E-A525-4C70-84F4-3B3E471F288A}" type="sibTrans" cxnId="{7D8E42E8-1A14-45E4-906E-0A94FFFE795C}">
      <dgm:prSet/>
      <dgm:spPr/>
      <dgm:t>
        <a:bodyPr/>
        <a:lstStyle/>
        <a:p>
          <a:endParaRPr lang="de-DE"/>
        </a:p>
      </dgm:t>
    </dgm:pt>
    <dgm:pt modelId="{D17E0363-A6BC-483A-9855-598AFC402051}" type="pres">
      <dgm:prSet presAssocID="{80121417-3720-49ED-8AFF-15750CDC16BB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6CB201C-FFC6-4FED-8A46-3C8605E220C6}" type="pres">
      <dgm:prSet presAssocID="{1F810FBB-2D3F-4D24-A39F-9217D95B97CF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D8F3BC8D-1FB2-471E-91F8-8B62D7178697}" type="pres">
      <dgm:prSet presAssocID="{1F810FBB-2D3F-4D24-A39F-9217D95B97CF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631C4A9F-CF28-4677-BBE1-DB3898A6AA50}" type="pres">
      <dgm:prSet presAssocID="{9BB37A95-4EFB-4EC0-B368-12B1012C8812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984DCBD0-6332-4310-84EF-1E9265EB30A3}" type="pres">
      <dgm:prSet presAssocID="{9BB37A95-4EFB-4EC0-B368-12B1012C8812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04AFDF11-EB19-4BC7-99A4-F29EA24FA3A5}" type="pres">
      <dgm:prSet presAssocID="{F45543C4-B3AF-40BA-83F1-B3002C76F325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1D46DF81-672F-4706-A435-209C3B34083B}" type="pres">
      <dgm:prSet presAssocID="{F45543C4-B3AF-40BA-83F1-B3002C76F325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7B9F818-3605-4FB7-B5F8-6B48936AB8C3}" type="presOf" srcId="{342CDA4F-C2AD-4BFB-AA59-C8D6DDD0BFE3}" destId="{984DCBD0-6332-4310-84EF-1E9265EB30A3}" srcOrd="0" destOrd="1" presId="urn:microsoft.com/office/officeart/2009/3/layout/IncreasingArrowsProcess"/>
    <dgm:cxn modelId="{78D94B2E-A805-4937-9537-8C0139196F79}" type="presOf" srcId="{A2ECAD48-6593-4F33-8512-011C467F8E9A}" destId="{1D46DF81-672F-4706-A435-209C3B34083B}" srcOrd="0" destOrd="1" presId="urn:microsoft.com/office/officeart/2009/3/layout/IncreasingArrowsProcess"/>
    <dgm:cxn modelId="{4DC8D932-BDB7-4633-8D18-80493F7A6CAD}" type="presOf" srcId="{1F810FBB-2D3F-4D24-A39F-9217D95B97CF}" destId="{A6CB201C-FFC6-4FED-8A46-3C8605E220C6}" srcOrd="0" destOrd="0" presId="urn:microsoft.com/office/officeart/2009/3/layout/IncreasingArrowsProcess"/>
    <dgm:cxn modelId="{CE76A533-9265-4F2D-82D3-DFFCCA812C8A}" type="presOf" srcId="{80121417-3720-49ED-8AFF-15750CDC16BB}" destId="{D17E0363-A6BC-483A-9855-598AFC402051}" srcOrd="0" destOrd="0" presId="urn:microsoft.com/office/officeart/2009/3/layout/IncreasingArrowsProcess"/>
    <dgm:cxn modelId="{6F079044-4384-4725-919C-91B74B418541}" srcId="{1F810FBB-2D3F-4D24-A39F-9217D95B97CF}" destId="{F09AF844-A072-4F73-BFF3-EEE58E9B91F5}" srcOrd="0" destOrd="0" parTransId="{BB012146-BAAC-43A2-9752-CD5AB690D19B}" sibTransId="{08CB50E6-6445-434F-BE2A-EFC9EDDD0ABB}"/>
    <dgm:cxn modelId="{72365065-073C-4B53-892F-3A418C884FB2}" srcId="{F45543C4-B3AF-40BA-83F1-B3002C76F325}" destId="{99425087-89D9-479B-AFCC-186D17A2894D}" srcOrd="0" destOrd="0" parTransId="{95DCDAE2-6C19-411E-A021-F0EB33390C02}" sibTransId="{C507C05A-C2AA-408E-9F7E-17B7E2A6E144}"/>
    <dgm:cxn modelId="{239D814C-50CB-40B0-B094-3D3C7C3DFC2C}" type="presOf" srcId="{F45543C4-B3AF-40BA-83F1-B3002C76F325}" destId="{04AFDF11-EB19-4BC7-99A4-F29EA24FA3A5}" srcOrd="0" destOrd="0" presId="urn:microsoft.com/office/officeart/2009/3/layout/IncreasingArrowsProcess"/>
    <dgm:cxn modelId="{F4B5FD55-B5E1-478B-93F5-DF53C133ADA1}" type="presOf" srcId="{B2C1576B-C7E1-4567-B519-D7AB048C2BB9}" destId="{984DCBD0-6332-4310-84EF-1E9265EB30A3}" srcOrd="0" destOrd="0" presId="urn:microsoft.com/office/officeart/2009/3/layout/IncreasingArrowsProcess"/>
    <dgm:cxn modelId="{A3910D79-BA12-45EC-9EBA-67B3CC7773EB}" srcId="{F45543C4-B3AF-40BA-83F1-B3002C76F325}" destId="{A2ECAD48-6593-4F33-8512-011C467F8E9A}" srcOrd="1" destOrd="0" parTransId="{79F1AA2D-D4F2-4DCB-9D7A-60168E4D9735}" sibTransId="{5F70F24E-5E3D-4230-B6AB-28FBBDA6CE13}"/>
    <dgm:cxn modelId="{D5A0088E-835B-4C77-B53C-C25CC0C340A5}" srcId="{9BB37A95-4EFB-4EC0-B368-12B1012C8812}" destId="{B2C1576B-C7E1-4567-B519-D7AB048C2BB9}" srcOrd="0" destOrd="0" parTransId="{5A8550F1-A1DD-4103-B149-A73503BA18CD}" sibTransId="{078BBC8C-C65B-49AE-94EF-944CA88DF5CB}"/>
    <dgm:cxn modelId="{94DE5BA7-CBC0-4890-B95E-E4ACBE3E65DB}" srcId="{80121417-3720-49ED-8AFF-15750CDC16BB}" destId="{9BB37A95-4EFB-4EC0-B368-12B1012C8812}" srcOrd="1" destOrd="0" parTransId="{C09A22C6-2C09-4AC4-B469-EDDA6248FFC0}" sibTransId="{B3D92239-2178-43E8-9878-D6FB314D12F6}"/>
    <dgm:cxn modelId="{28D345AB-608B-4AD3-BEC6-37544E90B1FF}" type="presOf" srcId="{9BB37A95-4EFB-4EC0-B368-12B1012C8812}" destId="{631C4A9F-CF28-4677-BBE1-DB3898A6AA50}" srcOrd="0" destOrd="0" presId="urn:microsoft.com/office/officeart/2009/3/layout/IncreasingArrowsProcess"/>
    <dgm:cxn modelId="{B873E6AE-277B-4DE0-A401-0F43642135F1}" srcId="{80121417-3720-49ED-8AFF-15750CDC16BB}" destId="{1F810FBB-2D3F-4D24-A39F-9217D95B97CF}" srcOrd="0" destOrd="0" parTransId="{8F432FAC-8854-4DD3-A46E-C89A8A45BB85}" sibTransId="{6C0FA76B-7941-4F2C-9567-872B086A6324}"/>
    <dgm:cxn modelId="{372009B3-4FEE-4A94-BDEB-64BD8AC0D779}" type="presOf" srcId="{99425087-89D9-479B-AFCC-186D17A2894D}" destId="{1D46DF81-672F-4706-A435-209C3B34083B}" srcOrd="0" destOrd="0" presId="urn:microsoft.com/office/officeart/2009/3/layout/IncreasingArrowsProcess"/>
    <dgm:cxn modelId="{39D6B0D2-318E-4FF5-8B6B-D65908C98DE7}" srcId="{80121417-3720-49ED-8AFF-15750CDC16BB}" destId="{F45543C4-B3AF-40BA-83F1-B3002C76F325}" srcOrd="2" destOrd="0" parTransId="{6D7C2F0F-8587-4F25-949E-ED22404638A7}" sibTransId="{56CCDA97-16EE-4CB9-ADA8-95910392B47F}"/>
    <dgm:cxn modelId="{7D8E42E8-1A14-45E4-906E-0A94FFFE795C}" srcId="{9BB37A95-4EFB-4EC0-B368-12B1012C8812}" destId="{342CDA4F-C2AD-4BFB-AA59-C8D6DDD0BFE3}" srcOrd="1" destOrd="0" parTransId="{60CAEDB0-40F5-48B9-9E7C-1021D9AD80EC}" sibTransId="{1D14582E-A525-4C70-84F4-3B3E471F288A}"/>
    <dgm:cxn modelId="{AF7C95F4-9796-4FC6-A6C0-22C592B89902}" type="presOf" srcId="{F09AF844-A072-4F73-BFF3-EEE58E9B91F5}" destId="{D8F3BC8D-1FB2-471E-91F8-8B62D7178697}" srcOrd="0" destOrd="0" presId="urn:microsoft.com/office/officeart/2009/3/layout/IncreasingArrowsProcess"/>
    <dgm:cxn modelId="{42620626-E189-4892-BACF-497A9B9B2534}" type="presParOf" srcId="{D17E0363-A6BC-483A-9855-598AFC402051}" destId="{A6CB201C-FFC6-4FED-8A46-3C8605E220C6}" srcOrd="0" destOrd="0" presId="urn:microsoft.com/office/officeart/2009/3/layout/IncreasingArrowsProcess"/>
    <dgm:cxn modelId="{D5DDAC55-D416-484A-8E21-73DBE6CFCA61}" type="presParOf" srcId="{D17E0363-A6BC-483A-9855-598AFC402051}" destId="{D8F3BC8D-1FB2-471E-91F8-8B62D7178697}" srcOrd="1" destOrd="0" presId="urn:microsoft.com/office/officeart/2009/3/layout/IncreasingArrowsProcess"/>
    <dgm:cxn modelId="{CF771FD7-2F67-4B6E-825E-BC3D60FF7C49}" type="presParOf" srcId="{D17E0363-A6BC-483A-9855-598AFC402051}" destId="{631C4A9F-CF28-4677-BBE1-DB3898A6AA50}" srcOrd="2" destOrd="0" presId="urn:microsoft.com/office/officeart/2009/3/layout/IncreasingArrowsProcess"/>
    <dgm:cxn modelId="{4FDBDD6B-FAAC-4ED2-9089-B6416BC806E9}" type="presParOf" srcId="{D17E0363-A6BC-483A-9855-598AFC402051}" destId="{984DCBD0-6332-4310-84EF-1E9265EB30A3}" srcOrd="3" destOrd="0" presId="urn:microsoft.com/office/officeart/2009/3/layout/IncreasingArrowsProcess"/>
    <dgm:cxn modelId="{88B02517-D5FB-4C8F-8106-0A5830709159}" type="presParOf" srcId="{D17E0363-A6BC-483A-9855-598AFC402051}" destId="{04AFDF11-EB19-4BC7-99A4-F29EA24FA3A5}" srcOrd="4" destOrd="0" presId="urn:microsoft.com/office/officeart/2009/3/layout/IncreasingArrowsProcess"/>
    <dgm:cxn modelId="{015F2886-2DD1-4819-B8E2-3A0AB35CD851}" type="presParOf" srcId="{D17E0363-A6BC-483A-9855-598AFC402051}" destId="{1D46DF81-672F-4706-A435-209C3B34083B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9E1A4-29E4-4577-B8B3-6812D9F4758A}">
      <dsp:nvSpPr>
        <dsp:cNvPr id="0" name=""/>
        <dsp:cNvSpPr/>
      </dsp:nvSpPr>
      <dsp:spPr>
        <a:xfrm>
          <a:off x="1828219" y="3007868"/>
          <a:ext cx="279934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A3E8E6-558C-4593-960C-5241390F8B50}">
      <dsp:nvSpPr>
        <dsp:cNvPr id="0" name=""/>
        <dsp:cNvSpPr/>
      </dsp:nvSpPr>
      <dsp:spPr>
        <a:xfrm>
          <a:off x="1828219" y="2032000"/>
          <a:ext cx="239784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57288-CBA3-4681-AF09-D02A1E021813}">
      <dsp:nvSpPr>
        <dsp:cNvPr id="0" name=""/>
        <dsp:cNvSpPr/>
      </dsp:nvSpPr>
      <dsp:spPr>
        <a:xfrm>
          <a:off x="1828219" y="1056131"/>
          <a:ext cx="279934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1232B-006B-458C-9DEA-0DD890EA6067}">
      <dsp:nvSpPr>
        <dsp:cNvPr id="0" name=""/>
        <dsp:cNvSpPr/>
      </dsp:nvSpPr>
      <dsp:spPr>
        <a:xfrm>
          <a:off x="434121" y="637902"/>
          <a:ext cx="2788194" cy="27881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52246-DAF0-43F4-9B0D-E896DD3D1031}">
      <dsp:nvSpPr>
        <dsp:cNvPr id="0" name=""/>
        <dsp:cNvSpPr/>
      </dsp:nvSpPr>
      <dsp:spPr>
        <a:xfrm>
          <a:off x="935996" y="2118434"/>
          <a:ext cx="1784444" cy="92010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6500" kern="1200"/>
        </a:p>
      </dsp:txBody>
      <dsp:txXfrm>
        <a:off x="935996" y="2118434"/>
        <a:ext cx="1784444" cy="920104"/>
      </dsp:txXfrm>
    </dsp:sp>
    <dsp:sp modelId="{27651ED1-1A32-467A-AC63-114E978DF0CA}">
      <dsp:nvSpPr>
        <dsp:cNvPr id="0" name=""/>
        <dsp:cNvSpPr/>
      </dsp:nvSpPr>
      <dsp:spPr>
        <a:xfrm>
          <a:off x="4209337" y="637902"/>
          <a:ext cx="836458" cy="83645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18E93-A3DB-48D2-A844-11FAD1A3345F}">
      <dsp:nvSpPr>
        <dsp:cNvPr id="0" name=""/>
        <dsp:cNvSpPr/>
      </dsp:nvSpPr>
      <dsp:spPr>
        <a:xfrm>
          <a:off x="5045795" y="637902"/>
          <a:ext cx="96471" cy="83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5045795" y="637902"/>
        <a:ext cx="96471" cy="836458"/>
      </dsp:txXfrm>
    </dsp:sp>
    <dsp:sp modelId="{2B540DE5-755E-4128-A8BE-6423D192549A}">
      <dsp:nvSpPr>
        <dsp:cNvPr id="0" name=""/>
        <dsp:cNvSpPr/>
      </dsp:nvSpPr>
      <dsp:spPr>
        <a:xfrm>
          <a:off x="3807837" y="1613770"/>
          <a:ext cx="836458" cy="83645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32E09-4095-4040-BBB5-ED5AFCF3A28C}">
      <dsp:nvSpPr>
        <dsp:cNvPr id="0" name=""/>
        <dsp:cNvSpPr/>
      </dsp:nvSpPr>
      <dsp:spPr>
        <a:xfrm>
          <a:off x="4644295" y="1613770"/>
          <a:ext cx="136621" cy="83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4644295" y="1613770"/>
        <a:ext cx="136621" cy="836458"/>
      </dsp:txXfrm>
    </dsp:sp>
    <dsp:sp modelId="{16B07BC9-9ECE-460A-A3E1-681BDC255CC4}">
      <dsp:nvSpPr>
        <dsp:cNvPr id="0" name=""/>
        <dsp:cNvSpPr/>
      </dsp:nvSpPr>
      <dsp:spPr>
        <a:xfrm>
          <a:off x="4209337" y="2589638"/>
          <a:ext cx="836458" cy="83645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6CC656-B7A6-47C9-8D64-4F5D600A672D}">
      <dsp:nvSpPr>
        <dsp:cNvPr id="0" name=""/>
        <dsp:cNvSpPr/>
      </dsp:nvSpPr>
      <dsp:spPr>
        <a:xfrm>
          <a:off x="5045795" y="2589638"/>
          <a:ext cx="96471" cy="836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00" kern="1200"/>
        </a:p>
      </dsp:txBody>
      <dsp:txXfrm>
        <a:off x="5045795" y="2589638"/>
        <a:ext cx="96471" cy="836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07C16-A325-46DF-8366-ED12B2952CCD}">
      <dsp:nvSpPr>
        <dsp:cNvPr id="0" name=""/>
        <dsp:cNvSpPr/>
      </dsp:nvSpPr>
      <dsp:spPr>
        <a:xfrm>
          <a:off x="3239770" y="2312670"/>
          <a:ext cx="2826596" cy="282659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Peer </a:t>
          </a:r>
          <a:r>
            <a:rPr lang="de-DE" sz="1500" kern="1200" dirty="0" err="1"/>
            <a:t>advisory</a:t>
          </a:r>
          <a:r>
            <a:rPr lang="de-DE" sz="1500" kern="1200" dirty="0"/>
            <a:t> and </a:t>
          </a:r>
          <a:r>
            <a:rPr lang="de-DE" sz="1500" kern="1200" dirty="0" err="1"/>
            <a:t>experience</a:t>
          </a:r>
          <a:r>
            <a:rPr lang="de-DE" sz="1500" kern="1200" dirty="0"/>
            <a:t> </a:t>
          </a:r>
          <a:r>
            <a:rPr lang="de-DE" sz="1500" kern="1200" dirty="0" err="1"/>
            <a:t>exchange</a:t>
          </a:r>
          <a:endParaRPr lang="de-DE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(internal)</a:t>
          </a:r>
        </a:p>
      </dsp:txBody>
      <dsp:txXfrm>
        <a:off x="3808042" y="2974787"/>
        <a:ext cx="1690052" cy="1452928"/>
      </dsp:txXfrm>
    </dsp:sp>
    <dsp:sp modelId="{B93A0D35-8BA7-4602-8DD3-9F08D8F92BF2}">
      <dsp:nvSpPr>
        <dsp:cNvPr id="0" name=""/>
        <dsp:cNvSpPr/>
      </dsp:nvSpPr>
      <dsp:spPr>
        <a:xfrm>
          <a:off x="1595204" y="1644565"/>
          <a:ext cx="2055706" cy="205570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External </a:t>
          </a:r>
          <a:r>
            <a:rPr lang="de-DE" sz="1500" kern="1200" dirty="0" err="1"/>
            <a:t>technical</a:t>
          </a:r>
          <a:r>
            <a:rPr lang="de-DE" sz="1500" kern="1200" dirty="0"/>
            <a:t> </a:t>
          </a:r>
          <a:r>
            <a:rPr lang="de-DE" sz="1500" kern="1200" dirty="0" err="1"/>
            <a:t>advisory</a:t>
          </a:r>
          <a:endParaRPr lang="de-DE" sz="1500" kern="1200" dirty="0"/>
        </a:p>
      </dsp:txBody>
      <dsp:txXfrm>
        <a:off x="2112734" y="2165223"/>
        <a:ext cx="1020646" cy="1014390"/>
      </dsp:txXfrm>
    </dsp:sp>
    <dsp:sp modelId="{7ADBFE11-D480-4FB0-998F-969C88FB5C1C}">
      <dsp:nvSpPr>
        <dsp:cNvPr id="0" name=""/>
        <dsp:cNvSpPr/>
      </dsp:nvSpPr>
      <dsp:spPr>
        <a:xfrm rot="20700000">
          <a:off x="2746610" y="226337"/>
          <a:ext cx="2014173" cy="201417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kern="1200" dirty="0"/>
            <a:t>Feedback &amp; </a:t>
          </a:r>
          <a:r>
            <a:rPr lang="de-DE" sz="1500" kern="1200" dirty="0" err="1"/>
            <a:t>evaluation</a:t>
          </a:r>
          <a:r>
            <a:rPr lang="de-DE" sz="1500" kern="1200" dirty="0"/>
            <a:t> </a:t>
          </a:r>
          <a:r>
            <a:rPr lang="de-DE" sz="1500" kern="1200" dirty="0" err="1"/>
            <a:t>of</a:t>
          </a:r>
          <a:r>
            <a:rPr lang="de-DE" sz="1500" kern="1200" dirty="0"/>
            <a:t> </a:t>
          </a:r>
          <a:r>
            <a:rPr lang="de-DE" sz="1500" kern="1200" dirty="0" err="1"/>
            <a:t>prototypes</a:t>
          </a:r>
          <a:r>
            <a:rPr lang="de-DE" sz="1500" kern="1200" dirty="0"/>
            <a:t> (internal &amp; external)</a:t>
          </a:r>
        </a:p>
      </dsp:txBody>
      <dsp:txXfrm rot="-20700000">
        <a:off x="3188377" y="668104"/>
        <a:ext cx="1130638" cy="1130638"/>
      </dsp:txXfrm>
    </dsp:sp>
    <dsp:sp modelId="{45F3A0F0-AE9A-4E5E-BDAD-0C1BDDF54976}">
      <dsp:nvSpPr>
        <dsp:cNvPr id="0" name=""/>
        <dsp:cNvSpPr/>
      </dsp:nvSpPr>
      <dsp:spPr>
        <a:xfrm>
          <a:off x="3032937" y="1880136"/>
          <a:ext cx="3618043" cy="3618043"/>
        </a:xfrm>
        <a:prstGeom prst="circularArrow">
          <a:avLst>
            <a:gd name="adj1" fmla="val 4687"/>
            <a:gd name="adj2" fmla="val 299029"/>
            <a:gd name="adj3" fmla="val 2534898"/>
            <a:gd name="adj4" fmla="val 15821497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D30E2-7821-4F33-AC47-5F2D88A0CAA5}">
      <dsp:nvSpPr>
        <dsp:cNvPr id="0" name=""/>
        <dsp:cNvSpPr/>
      </dsp:nvSpPr>
      <dsp:spPr>
        <a:xfrm>
          <a:off x="1231142" y="1185659"/>
          <a:ext cx="2628735" cy="262873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5A19A-9961-4D72-8956-A7DD9635C546}">
      <dsp:nvSpPr>
        <dsp:cNvPr id="0" name=""/>
        <dsp:cNvSpPr/>
      </dsp:nvSpPr>
      <dsp:spPr>
        <a:xfrm>
          <a:off x="2280711" y="-218897"/>
          <a:ext cx="2834305" cy="283430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B201C-FFC6-4FED-8A46-3C8605E220C6}">
      <dsp:nvSpPr>
        <dsp:cNvPr id="0" name=""/>
        <dsp:cNvSpPr/>
      </dsp:nvSpPr>
      <dsp:spPr>
        <a:xfrm>
          <a:off x="0" y="734852"/>
          <a:ext cx="8128000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9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 err="1"/>
            <a:t>Observing</a:t>
          </a:r>
          <a:r>
            <a:rPr lang="de-DE" sz="2200" kern="1200" dirty="0"/>
            <a:t> and </a:t>
          </a:r>
          <a:r>
            <a:rPr lang="de-DE" sz="2200" kern="1200" dirty="0" err="1"/>
            <a:t>understanding</a:t>
          </a:r>
          <a:endParaRPr lang="de-DE" sz="2200" kern="1200" dirty="0"/>
        </a:p>
      </dsp:txBody>
      <dsp:txXfrm>
        <a:off x="0" y="1030789"/>
        <a:ext cx="7832064" cy="591873"/>
      </dsp:txXfrm>
    </dsp:sp>
    <dsp:sp modelId="{D8F3BC8D-1FB2-471E-91F8-8B62D7178697}">
      <dsp:nvSpPr>
        <dsp:cNvPr id="0" name=""/>
        <dsp:cNvSpPr/>
      </dsp:nvSpPr>
      <dsp:spPr>
        <a:xfrm>
          <a:off x="0" y="1647691"/>
          <a:ext cx="2503424" cy="228033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 err="1"/>
            <a:t>understand</a:t>
          </a:r>
          <a:r>
            <a:rPr lang="de-DE" sz="2100" kern="1200" dirty="0"/>
            <a:t> and </a:t>
          </a:r>
          <a:r>
            <a:rPr lang="de-DE" sz="2100" kern="1200" dirty="0" err="1"/>
            <a:t>observe</a:t>
          </a:r>
          <a:r>
            <a:rPr lang="de-DE" sz="2100" kern="1200" dirty="0"/>
            <a:t> </a:t>
          </a:r>
          <a:r>
            <a:rPr lang="de-DE" sz="2100" kern="1200" dirty="0" err="1"/>
            <a:t>the</a:t>
          </a:r>
          <a:r>
            <a:rPr lang="de-DE" sz="2100" kern="1200" dirty="0"/>
            <a:t> </a:t>
          </a:r>
          <a:r>
            <a:rPr lang="de-DE" sz="2100" kern="1200" dirty="0" err="1"/>
            <a:t>context</a:t>
          </a:r>
          <a:r>
            <a:rPr lang="de-DE" sz="2100" kern="1200" dirty="0"/>
            <a:t> </a:t>
          </a:r>
          <a:r>
            <a:rPr lang="de-DE" sz="2100" kern="1200" dirty="0" err="1"/>
            <a:t>to</a:t>
          </a:r>
          <a:r>
            <a:rPr lang="de-DE" sz="2100" kern="1200" dirty="0"/>
            <a:t> </a:t>
          </a:r>
          <a:r>
            <a:rPr lang="de-DE" sz="2100" kern="1200" dirty="0" err="1"/>
            <a:t>identify</a:t>
          </a:r>
          <a:r>
            <a:rPr lang="de-DE" sz="2100" kern="1200" dirty="0"/>
            <a:t> </a:t>
          </a:r>
          <a:r>
            <a:rPr lang="de-DE" sz="2100" kern="1200" dirty="0" err="1"/>
            <a:t>gaps</a:t>
          </a:r>
          <a:r>
            <a:rPr lang="de-DE" sz="2100" kern="1200" dirty="0"/>
            <a:t> &amp; </a:t>
          </a:r>
          <a:r>
            <a:rPr lang="de-DE" sz="2100" kern="1200" dirty="0" err="1"/>
            <a:t>challenges</a:t>
          </a:r>
          <a:r>
            <a:rPr lang="de-DE" sz="2100" kern="1200" dirty="0"/>
            <a:t> in </a:t>
          </a:r>
          <a:r>
            <a:rPr lang="de-DE" sz="2100" kern="1200" dirty="0" err="1"/>
            <a:t>municipal</a:t>
          </a:r>
          <a:r>
            <a:rPr lang="de-DE" sz="2100" kern="1200" dirty="0"/>
            <a:t> </a:t>
          </a:r>
          <a:r>
            <a:rPr lang="de-DE" sz="2100" kern="1200" dirty="0" err="1"/>
            <a:t>practice</a:t>
          </a:r>
          <a:endParaRPr lang="de-DE" sz="2100" kern="1200" dirty="0"/>
        </a:p>
      </dsp:txBody>
      <dsp:txXfrm>
        <a:off x="0" y="1647691"/>
        <a:ext cx="2503424" cy="2280331"/>
      </dsp:txXfrm>
    </dsp:sp>
    <dsp:sp modelId="{631C4A9F-CF28-4677-BBE1-DB3898A6AA50}">
      <dsp:nvSpPr>
        <dsp:cNvPr id="0" name=""/>
        <dsp:cNvSpPr/>
      </dsp:nvSpPr>
      <dsp:spPr>
        <a:xfrm>
          <a:off x="2503423" y="1129434"/>
          <a:ext cx="5624576" cy="1183746"/>
        </a:xfrm>
        <a:prstGeom prst="rightArrow">
          <a:avLst>
            <a:gd name="adj1" fmla="val 50000"/>
            <a:gd name="adj2" fmla="val 5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9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Ideation and </a:t>
          </a:r>
          <a:r>
            <a:rPr lang="de-DE" sz="2200" kern="1200" dirty="0" err="1"/>
            <a:t>prototyping</a:t>
          </a:r>
          <a:endParaRPr lang="de-DE" sz="2200" kern="1200" dirty="0"/>
        </a:p>
      </dsp:txBody>
      <dsp:txXfrm>
        <a:off x="2503423" y="1425371"/>
        <a:ext cx="5328640" cy="591873"/>
      </dsp:txXfrm>
    </dsp:sp>
    <dsp:sp modelId="{984DCBD0-6332-4310-84EF-1E9265EB30A3}">
      <dsp:nvSpPr>
        <dsp:cNvPr id="0" name=""/>
        <dsp:cNvSpPr/>
      </dsp:nvSpPr>
      <dsp:spPr>
        <a:xfrm>
          <a:off x="2503423" y="2042273"/>
          <a:ext cx="2503424" cy="228033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 err="1"/>
            <a:t>ideate</a:t>
          </a:r>
          <a:r>
            <a:rPr lang="de-DE" sz="2100" kern="1200" dirty="0"/>
            <a:t> and prototype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solutions to </a:t>
          </a:r>
          <a:r>
            <a:rPr lang="de-DE" sz="2100" kern="1200" dirty="0" err="1"/>
            <a:t>address</a:t>
          </a:r>
          <a:r>
            <a:rPr lang="de-DE" sz="2100" kern="1200" dirty="0"/>
            <a:t> </a:t>
          </a:r>
          <a:r>
            <a:rPr lang="de-DE" sz="2100" kern="1200" dirty="0" err="1"/>
            <a:t>the</a:t>
          </a:r>
          <a:r>
            <a:rPr lang="de-DE" sz="2100" kern="1200" dirty="0"/>
            <a:t> </a:t>
          </a:r>
          <a:r>
            <a:rPr lang="de-DE" sz="2100" kern="1200" dirty="0" err="1"/>
            <a:t>identified</a:t>
          </a:r>
          <a:r>
            <a:rPr lang="de-DE" sz="2100" kern="1200" dirty="0"/>
            <a:t> </a:t>
          </a:r>
          <a:r>
            <a:rPr lang="de-DE" sz="2100" kern="1200" dirty="0" err="1"/>
            <a:t>challenges</a:t>
          </a:r>
          <a:endParaRPr lang="de-DE" sz="2100" kern="1200" dirty="0"/>
        </a:p>
      </dsp:txBody>
      <dsp:txXfrm>
        <a:off x="2503423" y="2042273"/>
        <a:ext cx="2503424" cy="2280331"/>
      </dsp:txXfrm>
    </dsp:sp>
    <dsp:sp modelId="{04AFDF11-EB19-4BC7-99A4-F29EA24FA3A5}">
      <dsp:nvSpPr>
        <dsp:cNvPr id="0" name=""/>
        <dsp:cNvSpPr/>
      </dsp:nvSpPr>
      <dsp:spPr>
        <a:xfrm>
          <a:off x="5006848" y="1524016"/>
          <a:ext cx="3121152" cy="1183746"/>
        </a:xfrm>
        <a:prstGeom prst="rightArrow">
          <a:avLst>
            <a:gd name="adj1" fmla="val 50000"/>
            <a:gd name="adj2" fmla="val 5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254000" bIns="1879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 err="1"/>
            <a:t>Testing</a:t>
          </a:r>
          <a:endParaRPr lang="de-DE" sz="2200" kern="1200" dirty="0"/>
        </a:p>
      </dsp:txBody>
      <dsp:txXfrm>
        <a:off x="5006848" y="1819953"/>
        <a:ext cx="2825216" cy="591873"/>
      </dsp:txXfrm>
    </dsp:sp>
    <dsp:sp modelId="{1D46DF81-672F-4706-A435-209C3B34083B}">
      <dsp:nvSpPr>
        <dsp:cNvPr id="0" name=""/>
        <dsp:cNvSpPr/>
      </dsp:nvSpPr>
      <dsp:spPr>
        <a:xfrm>
          <a:off x="5006848" y="2436855"/>
          <a:ext cx="2503424" cy="22469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testing solutions and</a:t>
          </a:r>
          <a:endParaRPr lang="de-DE" sz="2100" kern="1200" dirty="0"/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prototypes with a group of stakeholders including citizens and experts </a:t>
          </a:r>
          <a:r>
            <a:rPr lang="en-CA" sz="2100" kern="1200" dirty="0">
              <a:sym typeface="Wingdings" panose="05000000000000000000" pitchFamily="2" charset="2"/>
            </a:rPr>
            <a:t> optimise</a:t>
          </a:r>
          <a:endParaRPr lang="de-DE" sz="2100" kern="1200" dirty="0"/>
        </a:p>
      </dsp:txBody>
      <dsp:txXfrm>
        <a:off x="5006848" y="2436855"/>
        <a:ext cx="2503424" cy="2246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25CC9-E24D-4971-AD4E-782AA4C4CAD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8448D-0CA8-44E8-8693-E7B7B1935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39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78448D-0CA8-44E8-8693-E7B7B19358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93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98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92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408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656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78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1505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28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112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273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22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60FCC-3245-4D79-A1EC-C615740D33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521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071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0509B0-0B0F-43F7-BDC7-BEDE8E9AE94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908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0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579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84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897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31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8448D-0CA8-44E8-8693-E7B7B1935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52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utumn Harvest_Mood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94F0DC68-6D84-4908-9274-1A6F72003F3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9289" y="2358028"/>
            <a:ext cx="1955347" cy="2115907"/>
          </a:xfr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kumimoji="0" lang="en-US" sz="92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116894" marR="0" lvl="0" indent="-116894" algn="ctr" defTabSz="2337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20" name="Picture Placeholder 2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0127EB41-9568-416B-9B3D-998F60EF4C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260788" y="4654420"/>
            <a:ext cx="3386977" cy="1876858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kumimoji="0" lang="en-US" sz="92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116894" marR="0" lvl="0" indent="-116894" algn="ctr" defTabSz="2337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19" name="Picture Placeholder 2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2DEA2906-0D04-4935-892E-ADD6AA0165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57022" y="3484202"/>
            <a:ext cx="3201710" cy="3047077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kumimoji="0" lang="en-US" sz="92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116894" marR="0" lvl="0" indent="-116894" algn="ctr" defTabSz="2337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18" name="Picture Placeholder 2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8825D147-F0AA-4736-A4DA-E1C765B60A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62117" y="326663"/>
            <a:ext cx="3201710" cy="3047077"/>
          </a:xfr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kumimoji="0" lang="en-US" sz="92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116894" marR="0" lvl="0" indent="-116894" algn="ctr" defTabSz="2337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17" name="Picture Placeholder 2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10BF2403-4141-4979-9038-8546926257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2325" y="326663"/>
            <a:ext cx="1587506" cy="1876858"/>
          </a:xfr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kumimoji="0" lang="en-US" sz="92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116894" marR="0" lvl="0" indent="-116894" algn="ctr" defTabSz="2337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16" name="Picture Placeholder 2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31A19660-45A3-4555-83C0-50CBD35DFF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1660" y="326664"/>
            <a:ext cx="1587506" cy="1876858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kumimoji="0" lang="en-US" sz="92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116894" marR="0" lvl="0" indent="-116894" algn="ctr" defTabSz="2337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15" name="Picture Placeholder 2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0FCA34B1-0FC7-46F6-8558-3B3C8E8C62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174" y="326664"/>
            <a:ext cx="1942855" cy="1876858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Font typeface="Arial" panose="020B0604020202020204" pitchFamily="34" charset="0"/>
              <a:buNone/>
              <a:defRPr kumimoji="0" lang="en-US" sz="920" b="0" i="0" u="none" strike="noStrike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defRPr>
            </a:lvl1pPr>
          </a:lstStyle>
          <a:p>
            <a:pPr marL="116894" marR="0" lvl="0" indent="-116894" algn="ctr" defTabSz="23378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/>
          </a:p>
        </p:txBody>
      </p:sp>
      <p:sp>
        <p:nvSpPr>
          <p:cNvPr id="3" name="Rectangle 2" descr="Color rectangle">
            <a:extLst>
              <a:ext uri="{FF2B5EF4-FFF2-40B4-BE49-F238E27FC236}">
                <a16:creationId xmlns:a16="http://schemas.microsoft.com/office/drawing/2014/main" id="{6AD1542C-F6F1-40DF-A1D0-CFD99B48DBA3}"/>
              </a:ext>
            </a:extLst>
          </p:cNvPr>
          <p:cNvSpPr/>
          <p:nvPr userDrawn="1"/>
        </p:nvSpPr>
        <p:spPr>
          <a:xfrm>
            <a:off x="2287242" y="2384006"/>
            <a:ext cx="620152" cy="5844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337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Rectangle 7" descr="Color rectangle">
            <a:extLst>
              <a:ext uri="{FF2B5EF4-FFF2-40B4-BE49-F238E27FC236}">
                <a16:creationId xmlns:a16="http://schemas.microsoft.com/office/drawing/2014/main" id="{6C289340-7107-4C83-A50E-F4A696627D40}"/>
              </a:ext>
            </a:extLst>
          </p:cNvPr>
          <p:cNvSpPr/>
          <p:nvPr userDrawn="1"/>
        </p:nvSpPr>
        <p:spPr>
          <a:xfrm>
            <a:off x="2965352" y="2384006"/>
            <a:ext cx="620152" cy="5844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337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Rectangle 8" descr="Color rectangle">
            <a:extLst>
              <a:ext uri="{FF2B5EF4-FFF2-40B4-BE49-F238E27FC236}">
                <a16:creationId xmlns:a16="http://schemas.microsoft.com/office/drawing/2014/main" id="{33BEEBAA-0AD3-4A17-8306-2E1126E49386}"/>
              </a:ext>
            </a:extLst>
          </p:cNvPr>
          <p:cNvSpPr/>
          <p:nvPr userDrawn="1"/>
        </p:nvSpPr>
        <p:spPr>
          <a:xfrm>
            <a:off x="3643461" y="2384006"/>
            <a:ext cx="620152" cy="5844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337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Rectangle 9" descr="Color rectangle">
            <a:extLst>
              <a:ext uri="{FF2B5EF4-FFF2-40B4-BE49-F238E27FC236}">
                <a16:creationId xmlns:a16="http://schemas.microsoft.com/office/drawing/2014/main" id="{C0F95A2B-0D80-4A54-9518-5BF9021306B0}"/>
              </a:ext>
            </a:extLst>
          </p:cNvPr>
          <p:cNvSpPr/>
          <p:nvPr userDrawn="1"/>
        </p:nvSpPr>
        <p:spPr>
          <a:xfrm>
            <a:off x="4321570" y="2384006"/>
            <a:ext cx="620152" cy="5844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337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Rectangle 10" descr="Color rectangle">
            <a:extLst>
              <a:ext uri="{FF2B5EF4-FFF2-40B4-BE49-F238E27FC236}">
                <a16:creationId xmlns:a16="http://schemas.microsoft.com/office/drawing/2014/main" id="{51D828ED-E475-4985-BFDB-9AF9F8BBC654}"/>
              </a:ext>
            </a:extLst>
          </p:cNvPr>
          <p:cNvSpPr/>
          <p:nvPr userDrawn="1"/>
        </p:nvSpPr>
        <p:spPr>
          <a:xfrm>
            <a:off x="4999680" y="2384006"/>
            <a:ext cx="620152" cy="5844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337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96E5F-5688-45D0-810A-C38312E17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9289" y="4654479"/>
            <a:ext cx="1955347" cy="18768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337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E03E682-F71B-4B7A-87C4-E8215F2220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3563" y="4781897"/>
            <a:ext cx="1753496" cy="1607272"/>
          </a:xfrm>
        </p:spPr>
        <p:txBody>
          <a:bodyPr>
            <a:noAutofit/>
          </a:bodyPr>
          <a:lstStyle>
            <a:lvl1pPr marL="0" indent="0" algn="l">
              <a:buNone/>
              <a:defRPr sz="2250">
                <a:solidFill>
                  <a:schemeClr val="bg1"/>
                </a:solidFill>
              </a:defRPr>
            </a:lvl1pPr>
            <a:lvl2pPr marL="233789" indent="0" algn="ctr">
              <a:buNone/>
              <a:defRPr sz="3375"/>
            </a:lvl2pPr>
            <a:lvl3pPr marL="467579" indent="0" algn="ctr">
              <a:buNone/>
              <a:defRPr sz="3375"/>
            </a:lvl3pPr>
            <a:lvl4pPr marL="701368" indent="0" algn="ctr">
              <a:buNone/>
              <a:defRPr sz="3375"/>
            </a:lvl4pPr>
            <a:lvl5pPr marL="935157" indent="0" algn="ctr">
              <a:buNone/>
              <a:defRPr sz="3375"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A423A-C37F-4163-907C-FB3B5885D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188" y="3048434"/>
            <a:ext cx="3333563" cy="1425501"/>
          </a:xfrm>
        </p:spPr>
        <p:txBody>
          <a:bodyPr vert="horz" lIns="91440" tIns="45720" rIns="91440" bIns="45720" rtlCol="0" anchor="t">
            <a:noAutofit/>
          </a:bodyPr>
          <a:lstStyle>
            <a:lvl1pPr algn="ctr">
              <a:defRPr lang="en-US" sz="2762"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512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31576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A474-078D-4E9B-9B14-09A87B19DC46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4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D986-8816-4272-A432-0437A28A9828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6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931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54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2805" r="21440" b="-1"/>
          <a:stretch/>
        </p:blipFill>
        <p:spPr>
          <a:xfrm rot="5400000">
            <a:off x="3310760" y="1024763"/>
            <a:ext cx="5686640" cy="5979840"/>
          </a:xfrm>
          <a:custGeom>
            <a:avLst/>
            <a:gdLst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0 w 8455969"/>
              <a:gd name="connsiteY3" fmla="*/ 7561263 h 7561263"/>
              <a:gd name="connsiteX4" fmla="*/ 0 w 8455969"/>
              <a:gd name="connsiteY4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0 w 8455969"/>
              <a:gd name="connsiteY4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095971 w 8455969"/>
              <a:gd name="connsiteY4" fmla="*/ 1088967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569796 w 8455969"/>
              <a:gd name="connsiteY4" fmla="*/ 573578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569796 w 8455969"/>
              <a:gd name="connsiteY4" fmla="*/ 573578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569796 w 8455969"/>
              <a:gd name="connsiteY4" fmla="*/ 573578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470043 w 8455969"/>
              <a:gd name="connsiteY4" fmla="*/ 556953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470043 w 8455969"/>
              <a:gd name="connsiteY4" fmla="*/ 556953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844116 w 8455969"/>
              <a:gd name="connsiteY4" fmla="*/ 856211 h 7561263"/>
              <a:gd name="connsiteX5" fmla="*/ 0 w 8455969"/>
              <a:gd name="connsiteY5" fmla="*/ 0 h 7561263"/>
              <a:gd name="connsiteX0" fmla="*/ 0 w 8455969"/>
              <a:gd name="connsiteY0" fmla="*/ 0 h 7561263"/>
              <a:gd name="connsiteX1" fmla="*/ 8455969 w 8455969"/>
              <a:gd name="connsiteY1" fmla="*/ 0 h 7561263"/>
              <a:gd name="connsiteX2" fmla="*/ 8455969 w 8455969"/>
              <a:gd name="connsiteY2" fmla="*/ 7561263 h 7561263"/>
              <a:gd name="connsiteX3" fmla="*/ 7686675 w 8455969"/>
              <a:gd name="connsiteY3" fmla="*/ 7551738 h 7561263"/>
              <a:gd name="connsiteX4" fmla="*/ 1844116 w 8455969"/>
              <a:gd name="connsiteY4" fmla="*/ 856211 h 7561263"/>
              <a:gd name="connsiteX5" fmla="*/ 0 w 8455969"/>
              <a:gd name="connsiteY5" fmla="*/ 0 h 7561263"/>
              <a:gd name="connsiteX0" fmla="*/ 0 w 8455969"/>
              <a:gd name="connsiteY0" fmla="*/ 0 h 7568364"/>
              <a:gd name="connsiteX1" fmla="*/ 8455969 w 8455969"/>
              <a:gd name="connsiteY1" fmla="*/ 0 h 7568364"/>
              <a:gd name="connsiteX2" fmla="*/ 8455969 w 8455969"/>
              <a:gd name="connsiteY2" fmla="*/ 7561263 h 7568364"/>
              <a:gd name="connsiteX3" fmla="*/ 7653424 w 8455969"/>
              <a:gd name="connsiteY3" fmla="*/ 7568364 h 7568364"/>
              <a:gd name="connsiteX4" fmla="*/ 1844116 w 8455969"/>
              <a:gd name="connsiteY4" fmla="*/ 856211 h 7568364"/>
              <a:gd name="connsiteX5" fmla="*/ 0 w 8455969"/>
              <a:gd name="connsiteY5" fmla="*/ 0 h 7568364"/>
              <a:gd name="connsiteX0" fmla="*/ 0 w 8464282"/>
              <a:gd name="connsiteY0" fmla="*/ 0 h 7568364"/>
              <a:gd name="connsiteX1" fmla="*/ 8455969 w 8464282"/>
              <a:gd name="connsiteY1" fmla="*/ 0 h 7568364"/>
              <a:gd name="connsiteX2" fmla="*/ 8464282 w 8464282"/>
              <a:gd name="connsiteY2" fmla="*/ 7561263 h 7568364"/>
              <a:gd name="connsiteX3" fmla="*/ 7653424 w 8464282"/>
              <a:gd name="connsiteY3" fmla="*/ 7568364 h 7568364"/>
              <a:gd name="connsiteX4" fmla="*/ 1844116 w 8464282"/>
              <a:gd name="connsiteY4" fmla="*/ 856211 h 7568364"/>
              <a:gd name="connsiteX5" fmla="*/ 0 w 8464282"/>
              <a:gd name="connsiteY5" fmla="*/ 0 h 7568364"/>
              <a:gd name="connsiteX0" fmla="*/ 0 w 8464282"/>
              <a:gd name="connsiteY0" fmla="*/ 0 h 7577888"/>
              <a:gd name="connsiteX1" fmla="*/ 8455969 w 8464282"/>
              <a:gd name="connsiteY1" fmla="*/ 0 h 7577888"/>
              <a:gd name="connsiteX2" fmla="*/ 8464282 w 8464282"/>
              <a:gd name="connsiteY2" fmla="*/ 7577888 h 7577888"/>
              <a:gd name="connsiteX3" fmla="*/ 7653424 w 8464282"/>
              <a:gd name="connsiteY3" fmla="*/ 7568364 h 7577888"/>
              <a:gd name="connsiteX4" fmla="*/ 1844116 w 8464282"/>
              <a:gd name="connsiteY4" fmla="*/ 856211 h 7577888"/>
              <a:gd name="connsiteX5" fmla="*/ 0 w 8464282"/>
              <a:gd name="connsiteY5" fmla="*/ 0 h 7577888"/>
              <a:gd name="connsiteX0" fmla="*/ 0 w 8464282"/>
              <a:gd name="connsiteY0" fmla="*/ 0 h 7577888"/>
              <a:gd name="connsiteX1" fmla="*/ 8455969 w 8464282"/>
              <a:gd name="connsiteY1" fmla="*/ 0 h 7577888"/>
              <a:gd name="connsiteX2" fmla="*/ 8464282 w 8464282"/>
              <a:gd name="connsiteY2" fmla="*/ 7577888 h 7577888"/>
              <a:gd name="connsiteX3" fmla="*/ 7661737 w 8464282"/>
              <a:gd name="connsiteY3" fmla="*/ 7576676 h 7577888"/>
              <a:gd name="connsiteX4" fmla="*/ 1844116 w 8464282"/>
              <a:gd name="connsiteY4" fmla="*/ 856211 h 7577888"/>
              <a:gd name="connsiteX5" fmla="*/ 0 w 8464282"/>
              <a:gd name="connsiteY5" fmla="*/ 0 h 7577888"/>
              <a:gd name="connsiteX0" fmla="*/ 0 w 8464282"/>
              <a:gd name="connsiteY0" fmla="*/ 0 h 7577888"/>
              <a:gd name="connsiteX1" fmla="*/ 8464282 w 8464282"/>
              <a:gd name="connsiteY1" fmla="*/ 0 h 7577888"/>
              <a:gd name="connsiteX2" fmla="*/ 8464282 w 8464282"/>
              <a:gd name="connsiteY2" fmla="*/ 7577888 h 7577888"/>
              <a:gd name="connsiteX3" fmla="*/ 7661737 w 8464282"/>
              <a:gd name="connsiteY3" fmla="*/ 7576676 h 7577888"/>
              <a:gd name="connsiteX4" fmla="*/ 1844116 w 8464282"/>
              <a:gd name="connsiteY4" fmla="*/ 856211 h 7577888"/>
              <a:gd name="connsiteX5" fmla="*/ 0 w 8464282"/>
              <a:gd name="connsiteY5" fmla="*/ 0 h 7577888"/>
              <a:gd name="connsiteX0" fmla="*/ 0 w 8464282"/>
              <a:gd name="connsiteY0" fmla="*/ 0 h 7618239"/>
              <a:gd name="connsiteX1" fmla="*/ 8464282 w 8464282"/>
              <a:gd name="connsiteY1" fmla="*/ 0 h 7618239"/>
              <a:gd name="connsiteX2" fmla="*/ 8464282 w 8464282"/>
              <a:gd name="connsiteY2" fmla="*/ 7577888 h 7618239"/>
              <a:gd name="connsiteX3" fmla="*/ 7703301 w 8464282"/>
              <a:gd name="connsiteY3" fmla="*/ 7618239 h 7618239"/>
              <a:gd name="connsiteX4" fmla="*/ 1844116 w 8464282"/>
              <a:gd name="connsiteY4" fmla="*/ 856211 h 7618239"/>
              <a:gd name="connsiteX5" fmla="*/ 0 w 8464282"/>
              <a:gd name="connsiteY5" fmla="*/ 0 h 7618239"/>
              <a:gd name="connsiteX0" fmla="*/ 0 w 8464282"/>
              <a:gd name="connsiteY0" fmla="*/ 0 h 7627764"/>
              <a:gd name="connsiteX1" fmla="*/ 8464282 w 8464282"/>
              <a:gd name="connsiteY1" fmla="*/ 0 h 7627764"/>
              <a:gd name="connsiteX2" fmla="*/ 8464282 w 8464282"/>
              <a:gd name="connsiteY2" fmla="*/ 7627764 h 7627764"/>
              <a:gd name="connsiteX3" fmla="*/ 7703301 w 8464282"/>
              <a:gd name="connsiteY3" fmla="*/ 7618239 h 7627764"/>
              <a:gd name="connsiteX4" fmla="*/ 1844116 w 8464282"/>
              <a:gd name="connsiteY4" fmla="*/ 856211 h 7627764"/>
              <a:gd name="connsiteX5" fmla="*/ 0 w 8464282"/>
              <a:gd name="connsiteY5" fmla="*/ 0 h 7627764"/>
              <a:gd name="connsiteX0" fmla="*/ 0 w 8464282"/>
              <a:gd name="connsiteY0" fmla="*/ 0 h 7627764"/>
              <a:gd name="connsiteX1" fmla="*/ 8464282 w 8464282"/>
              <a:gd name="connsiteY1" fmla="*/ 0 h 7627764"/>
              <a:gd name="connsiteX2" fmla="*/ 8464282 w 8464282"/>
              <a:gd name="connsiteY2" fmla="*/ 7627764 h 7627764"/>
              <a:gd name="connsiteX3" fmla="*/ 7719927 w 8464282"/>
              <a:gd name="connsiteY3" fmla="*/ 7626552 h 7627764"/>
              <a:gd name="connsiteX4" fmla="*/ 1844116 w 8464282"/>
              <a:gd name="connsiteY4" fmla="*/ 856211 h 7627764"/>
              <a:gd name="connsiteX5" fmla="*/ 0 w 8464282"/>
              <a:gd name="connsiteY5" fmla="*/ 0 h 762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4282" h="7627764">
                <a:moveTo>
                  <a:pt x="0" y="0"/>
                </a:moveTo>
                <a:lnTo>
                  <a:pt x="8464282" y="0"/>
                </a:lnTo>
                <a:lnTo>
                  <a:pt x="8464282" y="7627764"/>
                </a:lnTo>
                <a:lnTo>
                  <a:pt x="7719927" y="7626552"/>
                </a:lnTo>
                <a:lnTo>
                  <a:pt x="1844116" y="856211"/>
                </a:lnTo>
                <a:cubicBezTo>
                  <a:pt x="1063157" y="33251"/>
                  <a:pt x="149193" y="16626"/>
                  <a:pt x="0" y="0"/>
                </a:cubicBezTo>
                <a:close/>
              </a:path>
            </a:pathLst>
          </a:custGeom>
        </p:spPr>
      </p:pic>
      <p:sp>
        <p:nvSpPr>
          <p:cNvPr id="3" name="Ellipse 2"/>
          <p:cNvSpPr/>
          <p:nvPr userDrawn="1"/>
        </p:nvSpPr>
        <p:spPr bwMode="auto">
          <a:xfrm>
            <a:off x="8661858" y="6478736"/>
            <a:ext cx="216024" cy="216024"/>
          </a:xfrm>
          <a:prstGeom prst="ellipse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783982" y="532800"/>
            <a:ext cx="8034584" cy="881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lang="de-DE" b="0" dirty="0" smtClean="0">
                <a:latin typeface="+mj-lt"/>
              </a:defRPr>
            </a:lvl1pPr>
          </a:lstStyle>
          <a:p>
            <a:pPr lvl="0"/>
            <a:r>
              <a:rPr lang="de-DE"/>
              <a:t>BITTE HEADLINE EINGEBEN.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1" hasCustomPrompt="1"/>
          </p:nvPr>
        </p:nvSpPr>
        <p:spPr>
          <a:xfrm>
            <a:off x="784624" y="1429200"/>
            <a:ext cx="8036295" cy="4735663"/>
          </a:xfrm>
        </p:spPr>
        <p:txBody>
          <a:bodyPr/>
          <a:lstStyle>
            <a:lvl1pPr>
              <a:buClr>
                <a:srgbClr val="5C7824"/>
              </a:buClr>
              <a:defRPr>
                <a:latin typeface="+mj-lt"/>
              </a:defRPr>
            </a:lvl1pPr>
            <a:lvl2pPr>
              <a:buClr>
                <a:srgbClr val="5C7824"/>
              </a:buClr>
              <a:defRPr>
                <a:latin typeface="+mj-lt"/>
              </a:defRPr>
            </a:lvl2pPr>
            <a:lvl3pPr>
              <a:buClr>
                <a:srgbClr val="5C7824"/>
              </a:buClr>
              <a:defRPr>
                <a:latin typeface="+mj-lt"/>
              </a:defRPr>
            </a:lvl3pPr>
            <a:lvl4pPr>
              <a:buClr>
                <a:srgbClr val="5C7824"/>
              </a:buClr>
              <a:defRPr>
                <a:latin typeface="+mj-lt"/>
              </a:defRPr>
            </a:lvl4pPr>
          </a:lstStyle>
          <a:p>
            <a:pPr lvl="0"/>
            <a:r>
              <a:rPr lang="de-DE"/>
              <a:t>Bitte Text eingeben. Für Aufzählungszeichen bitte eine Ebene tiefer stufen.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73596" y="6625927"/>
            <a:ext cx="1579457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accent1"/>
                </a:solidFill>
                <a:latin typeface="Segoe UI" pitchFamily="34" charset="0"/>
              </a:defRPr>
            </a:lvl1pPr>
          </a:lstStyle>
          <a:p>
            <a:fld id="{13C9C5E6-A98F-4105-B6F4-29A6D5D80CAB}" type="datetime1">
              <a:rPr lang="de-DE" smtClean="0">
                <a:solidFill>
                  <a:srgbClr val="5C7824"/>
                </a:solidFill>
              </a:rPr>
              <a:pPr/>
              <a:t>13.03.2023</a:t>
            </a:fld>
            <a:endParaRPr lang="de-DE">
              <a:solidFill>
                <a:srgbClr val="5C7824"/>
              </a:solidFill>
            </a:endParaRPr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783983" y="6516441"/>
            <a:ext cx="5264038" cy="14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accent1"/>
                </a:solidFill>
                <a:latin typeface="Segoe UI" pitchFamily="34" charset="0"/>
              </a:defRPr>
            </a:lvl1pPr>
          </a:lstStyle>
          <a:p>
            <a:endParaRPr lang="de-DE">
              <a:solidFill>
                <a:srgbClr val="5C7824"/>
              </a:solidFill>
            </a:endParaRPr>
          </a:p>
        </p:txBody>
      </p:sp>
      <p:pic>
        <p:nvPicPr>
          <p:cNvPr id="10" name="Picture 2" descr="C:\Users\frank_chr1\Documents\Wikipedia\Connective Cities_Logo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85"/>
          <a:stretch/>
        </p:blipFill>
        <p:spPr bwMode="auto">
          <a:xfrm>
            <a:off x="6732240" y="116632"/>
            <a:ext cx="229343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 userDrawn="1"/>
        </p:nvSpPr>
        <p:spPr bwMode="auto">
          <a:xfrm>
            <a:off x="9025676" y="3764657"/>
            <a:ext cx="118324" cy="5760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indent="0" algn="ctr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C9345"/>
              </a:buClr>
              <a:buFont typeface="Wingdings" pitchFamily="2" charset="2"/>
              <a:buNone/>
            </a:pPr>
            <a:endParaRPr lang="de-DE" sz="2000" b="0" kern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Foliennummernplatzhalter 3085"/>
          <p:cNvSpPr>
            <a:spLocks noGrp="1"/>
          </p:cNvSpPr>
          <p:nvPr>
            <p:ph type="sldNum" sz="quarter" idx="4"/>
          </p:nvPr>
        </p:nvSpPr>
        <p:spPr>
          <a:xfrm>
            <a:off x="8229550" y="6503119"/>
            <a:ext cx="664689" cy="144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4BFCE99-B9BB-4016-AF64-79996547DAC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77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cean Blues_Mood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FA50B6A8-EC2A-43A5-8CAF-A139F2F7B3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1" y="5012401"/>
            <a:ext cx="2759336" cy="1770784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Oval 6" descr="Color circle">
            <a:extLst>
              <a:ext uri="{FF2B5EF4-FFF2-40B4-BE49-F238E27FC236}">
                <a16:creationId xmlns:a16="http://schemas.microsoft.com/office/drawing/2014/main" id="{92359554-A4B3-446C-AFA4-BF6C90D09B6E}"/>
              </a:ext>
            </a:extLst>
          </p:cNvPr>
          <p:cNvSpPr/>
          <p:nvPr userDrawn="1"/>
        </p:nvSpPr>
        <p:spPr>
          <a:xfrm rot="21566609">
            <a:off x="5746324" y="5034073"/>
            <a:ext cx="650400" cy="75387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20" dirty="0"/>
          </a:p>
        </p:txBody>
      </p:sp>
      <p:sp>
        <p:nvSpPr>
          <p:cNvPr id="8" name="Oval 7" descr="Color circle">
            <a:extLst>
              <a:ext uri="{FF2B5EF4-FFF2-40B4-BE49-F238E27FC236}">
                <a16:creationId xmlns:a16="http://schemas.microsoft.com/office/drawing/2014/main" id="{57B6C04F-009C-47FC-981A-C0750AE97A18}"/>
              </a:ext>
            </a:extLst>
          </p:cNvPr>
          <p:cNvSpPr/>
          <p:nvPr userDrawn="1"/>
        </p:nvSpPr>
        <p:spPr>
          <a:xfrm rot="21566609">
            <a:off x="5750371" y="2965611"/>
            <a:ext cx="650400" cy="75387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20" dirty="0"/>
          </a:p>
        </p:txBody>
      </p:sp>
      <p:sp>
        <p:nvSpPr>
          <p:cNvPr id="9" name="Oval 8" descr="Color circle">
            <a:extLst>
              <a:ext uri="{FF2B5EF4-FFF2-40B4-BE49-F238E27FC236}">
                <a16:creationId xmlns:a16="http://schemas.microsoft.com/office/drawing/2014/main" id="{CA26F8D5-439F-44AB-AEE1-E8CAE04FEAA7}"/>
              </a:ext>
            </a:extLst>
          </p:cNvPr>
          <p:cNvSpPr/>
          <p:nvPr userDrawn="1"/>
        </p:nvSpPr>
        <p:spPr>
          <a:xfrm rot="21566609">
            <a:off x="5746324" y="4006139"/>
            <a:ext cx="650400" cy="7538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20" dirty="0"/>
          </a:p>
        </p:txBody>
      </p:sp>
      <p:sp>
        <p:nvSpPr>
          <p:cNvPr id="10" name="Oval 9" descr="Color circle">
            <a:extLst>
              <a:ext uri="{FF2B5EF4-FFF2-40B4-BE49-F238E27FC236}">
                <a16:creationId xmlns:a16="http://schemas.microsoft.com/office/drawing/2014/main" id="{0E518977-6733-4A5D-9E7F-30DC54CDA5FA}"/>
              </a:ext>
            </a:extLst>
          </p:cNvPr>
          <p:cNvSpPr/>
          <p:nvPr userDrawn="1"/>
        </p:nvSpPr>
        <p:spPr>
          <a:xfrm rot="21566609">
            <a:off x="5746324" y="6011586"/>
            <a:ext cx="650400" cy="7538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20" dirty="0"/>
          </a:p>
        </p:txBody>
      </p:sp>
      <p:sp>
        <p:nvSpPr>
          <p:cNvPr id="11" name="Picture Placeholder 10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5D990F22-6328-4846-9720-C8A114A045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197" y="5012576"/>
            <a:ext cx="2522669" cy="1770611"/>
          </a:xfrm>
          <a:solidFill>
            <a:schemeClr val="accent5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83CA66E8-AB55-47DA-BA87-629EF28F73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787" y="74816"/>
            <a:ext cx="2522669" cy="1770611"/>
          </a:xfr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DB7DCB5C-DC15-4C84-A946-FE9094347B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43200" y="74815"/>
            <a:ext cx="2807746" cy="1770784"/>
          </a:xfr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6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8FDEC53E-7652-481D-9031-C37B207D37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63901" y="74816"/>
            <a:ext cx="3377901" cy="1770611"/>
          </a:xfrm>
          <a:solidFill>
            <a:schemeClr val="accent3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8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CD7448E9-3E34-45FC-9B09-D4B88EFB50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9134" y="1982586"/>
            <a:ext cx="2522669" cy="2905298"/>
          </a:xfr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28297054-BC1D-4EFF-BB64-C7A419EAA99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19134" y="5012576"/>
            <a:ext cx="2522669" cy="1770611"/>
          </a:xfrm>
          <a:solidFill>
            <a:schemeClr val="accent6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5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EE769057-7BB6-4148-9E09-1578C29DB51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flipH="1">
            <a:off x="101787" y="1917439"/>
            <a:ext cx="2528458" cy="296421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A1DE2E-DE29-4875-9D74-4D993BD1FAEC}"/>
              </a:ext>
            </a:extLst>
          </p:cNvPr>
          <p:cNvCxnSpPr/>
          <p:nvPr userDrawn="1"/>
        </p:nvCxnSpPr>
        <p:spPr>
          <a:xfrm flipH="1">
            <a:off x="101787" y="1917440"/>
            <a:ext cx="2528458" cy="2970445"/>
          </a:xfrm>
          <a:prstGeom prst="line">
            <a:avLst/>
          </a:prstGeom>
          <a:ln w="114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5" descr="An empty placeholder to add an image. Click on the placeholder and select the image that you want to add.">
            <a:extLst>
              <a:ext uri="{FF2B5EF4-FFF2-40B4-BE49-F238E27FC236}">
                <a16:creationId xmlns:a16="http://schemas.microsoft.com/office/drawing/2014/main" id="{0E459753-84EE-42E8-BBBE-852153AB602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743201" y="2961967"/>
            <a:ext cx="2759336" cy="1919683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D4797-1E1D-467B-99F1-4F3709516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512" y="2061780"/>
            <a:ext cx="3654403" cy="589759"/>
          </a:xfrm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55" b="0"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512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55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1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794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40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36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41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24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11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09DC55-CA14-4867-85E3-F178AEB3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64" y="364766"/>
            <a:ext cx="7887074" cy="1325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A009-F370-4882-941B-80EAA2D6A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464" y="1825987"/>
            <a:ext cx="7887074" cy="435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3D9F-266D-416D-B439-9FE985450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464" y="6356856"/>
            <a:ext cx="2057213" cy="364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F0D51-9AF8-467B-BFBF-FB5F4EC7C021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26D80-0CF3-4E07-9048-CADEA23A3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9324" y="6356856"/>
            <a:ext cx="3085353" cy="364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09925-320D-40DC-B373-B413E7F36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8325" y="6356856"/>
            <a:ext cx="2057213" cy="364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FCA25-CD36-4BD6-B298-27AC68E72D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1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l" defTabSz="467579" rtl="0" eaLnBrk="1" latinLnBrk="0" hangingPunct="1">
        <a:lnSpc>
          <a:spcPct val="90000"/>
        </a:lnSpc>
        <a:spcBef>
          <a:spcPct val="0"/>
        </a:spcBef>
        <a:buNone/>
        <a:defRPr sz="2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894" indent="-116894" algn="l" defTabSz="467579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50684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1227" kern="1200">
          <a:solidFill>
            <a:schemeClr val="tx1"/>
          </a:solidFill>
          <a:latin typeface="+mn-lt"/>
          <a:ea typeface="+mn-ea"/>
          <a:cs typeface="+mn-cs"/>
        </a:defRPr>
      </a:lvl2pPr>
      <a:lvl3pPr marL="584473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1023" kern="1200">
          <a:solidFill>
            <a:schemeClr val="tx1"/>
          </a:solidFill>
          <a:latin typeface="+mn-lt"/>
          <a:ea typeface="+mn-ea"/>
          <a:cs typeface="+mn-cs"/>
        </a:defRPr>
      </a:lvl3pPr>
      <a:lvl4pPr marL="818262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4pPr>
      <a:lvl5pPr marL="1052051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1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6pPr>
      <a:lvl7pPr marL="1519630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7pPr>
      <a:lvl8pPr marL="1753419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8pPr>
      <a:lvl9pPr marL="1987208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1pPr>
      <a:lvl2pPr marL="233789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2pPr>
      <a:lvl3pPr marL="467579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3pPr>
      <a:lvl4pPr marL="701368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4pPr>
      <a:lvl5pPr marL="935157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5pPr>
      <a:lvl6pPr marL="1168946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6pPr>
      <a:lvl7pPr marL="1402736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7pPr>
      <a:lvl8pPr marL="1636525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8pPr>
      <a:lvl9pPr marL="1870314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783B95-2C87-4566-8693-9095CFE9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464" y="364766"/>
            <a:ext cx="7887074" cy="1325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10FC0-18F8-49F1-A4DC-D3B801E42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464" y="1825987"/>
            <a:ext cx="7887074" cy="435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2AC17-C1FA-4C60-A52B-582379C47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464" y="6356856"/>
            <a:ext cx="2057213" cy="364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00B1-D7AC-4E55-A696-ED259BA07AAA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24D39-EB54-4F4A-BF5A-7001FC98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9324" y="6356856"/>
            <a:ext cx="3085353" cy="364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7B10A-B239-42E4-B85E-93ACC3DBC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8325" y="6356856"/>
            <a:ext cx="2057213" cy="364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F21CE-57D4-42C9-8FA0-31186BDF75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0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467579" rtl="0" eaLnBrk="1" latinLnBrk="0" hangingPunct="1">
        <a:lnSpc>
          <a:spcPct val="90000"/>
        </a:lnSpc>
        <a:spcBef>
          <a:spcPct val="0"/>
        </a:spcBef>
        <a:buNone/>
        <a:defRPr sz="2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894" indent="-116894" algn="l" defTabSz="467579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350684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1227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584473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1023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818262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1052051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1285841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6pPr>
      <a:lvl7pPr marL="1519630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7pPr>
      <a:lvl8pPr marL="1753419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8pPr>
      <a:lvl9pPr marL="1987208" indent="-116894" algn="l" defTabSz="467579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1pPr>
      <a:lvl2pPr marL="233789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2pPr>
      <a:lvl3pPr marL="467579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3pPr>
      <a:lvl4pPr marL="701368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4pPr>
      <a:lvl5pPr marL="935157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5pPr>
      <a:lvl6pPr marL="1168946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6pPr>
      <a:lvl7pPr marL="1402736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7pPr>
      <a:lvl8pPr marL="1636525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8pPr>
      <a:lvl9pPr marL="1870314" algn="l" defTabSz="467579" rtl="0" eaLnBrk="1" latinLnBrk="0" hangingPunct="1">
        <a:defRPr sz="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63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hdphoto" Target="../media/hdphoto1.wdp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eg"/><Relationship Id="rId18" Type="http://schemas.openxmlformats.org/officeDocument/2006/relationships/image" Target="../media/image32.png"/><Relationship Id="rId3" Type="http://schemas.openxmlformats.org/officeDocument/2006/relationships/image" Target="../media/image3.png"/><Relationship Id="rId21" Type="http://schemas.openxmlformats.org/officeDocument/2006/relationships/image" Target="../media/image35.jpe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4.jp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jpeg"/><Relationship Id="rId22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6.jpeg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1353" y="394887"/>
            <a:ext cx="4290647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47AEA-A2AC-4038-92C0-BE9414471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940" y="1666618"/>
            <a:ext cx="3343818" cy="352476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4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Action for Cool Cities: Pathways for carbon reduction in buildings and improvement of outdoor thermal comfort </a:t>
            </a:r>
            <a:br>
              <a:rPr lang="ar-JO" sz="24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ar-JO" sz="24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ar-JO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Module 2: Ideation and Prototyping </a:t>
            </a:r>
            <a:endParaRPr lang="en-US" sz="2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4865C377-0C7F-462A-BB99-BC04D2BD3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36" y="5547397"/>
            <a:ext cx="4042570" cy="76808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6888134" y="2263140"/>
            <a:ext cx="0" cy="233172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5506" y="4201833"/>
            <a:ext cx="2550319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5C7B18-A3D6-4854-A004-1F53A1F52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04" y="422464"/>
            <a:ext cx="4042570" cy="17186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9BF049-DA10-FBD8-7EB2-DFCE286FB998}"/>
              </a:ext>
            </a:extLst>
          </p:cNvPr>
          <p:cNvSpPr txBox="1">
            <a:spLocks/>
          </p:cNvSpPr>
          <p:nvPr/>
        </p:nvSpPr>
        <p:spPr>
          <a:xfrm>
            <a:off x="4915243" y="2410881"/>
            <a:ext cx="3947404" cy="21780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ar-JO" sz="2000" b="1" i="1" dirty="0"/>
              <a:t>ورشة عمل تطوير أفكار ونماذج المشاريع</a:t>
            </a:r>
          </a:p>
          <a:p>
            <a:pPr rtl="1"/>
            <a:endParaRPr lang="ar-JO" sz="2000" b="1" i="1" dirty="0"/>
          </a:p>
          <a:p>
            <a:pPr rtl="1"/>
            <a:endParaRPr lang="ar-JO" sz="2000" b="1" i="1" dirty="0"/>
          </a:p>
          <a:p>
            <a:pPr rtl="1"/>
            <a:r>
              <a:rPr lang="ar-JO" sz="2000" b="1" i="1" dirty="0"/>
              <a:t>عمان – الأردن</a:t>
            </a:r>
          </a:p>
          <a:p>
            <a:pPr rtl="1"/>
            <a:endParaRPr lang="ar-JO" sz="2000" b="1" i="1" dirty="0"/>
          </a:p>
          <a:p>
            <a:pPr rtl="1"/>
            <a:r>
              <a:rPr lang="ar-JO" sz="2000" b="1" i="1" dirty="0"/>
              <a:t>7-9 آذار 2023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666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18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D64EECE-7112-4A32-9EB3-D233CE97047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" y="703009"/>
            <a:ext cx="3853675" cy="291701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F46658-CA0C-4DE3-98A5-ABAF7170A2E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/>
          <a:stretch/>
        </p:blipFill>
        <p:spPr bwMode="auto">
          <a:xfrm>
            <a:off x="4227389" y="2711351"/>
            <a:ext cx="4852761" cy="3026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4D5A33A-FD69-446F-BBA4-B96A1C6AA025}"/>
              </a:ext>
            </a:extLst>
          </p:cNvPr>
          <p:cNvSpPr/>
          <p:nvPr/>
        </p:nvSpPr>
        <p:spPr>
          <a:xfrm>
            <a:off x="2688561" y="5386578"/>
            <a:ext cx="1308698" cy="13086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18FE6A5-BE40-4984-88AB-407C7FA6A152}"/>
              </a:ext>
            </a:extLst>
          </p:cNvPr>
          <p:cNvSpPr/>
          <p:nvPr/>
        </p:nvSpPr>
        <p:spPr>
          <a:xfrm>
            <a:off x="2588312" y="4224839"/>
            <a:ext cx="949234" cy="9492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6B3AFA6-E65E-45B6-A57F-87227DD6D446}"/>
              </a:ext>
            </a:extLst>
          </p:cNvPr>
          <p:cNvSpPr txBox="1"/>
          <p:nvPr/>
        </p:nvSpPr>
        <p:spPr>
          <a:xfrm>
            <a:off x="2847703" y="4493623"/>
            <a:ext cx="949234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dirty="0">
                <a:solidFill>
                  <a:schemeClr val="bg2"/>
                </a:solidFill>
                <a:latin typeface="Roboto" pitchFamily="2" charset="0"/>
              </a:rPr>
              <a:t>LED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B1F05E3-0B7E-4245-AEF8-16BAB99A4940}"/>
              </a:ext>
            </a:extLst>
          </p:cNvPr>
          <p:cNvSpPr txBox="1"/>
          <p:nvPr/>
        </p:nvSpPr>
        <p:spPr>
          <a:xfrm>
            <a:off x="2660361" y="5707335"/>
            <a:ext cx="1413218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de-DE" sz="1600" dirty="0">
                <a:solidFill>
                  <a:schemeClr val="bg2"/>
                </a:solidFill>
                <a:latin typeface="Roboto" pitchFamily="2" charset="0"/>
              </a:rPr>
              <a:t>Crisis </a:t>
            </a:r>
            <a:r>
              <a:rPr lang="de-DE" sz="1600" dirty="0" err="1">
                <a:solidFill>
                  <a:schemeClr val="bg2"/>
                </a:solidFill>
                <a:latin typeface="Roboto" pitchFamily="2" charset="0"/>
              </a:rPr>
              <a:t>management</a:t>
            </a:r>
            <a:endParaRPr lang="de-DE" sz="1600" dirty="0">
              <a:solidFill>
                <a:schemeClr val="bg2"/>
              </a:solidFill>
              <a:latin typeface="Roboto" pitchFamily="2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9FF1133-1140-4BE4-AEA5-5F2BC7FA0AB7}"/>
              </a:ext>
            </a:extLst>
          </p:cNvPr>
          <p:cNvSpPr/>
          <p:nvPr/>
        </p:nvSpPr>
        <p:spPr>
          <a:xfrm>
            <a:off x="4682722" y="978407"/>
            <a:ext cx="1439403" cy="14394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D075BCF-3436-4DDF-AE4F-E2EE7AB0CDB2}"/>
              </a:ext>
            </a:extLst>
          </p:cNvPr>
          <p:cNvSpPr txBox="1"/>
          <p:nvPr/>
        </p:nvSpPr>
        <p:spPr>
          <a:xfrm>
            <a:off x="4682722" y="1370979"/>
            <a:ext cx="1439403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de-DE" sz="1400" dirty="0" err="1">
                <a:solidFill>
                  <a:schemeClr val="bg2"/>
                </a:solidFill>
                <a:latin typeface="Roboto" pitchFamily="2" charset="0"/>
              </a:rPr>
              <a:t>Social</a:t>
            </a:r>
            <a:endParaRPr lang="de-DE" sz="1400" dirty="0">
              <a:solidFill>
                <a:schemeClr val="bg2"/>
              </a:solidFill>
              <a:latin typeface="Roboto" pitchFamily="2" charset="0"/>
            </a:endParaRPr>
          </a:p>
          <a:p>
            <a:pPr algn="ctr"/>
            <a:r>
              <a:rPr lang="de-DE" sz="1400" dirty="0">
                <a:solidFill>
                  <a:schemeClr val="bg2"/>
                </a:solidFill>
                <a:latin typeface="Roboto" pitchFamily="2" charset="0"/>
              </a:rPr>
              <a:t>Entrepreneurship 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2AFE5A8-26EA-47BB-904B-86473F380118}"/>
              </a:ext>
            </a:extLst>
          </p:cNvPr>
          <p:cNvSpPr/>
          <p:nvPr/>
        </p:nvSpPr>
        <p:spPr>
          <a:xfrm>
            <a:off x="7785463" y="978408"/>
            <a:ext cx="1197428" cy="11974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A1FAAD5-FA9B-40FF-B4FD-1585AE85EAEA}"/>
              </a:ext>
            </a:extLst>
          </p:cNvPr>
          <p:cNvSpPr txBox="1"/>
          <p:nvPr/>
        </p:nvSpPr>
        <p:spPr>
          <a:xfrm>
            <a:off x="7889966" y="1193011"/>
            <a:ext cx="1092925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de-DE" sz="1400" dirty="0">
                <a:solidFill>
                  <a:schemeClr val="bg2"/>
                </a:solidFill>
                <a:latin typeface="Roboto" pitchFamily="2" charset="0"/>
              </a:rPr>
              <a:t>SWM &amp; </a:t>
            </a:r>
            <a:r>
              <a:rPr lang="de-DE" sz="1400" dirty="0" err="1">
                <a:solidFill>
                  <a:schemeClr val="bg2"/>
                </a:solidFill>
                <a:latin typeface="Roboto" pitchFamily="2" charset="0"/>
              </a:rPr>
              <a:t>circular</a:t>
            </a:r>
            <a:r>
              <a:rPr lang="de-DE" sz="1400" dirty="0">
                <a:solidFill>
                  <a:schemeClr val="bg2"/>
                </a:solidFill>
                <a:latin typeface="Roboto" pitchFamily="2" charset="0"/>
              </a:rPr>
              <a:t> </a:t>
            </a:r>
            <a:r>
              <a:rPr lang="de-DE" sz="1400" dirty="0" err="1">
                <a:solidFill>
                  <a:schemeClr val="bg2"/>
                </a:solidFill>
                <a:latin typeface="Roboto" pitchFamily="2" charset="0"/>
              </a:rPr>
              <a:t>economy</a:t>
            </a:r>
            <a:endParaRPr lang="de-DE" sz="1400" dirty="0">
              <a:solidFill>
                <a:schemeClr val="bg2"/>
              </a:solidFill>
              <a:latin typeface="Roboto" pitchFamily="2" charset="0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CC50DD8-7159-48FE-982F-353B07E3A930}"/>
              </a:ext>
            </a:extLst>
          </p:cNvPr>
          <p:cNvSpPr/>
          <p:nvPr/>
        </p:nvSpPr>
        <p:spPr>
          <a:xfrm>
            <a:off x="6454875" y="1324573"/>
            <a:ext cx="1308698" cy="13086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575C993-BFB5-4EE3-BF94-84C79DA8B80B}"/>
              </a:ext>
            </a:extLst>
          </p:cNvPr>
          <p:cNvSpPr txBox="1"/>
          <p:nvPr/>
        </p:nvSpPr>
        <p:spPr>
          <a:xfrm>
            <a:off x="6562761" y="1624398"/>
            <a:ext cx="1092925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de-DE" sz="1400" dirty="0" err="1">
                <a:solidFill>
                  <a:schemeClr val="bg2"/>
                </a:solidFill>
                <a:latin typeface="Roboto" pitchFamily="2" charset="0"/>
              </a:rPr>
              <a:t>Biodiversity</a:t>
            </a:r>
            <a:r>
              <a:rPr lang="de-DE" sz="1400" dirty="0">
                <a:solidFill>
                  <a:schemeClr val="bg2"/>
                </a:solidFill>
                <a:latin typeface="Roboto" pitchFamily="2" charset="0"/>
              </a:rPr>
              <a:t> &amp; </a:t>
            </a:r>
            <a:r>
              <a:rPr lang="de-DE" sz="1400" dirty="0" err="1">
                <a:solidFill>
                  <a:schemeClr val="bg2"/>
                </a:solidFill>
                <a:latin typeface="Roboto" pitchFamily="2" charset="0"/>
              </a:rPr>
              <a:t>Env</a:t>
            </a:r>
            <a:r>
              <a:rPr lang="de-DE" sz="1400" dirty="0">
                <a:solidFill>
                  <a:schemeClr val="bg2"/>
                </a:solidFill>
                <a:latin typeface="Roboto" pitchFamily="2" charset="0"/>
              </a:rPr>
              <a:t>. </a:t>
            </a:r>
            <a:r>
              <a:rPr lang="de-DE" sz="1400" dirty="0" err="1">
                <a:solidFill>
                  <a:schemeClr val="bg2"/>
                </a:solidFill>
                <a:latin typeface="Roboto" pitchFamily="2" charset="0"/>
              </a:rPr>
              <a:t>protection</a:t>
            </a:r>
            <a:endParaRPr lang="de-DE" sz="1400" dirty="0">
              <a:solidFill>
                <a:schemeClr val="bg2"/>
              </a:solidFill>
              <a:latin typeface="Roboto" pitchFamily="2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2598B92-AC39-4A6B-BE4C-AD316EA0881C}"/>
              </a:ext>
            </a:extLst>
          </p:cNvPr>
          <p:cNvSpPr/>
          <p:nvPr/>
        </p:nvSpPr>
        <p:spPr>
          <a:xfrm>
            <a:off x="148717" y="3917765"/>
            <a:ext cx="1308698" cy="13086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D42CE6-C089-4812-874A-755148BFF998}"/>
              </a:ext>
            </a:extLst>
          </p:cNvPr>
          <p:cNvSpPr/>
          <p:nvPr/>
        </p:nvSpPr>
        <p:spPr>
          <a:xfrm>
            <a:off x="63850" y="5263710"/>
            <a:ext cx="949234" cy="9492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DD44164-B5F4-432F-A7B9-24D3FCD06FAE}"/>
              </a:ext>
            </a:extLst>
          </p:cNvPr>
          <p:cNvSpPr txBox="1"/>
          <p:nvPr/>
        </p:nvSpPr>
        <p:spPr>
          <a:xfrm>
            <a:off x="190310" y="5435649"/>
            <a:ext cx="822774" cy="60527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dirty="0" err="1">
                <a:solidFill>
                  <a:schemeClr val="bg2"/>
                </a:solidFill>
                <a:latin typeface="Roboto" pitchFamily="2" charset="0"/>
              </a:rPr>
              <a:t>Digitali-sation</a:t>
            </a:r>
            <a:endParaRPr lang="de-DE" dirty="0">
              <a:solidFill>
                <a:schemeClr val="bg2"/>
              </a:solidFill>
              <a:latin typeface="Roboto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C87F672-353E-4251-B9D7-D99637CF7DA2}"/>
              </a:ext>
            </a:extLst>
          </p:cNvPr>
          <p:cNvSpPr txBox="1"/>
          <p:nvPr/>
        </p:nvSpPr>
        <p:spPr>
          <a:xfrm>
            <a:off x="358695" y="4247196"/>
            <a:ext cx="1413218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dirty="0">
                <a:solidFill>
                  <a:schemeClr val="bg2"/>
                </a:solidFill>
                <a:latin typeface="Roboto" pitchFamily="2" charset="0"/>
              </a:rPr>
              <a:t>Energy Efficiency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54AF6C4-6F80-4E2D-BB7F-717674331180}"/>
              </a:ext>
            </a:extLst>
          </p:cNvPr>
          <p:cNvSpPr/>
          <p:nvPr/>
        </p:nvSpPr>
        <p:spPr>
          <a:xfrm>
            <a:off x="1131566" y="4973889"/>
            <a:ext cx="1528795" cy="1528795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52EB4BE-18B2-4C54-BB15-4ACC8D032933}"/>
              </a:ext>
            </a:extLst>
          </p:cNvPr>
          <p:cNvSpPr txBox="1"/>
          <p:nvPr/>
        </p:nvSpPr>
        <p:spPr>
          <a:xfrm>
            <a:off x="1251347" y="5485739"/>
            <a:ext cx="1413218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Roboto" pitchFamily="2" charset="0"/>
              </a:rPr>
              <a:t>Cool Cities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D63E507-7BA3-418B-A7FA-1F0E39163215}"/>
              </a:ext>
            </a:extLst>
          </p:cNvPr>
          <p:cNvSpPr/>
          <p:nvPr/>
        </p:nvSpPr>
        <p:spPr>
          <a:xfrm>
            <a:off x="1582308" y="3925263"/>
            <a:ext cx="897992" cy="897992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BAAE5D1-735E-408C-9C30-E97A4735471B}"/>
              </a:ext>
            </a:extLst>
          </p:cNvPr>
          <p:cNvSpPr/>
          <p:nvPr/>
        </p:nvSpPr>
        <p:spPr>
          <a:xfrm>
            <a:off x="5937744" y="604069"/>
            <a:ext cx="897992" cy="897992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5202BC-64B2-4640-AFAA-D156917949E7}"/>
              </a:ext>
            </a:extLst>
          </p:cNvPr>
          <p:cNvSpPr/>
          <p:nvPr/>
        </p:nvSpPr>
        <p:spPr>
          <a:xfrm>
            <a:off x="4794610" y="5824846"/>
            <a:ext cx="897992" cy="897992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defPPr>
              <a:defRPr lang="de-DE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50" b="1">
              <a:solidFill>
                <a:srgbClr val="F1F1EC"/>
              </a:solidFill>
              <a:latin typeface="Segoe UI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BBA638C-8A8B-40F3-B57E-9B79336B1E9D}"/>
              </a:ext>
            </a:extLst>
          </p:cNvPr>
          <p:cNvSpPr txBox="1"/>
          <p:nvPr/>
        </p:nvSpPr>
        <p:spPr>
          <a:xfrm>
            <a:off x="1917777" y="4153286"/>
            <a:ext cx="1413218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sz="2400" b="1" dirty="0">
                <a:solidFill>
                  <a:schemeClr val="accent2"/>
                </a:solidFill>
                <a:latin typeface="Roboto" pitchFamily="2" charset="0"/>
              </a:rPr>
              <a:t>?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8D8BFC2-855D-46EC-9E75-8981F727F3B6}"/>
              </a:ext>
            </a:extLst>
          </p:cNvPr>
          <p:cNvSpPr txBox="1"/>
          <p:nvPr/>
        </p:nvSpPr>
        <p:spPr>
          <a:xfrm>
            <a:off x="6318351" y="851543"/>
            <a:ext cx="1413218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sz="2400" b="1" dirty="0">
                <a:solidFill>
                  <a:schemeClr val="accent2"/>
                </a:solidFill>
                <a:latin typeface="Roboto" pitchFamily="2" charset="0"/>
              </a:rPr>
              <a:t>?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00CC2A6-7116-4905-9FF3-00BDBAC5F125}"/>
              </a:ext>
            </a:extLst>
          </p:cNvPr>
          <p:cNvSpPr txBox="1"/>
          <p:nvPr/>
        </p:nvSpPr>
        <p:spPr>
          <a:xfrm>
            <a:off x="5163668" y="6048963"/>
            <a:ext cx="1413218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sz="2400" b="1" dirty="0">
                <a:solidFill>
                  <a:schemeClr val="accent2"/>
                </a:solidFill>
                <a:latin typeface="Roboto" pitchFamily="2" charset="0"/>
              </a:rPr>
              <a:t>?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D6796F1-2D00-4599-AD43-CEF2BC713C93}"/>
              </a:ext>
            </a:extLst>
          </p:cNvPr>
          <p:cNvSpPr txBox="1"/>
          <p:nvPr/>
        </p:nvSpPr>
        <p:spPr>
          <a:xfrm>
            <a:off x="358695" y="165168"/>
            <a:ext cx="5841808" cy="5050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b="1" dirty="0">
                <a:solidFill>
                  <a:schemeClr val="accent2"/>
                </a:solidFill>
                <a:latin typeface="Roboto" pitchFamily="2" charset="0"/>
              </a:rPr>
              <a:t>Network in MENA: More </a:t>
            </a:r>
            <a:r>
              <a:rPr lang="de-DE" b="1" dirty="0" err="1">
                <a:solidFill>
                  <a:schemeClr val="accent2"/>
                </a:solidFill>
                <a:latin typeface="Roboto" pitchFamily="2" charset="0"/>
              </a:rPr>
              <a:t>than</a:t>
            </a:r>
            <a:r>
              <a:rPr lang="de-DE" b="1" dirty="0">
                <a:solidFill>
                  <a:schemeClr val="accent2"/>
                </a:solidFill>
                <a:latin typeface="Roboto" pitchFamily="2" charset="0"/>
              </a:rPr>
              <a:t> 100 </a:t>
            </a:r>
            <a:r>
              <a:rPr lang="de-DE" b="1" dirty="0" err="1">
                <a:solidFill>
                  <a:schemeClr val="accent2"/>
                </a:solidFill>
                <a:latin typeface="Roboto" pitchFamily="2" charset="0"/>
              </a:rPr>
              <a:t>municipalities</a:t>
            </a:r>
            <a:r>
              <a:rPr lang="de-DE" b="1" dirty="0">
                <a:solidFill>
                  <a:schemeClr val="accent2"/>
                </a:solidFill>
                <a:latin typeface="Roboto" pitchFamily="2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  <a:latin typeface="Roboto" pitchFamily="2" charset="0"/>
              </a:rPr>
              <a:t>with</a:t>
            </a:r>
            <a:r>
              <a:rPr lang="de-DE" b="1" dirty="0">
                <a:solidFill>
                  <a:schemeClr val="accent2"/>
                </a:solidFill>
                <a:latin typeface="Roboto" pitchFamily="2" charset="0"/>
              </a:rPr>
              <a:t> </a:t>
            </a:r>
            <a:r>
              <a:rPr lang="de-DE" b="1" dirty="0" err="1">
                <a:solidFill>
                  <a:schemeClr val="accent2"/>
                </a:solidFill>
                <a:latin typeface="Roboto" pitchFamily="2" charset="0"/>
              </a:rPr>
              <a:t>around</a:t>
            </a:r>
            <a:r>
              <a:rPr lang="de-DE" b="1" dirty="0">
                <a:solidFill>
                  <a:schemeClr val="accent2"/>
                </a:solidFill>
                <a:latin typeface="Roboto" pitchFamily="2" charset="0"/>
              </a:rPr>
              <a:t> 300 </a:t>
            </a:r>
            <a:r>
              <a:rPr lang="de-DE" b="1" dirty="0" err="1">
                <a:solidFill>
                  <a:schemeClr val="accent2"/>
                </a:solidFill>
                <a:latin typeface="Roboto" pitchFamily="2" charset="0"/>
              </a:rPr>
              <a:t>members</a:t>
            </a:r>
            <a:endParaRPr lang="de-DE" b="1" dirty="0">
              <a:solidFill>
                <a:schemeClr val="accent2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6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3BD34F85-F0E0-427F-9027-12BCAA9AEBD3}"/>
              </a:ext>
            </a:extLst>
          </p:cNvPr>
          <p:cNvSpPr/>
          <p:nvPr/>
        </p:nvSpPr>
        <p:spPr>
          <a:xfrm>
            <a:off x="0" y="1008386"/>
            <a:ext cx="9144000" cy="80334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en-US" b="1" i="1" dirty="0">
                <a:solidFill>
                  <a:srgbClr val="002060"/>
                </a:solidFill>
              </a:rPr>
              <a:t>Action for Cool Cities: </a:t>
            </a:r>
            <a:r>
              <a:rPr lang="en-US" i="1" dirty="0">
                <a:solidFill>
                  <a:srgbClr val="002060"/>
                </a:solidFill>
              </a:rPr>
              <a:t>Pathways for carbon reduction in buildings and improvement of outdoor thermal comfort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B40CCC19-6C48-49CA-A5EF-3384E4C37EDB}"/>
              </a:ext>
            </a:extLst>
          </p:cNvPr>
          <p:cNvSpPr/>
          <p:nvPr/>
        </p:nvSpPr>
        <p:spPr>
          <a:xfrm>
            <a:off x="663483" y="3550687"/>
            <a:ext cx="8212330" cy="1068517"/>
          </a:xfrm>
          <a:custGeom>
            <a:avLst/>
            <a:gdLst>
              <a:gd name="connsiteX0" fmla="*/ 0 w 6688476"/>
              <a:gd name="connsiteY0" fmla="*/ 1068517 h 1068517"/>
              <a:gd name="connsiteX1" fmla="*/ 770562 w 6688476"/>
              <a:gd name="connsiteY1" fmla="*/ 10279 h 1068517"/>
              <a:gd name="connsiteX2" fmla="*/ 1387011 w 6688476"/>
              <a:gd name="connsiteY2" fmla="*/ 914405 h 1068517"/>
              <a:gd name="connsiteX3" fmla="*/ 2332234 w 6688476"/>
              <a:gd name="connsiteY3" fmla="*/ 226036 h 1068517"/>
              <a:gd name="connsiteX4" fmla="*/ 3184989 w 6688476"/>
              <a:gd name="connsiteY4" fmla="*/ 739744 h 1068517"/>
              <a:gd name="connsiteX5" fmla="*/ 4027470 w 6688476"/>
              <a:gd name="connsiteY5" fmla="*/ 410971 h 1068517"/>
              <a:gd name="connsiteX6" fmla="*/ 4654193 w 6688476"/>
              <a:gd name="connsiteY6" fmla="*/ 513713 h 1068517"/>
              <a:gd name="connsiteX7" fmla="*/ 5322013 w 6688476"/>
              <a:gd name="connsiteY7" fmla="*/ 5 h 1068517"/>
              <a:gd name="connsiteX8" fmla="*/ 5743254 w 6688476"/>
              <a:gd name="connsiteY8" fmla="*/ 503438 h 1068517"/>
              <a:gd name="connsiteX9" fmla="*/ 6688476 w 6688476"/>
              <a:gd name="connsiteY9" fmla="*/ 554809 h 106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88476" h="1068517">
                <a:moveTo>
                  <a:pt x="0" y="1068517"/>
                </a:moveTo>
                <a:cubicBezTo>
                  <a:pt x="269697" y="552240"/>
                  <a:pt x="539394" y="35964"/>
                  <a:pt x="770562" y="10279"/>
                </a:cubicBezTo>
                <a:cubicBezTo>
                  <a:pt x="1001731" y="-15406"/>
                  <a:pt x="1126732" y="878446"/>
                  <a:pt x="1387011" y="914405"/>
                </a:cubicBezTo>
                <a:cubicBezTo>
                  <a:pt x="1647290" y="950364"/>
                  <a:pt x="2032571" y="255146"/>
                  <a:pt x="2332234" y="226036"/>
                </a:cubicBezTo>
                <a:cubicBezTo>
                  <a:pt x="2631897" y="196926"/>
                  <a:pt x="2902450" y="708922"/>
                  <a:pt x="3184989" y="739744"/>
                </a:cubicBezTo>
                <a:cubicBezTo>
                  <a:pt x="3467528" y="770566"/>
                  <a:pt x="3782603" y="448643"/>
                  <a:pt x="4027470" y="410971"/>
                </a:cubicBezTo>
                <a:cubicBezTo>
                  <a:pt x="4272337" y="373299"/>
                  <a:pt x="4438436" y="582207"/>
                  <a:pt x="4654193" y="513713"/>
                </a:cubicBezTo>
                <a:cubicBezTo>
                  <a:pt x="4869950" y="445219"/>
                  <a:pt x="5140503" y="1717"/>
                  <a:pt x="5322013" y="5"/>
                </a:cubicBezTo>
                <a:cubicBezTo>
                  <a:pt x="5503523" y="-1707"/>
                  <a:pt x="5515510" y="410971"/>
                  <a:pt x="5743254" y="503438"/>
                </a:cubicBezTo>
                <a:cubicBezTo>
                  <a:pt x="5970998" y="595905"/>
                  <a:pt x="6363128" y="582207"/>
                  <a:pt x="6688476" y="554809"/>
                </a:cubicBezTo>
              </a:path>
            </a:pathLst>
          </a:custGeom>
          <a:noFill/>
          <a:ln w="444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F22295A-CDC9-4DE1-8AC0-CE0D6947EB3F}"/>
              </a:ext>
            </a:extLst>
          </p:cNvPr>
          <p:cNvSpPr/>
          <p:nvPr/>
        </p:nvSpPr>
        <p:spPr bwMode="auto">
          <a:xfrm>
            <a:off x="944754" y="4341635"/>
            <a:ext cx="1239940" cy="116352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de-DE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18195C-E174-4B45-9D3C-4903EB7DAC77}"/>
              </a:ext>
            </a:extLst>
          </p:cNvPr>
          <p:cNvSpPr/>
          <p:nvPr/>
        </p:nvSpPr>
        <p:spPr bwMode="auto">
          <a:xfrm>
            <a:off x="2165227" y="3048562"/>
            <a:ext cx="995051" cy="93373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74000">
                <a:schemeClr val="accent5">
                  <a:lumMod val="75000"/>
                  <a:alpha val="59000"/>
                </a:schemeClr>
              </a:gs>
              <a:gs pos="83000">
                <a:schemeClr val="accent5">
                  <a:lumMod val="90000"/>
                </a:schemeClr>
              </a:gs>
              <a:gs pos="100000">
                <a:schemeClr val="accent5">
                  <a:lumMod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de-DE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C4A71F-3BD8-4708-BFA9-DDB522B76BB7}"/>
              </a:ext>
            </a:extLst>
          </p:cNvPr>
          <p:cNvSpPr/>
          <p:nvPr/>
        </p:nvSpPr>
        <p:spPr bwMode="auto">
          <a:xfrm>
            <a:off x="2920342" y="4400520"/>
            <a:ext cx="995051" cy="93373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74000">
                <a:schemeClr val="accent5">
                  <a:lumMod val="75000"/>
                  <a:alpha val="59000"/>
                </a:schemeClr>
              </a:gs>
              <a:gs pos="83000">
                <a:schemeClr val="accent5">
                  <a:lumMod val="90000"/>
                </a:schemeClr>
              </a:gs>
              <a:gs pos="100000">
                <a:schemeClr val="accent5">
                  <a:lumMod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F5120D4-2F1A-49D7-8B62-B53F90B375AA}"/>
              </a:ext>
            </a:extLst>
          </p:cNvPr>
          <p:cNvSpPr/>
          <p:nvPr/>
        </p:nvSpPr>
        <p:spPr bwMode="auto">
          <a:xfrm>
            <a:off x="5901954" y="3163679"/>
            <a:ext cx="811631" cy="76161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74000">
                <a:schemeClr val="accent5">
                  <a:lumMod val="75000"/>
                  <a:alpha val="59000"/>
                </a:schemeClr>
              </a:gs>
              <a:gs pos="83000">
                <a:schemeClr val="accent5">
                  <a:lumMod val="90000"/>
                </a:schemeClr>
              </a:gs>
              <a:gs pos="100000">
                <a:schemeClr val="accent5">
                  <a:lumMod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2EB079B-B212-4D49-97CD-2AADB589A19F}"/>
              </a:ext>
            </a:extLst>
          </p:cNvPr>
          <p:cNvSpPr/>
          <p:nvPr/>
        </p:nvSpPr>
        <p:spPr bwMode="auto">
          <a:xfrm>
            <a:off x="5169781" y="4166713"/>
            <a:ext cx="995051" cy="93373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74000">
                <a:schemeClr val="accent5">
                  <a:lumMod val="75000"/>
                  <a:alpha val="59000"/>
                </a:schemeClr>
              </a:gs>
              <a:gs pos="83000">
                <a:schemeClr val="accent5">
                  <a:lumMod val="90000"/>
                </a:schemeClr>
              </a:gs>
              <a:gs pos="100000">
                <a:schemeClr val="accent5">
                  <a:lumMod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F2D8B10-99F0-470F-81F5-AA91C59D27F3}"/>
              </a:ext>
            </a:extLst>
          </p:cNvPr>
          <p:cNvSpPr/>
          <p:nvPr/>
        </p:nvSpPr>
        <p:spPr>
          <a:xfrm>
            <a:off x="2035220" y="3086880"/>
            <a:ext cx="131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floods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in urban </a:t>
            </a:r>
            <a:r>
              <a:rPr lang="de-DE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areas</a:t>
            </a:r>
            <a:endParaRPr lang="de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08D11AE-AAAD-454A-8DC3-E7E7CC7F354C}"/>
              </a:ext>
            </a:extLst>
          </p:cNvPr>
          <p:cNvSpPr/>
          <p:nvPr/>
        </p:nvSpPr>
        <p:spPr>
          <a:xfrm>
            <a:off x="599860" y="4473275"/>
            <a:ext cx="2062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Thermal comfort in outdoor areas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mircoclimate</a:t>
            </a:r>
            <a:r>
              <a:rPr lang="en-US" dirty="0"/>
              <a:t>)</a:t>
            </a:r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694EEC72-65C2-45DE-B92F-B7691616AD04}"/>
              </a:ext>
            </a:extLst>
          </p:cNvPr>
          <p:cNvSpPr/>
          <p:nvPr/>
        </p:nvSpPr>
        <p:spPr>
          <a:xfrm>
            <a:off x="2485172" y="4056555"/>
            <a:ext cx="2062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Land management</a:t>
            </a:r>
          </a:p>
          <a:p>
            <a:pPr algn="ctr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for climate adaptation </a:t>
            </a:r>
          </a:p>
          <a:p>
            <a:pPr algn="ctr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(GI, RE projects)</a:t>
            </a:r>
            <a:endParaRPr lang="de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8F2C409-383A-44CE-9002-26337AB8538C}"/>
              </a:ext>
            </a:extLst>
          </p:cNvPr>
          <p:cNvSpPr/>
          <p:nvPr/>
        </p:nvSpPr>
        <p:spPr>
          <a:xfrm>
            <a:off x="4878038" y="4244576"/>
            <a:ext cx="1680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Carbon </a:t>
            </a:r>
            <a:r>
              <a:rPr lang="de-DE" sz="16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emission</a:t>
            </a:r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from</a:t>
            </a:r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transportation</a:t>
            </a:r>
            <a:endParaRPr lang="de-DE" sz="1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E4250E6-8B21-485F-AAED-EE5B79D7BAB3}"/>
              </a:ext>
            </a:extLst>
          </p:cNvPr>
          <p:cNvSpPr/>
          <p:nvPr/>
        </p:nvSpPr>
        <p:spPr bwMode="auto">
          <a:xfrm>
            <a:off x="4197809" y="3204452"/>
            <a:ext cx="983968" cy="92332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de-DE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1DAFAE2-FFAB-47EB-ACD7-C8D1FD80E949}"/>
              </a:ext>
            </a:extLst>
          </p:cNvPr>
          <p:cNvSpPr/>
          <p:nvPr/>
        </p:nvSpPr>
        <p:spPr>
          <a:xfrm>
            <a:off x="5597588" y="3099928"/>
            <a:ext cx="1495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Sustainable</a:t>
            </a:r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building</a:t>
            </a:r>
            <a:endParaRPr lang="de-DE" sz="1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material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0C08683-23AB-476B-A110-D289CB69EF13}"/>
              </a:ext>
            </a:extLst>
          </p:cNvPr>
          <p:cNvSpPr/>
          <p:nvPr/>
        </p:nvSpPr>
        <p:spPr bwMode="auto">
          <a:xfrm>
            <a:off x="6697074" y="4000877"/>
            <a:ext cx="811631" cy="76161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3000"/>
                </a:schemeClr>
              </a:gs>
              <a:gs pos="74000">
                <a:schemeClr val="accent5">
                  <a:lumMod val="75000"/>
                  <a:alpha val="59000"/>
                </a:schemeClr>
              </a:gs>
              <a:gs pos="83000">
                <a:schemeClr val="accent5">
                  <a:lumMod val="90000"/>
                </a:schemeClr>
              </a:gs>
              <a:gs pos="100000">
                <a:schemeClr val="accent5">
                  <a:lumMod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14BE0FDC-C3D9-4001-BD73-6C438526CED3}"/>
              </a:ext>
            </a:extLst>
          </p:cNvPr>
          <p:cNvSpPr/>
          <p:nvPr/>
        </p:nvSpPr>
        <p:spPr>
          <a:xfrm>
            <a:off x="6396596" y="4016391"/>
            <a:ext cx="1495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Green</a:t>
            </a:r>
          </a:p>
          <a:p>
            <a:pPr algn="ctr"/>
            <a:r>
              <a:rPr lang="de-DE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Economy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317B78A-63C5-4876-B6E0-F6FDAB7D94E2}"/>
              </a:ext>
            </a:extLst>
          </p:cNvPr>
          <p:cNvSpPr/>
          <p:nvPr/>
        </p:nvSpPr>
        <p:spPr>
          <a:xfrm>
            <a:off x="3947839" y="3215005"/>
            <a:ext cx="1495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Carbon </a:t>
            </a:r>
            <a:r>
              <a:rPr lang="de-DE" sz="1600" dirty="0" err="1">
                <a:solidFill>
                  <a:schemeClr val="bg2">
                    <a:lumMod val="25000"/>
                  </a:schemeClr>
                </a:solidFill>
              </a:rPr>
              <a:t>emission</a:t>
            </a:r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25000"/>
                  </a:schemeClr>
                </a:solidFill>
              </a:rPr>
              <a:t>from</a:t>
            </a:r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25000"/>
                  </a:schemeClr>
                </a:solidFill>
              </a:rPr>
              <a:t>buildings</a:t>
            </a:r>
            <a:endParaRPr lang="de-DE" sz="1600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703AAEE0-0B01-4774-A4EC-98728A16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705" y="1416406"/>
            <a:ext cx="7381218" cy="1224136"/>
          </a:xfrm>
        </p:spPr>
        <p:txBody>
          <a:bodyPr/>
          <a:lstStyle/>
          <a:p>
            <a:pPr algn="ctr"/>
            <a:br>
              <a:rPr lang="en-US" sz="2400" dirty="0"/>
            </a:br>
            <a:endParaRPr lang="de-DE" sz="2400" dirty="0">
              <a:solidFill>
                <a:srgbClr val="002060"/>
              </a:solidFill>
            </a:endParaRP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5043649-1AF8-4316-871E-B8E12934BC55}"/>
              </a:ext>
            </a:extLst>
          </p:cNvPr>
          <p:cNvSpPr txBox="1">
            <a:spLocks/>
          </p:cNvSpPr>
          <p:nvPr/>
        </p:nvSpPr>
        <p:spPr>
          <a:xfrm>
            <a:off x="741290" y="1872946"/>
            <a:ext cx="8212330" cy="7200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chemeClr val="accent6">
                  <a:lumMod val="50000"/>
                </a:schemeClr>
              </a:buClr>
              <a:buFont typeface="Wingdings" pitchFamily="2" charset="2"/>
              <a:buNone/>
              <a:defRPr lang="de-DE" sz="2100" b="0" kern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defRPr>
            </a:lvl1pPr>
            <a:lvl2pPr marL="257649" marR="0" indent="-257649" algn="l" defTabSz="872568" rtl="0" eaLnBrk="1" fontAlgn="base" latinLnBrk="0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chemeClr val="accent6">
                  <a:lumMod val="50000"/>
                </a:schemeClr>
              </a:buClr>
              <a:buSzPct val="120000"/>
              <a:buFont typeface="Arial" pitchFamily="34" charset="0"/>
              <a:buChar char="●"/>
              <a:tabLst/>
              <a:defRPr lang="de-DE" sz="2100" b="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defRPr>
            </a:lvl2pPr>
            <a:lvl3pPr marL="515296" indent="-257529" algn="l" rtl="0" eaLnBrk="1" fontAlgn="base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chemeClr val="accent6">
                  <a:lumMod val="50000"/>
                </a:schemeClr>
              </a:buClr>
              <a:buSzPct val="100000"/>
              <a:buFont typeface="Symbol" pitchFamily="18" charset="2"/>
              <a:buChar char="-"/>
              <a:defRPr lang="de-DE" sz="1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3pPr>
            <a:lvl4pPr marL="772587" indent="-257649" algn="l" rtl="0" eaLnBrk="1" fontAlgn="base" hangingPunct="1">
              <a:lnSpc>
                <a:spcPct val="100000"/>
              </a:lnSpc>
              <a:spcBef>
                <a:spcPts val="263"/>
              </a:spcBef>
              <a:spcAft>
                <a:spcPts val="526"/>
              </a:spcAft>
              <a:buClr>
                <a:schemeClr val="accent6">
                  <a:lumMod val="50000"/>
                </a:schemeClr>
              </a:buClr>
              <a:buFont typeface="Arial" pitchFamily="34" charset="0"/>
              <a:buChar char="●"/>
              <a:defRPr lang="de-DE" sz="14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4pPr>
            <a:lvl5pPr marL="1963279" indent="-218142" algn="l" rtl="0" eaLnBrk="1" fontAlgn="base" hangingPunct="1">
              <a:spcBef>
                <a:spcPts val="571"/>
              </a:spcBef>
              <a:spcAft>
                <a:spcPct val="0"/>
              </a:spcAft>
              <a:buChar char="»"/>
              <a:defRPr lang="de-DE" sz="1500" dirty="0">
                <a:solidFill>
                  <a:schemeClr val="tx1"/>
                </a:solidFill>
                <a:latin typeface="HelveticaNeueLT Com 55 Roman" pitchFamily="34" charset="0"/>
              </a:defRPr>
            </a:lvl5pPr>
            <a:lvl6pPr marL="2399563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6pPr>
            <a:lvl7pPr marL="2835847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7pPr>
            <a:lvl8pPr marL="3272131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8pPr>
            <a:lvl9pPr marL="3708415" indent="-21814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+mn-lt"/>
              </a:defRPr>
            </a:lvl9pPr>
          </a:lstStyle>
          <a:p>
            <a:pPr algn="ctr" rtl="1"/>
            <a:r>
              <a:rPr lang="ar-BH" b="1" dirty="0"/>
              <a:t>تعميم الاعتبارات المناخية  في التخطيط الحضري للبلديات لخفض انبعاثات الغازات الدفيئة في المباني وتحسين الراحة الحرارية في المساحات الحضرية</a:t>
            </a:r>
            <a:endParaRPr lang="ar-BH" dirty="0"/>
          </a:p>
        </p:txBody>
      </p:sp>
    </p:spTree>
    <p:extLst>
      <p:ext uri="{BB962C8B-B14F-4D97-AF65-F5344CB8AC3E}">
        <p14:creationId xmlns:p14="http://schemas.microsoft.com/office/powerpoint/2010/main" val="2481900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00B5E10-93F1-473C-9761-6AB0ED6F7B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2" b="29423"/>
          <a:stretch/>
        </p:blipFill>
        <p:spPr>
          <a:xfrm>
            <a:off x="0" y="1293341"/>
            <a:ext cx="9144000" cy="5564660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C9A376BC-ECC0-4635-8B0C-DBEA0DE2BF04}"/>
              </a:ext>
            </a:extLst>
          </p:cNvPr>
          <p:cNvSpPr/>
          <p:nvPr/>
        </p:nvSpPr>
        <p:spPr>
          <a:xfrm>
            <a:off x="0" y="971123"/>
            <a:ext cx="9144000" cy="70466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de-DE" dirty="0">
                <a:solidFill>
                  <a:schemeClr val="accent5">
                    <a:lumMod val="25000"/>
                  </a:schemeClr>
                </a:solidFill>
              </a:rPr>
              <a:t>Understanding &amp; Observation</a:t>
            </a:r>
          </a:p>
          <a:p>
            <a:pPr algn="ctr" rtl="1"/>
            <a:r>
              <a:rPr lang="ar-BH" dirty="0">
                <a:solidFill>
                  <a:schemeClr val="accent5">
                    <a:lumMod val="25000"/>
                  </a:schemeClr>
                </a:solidFill>
              </a:rPr>
              <a:t>فهم وجهات النظر المختلفة وتحليل سياق التنفيذ المحلي</a:t>
            </a:r>
            <a:endParaRPr lang="de-DE" dirty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endParaRPr lang="de-DE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242BED4-2F82-4513-967C-72E2E3D0CDAF}"/>
              </a:ext>
            </a:extLst>
          </p:cNvPr>
          <p:cNvSpPr/>
          <p:nvPr/>
        </p:nvSpPr>
        <p:spPr>
          <a:xfrm>
            <a:off x="3240546" y="2751055"/>
            <a:ext cx="2662908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الإستراتيجية</a:t>
            </a:r>
            <a:r>
              <a:rPr lang="en-CA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BH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والهيكل المؤسسي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C841E5A-C6D7-47E7-BFB2-00B5007DC525}"/>
              </a:ext>
            </a:extLst>
          </p:cNvPr>
          <p:cNvSpPr/>
          <p:nvPr/>
        </p:nvSpPr>
        <p:spPr>
          <a:xfrm>
            <a:off x="5808211" y="4804528"/>
            <a:ext cx="2157962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التعاون والهيكل التوجيهي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5018DC3-AF65-44DD-B80F-9E4E720E9B5D}"/>
              </a:ext>
            </a:extLst>
          </p:cNvPr>
          <p:cNvSpPr/>
          <p:nvPr/>
        </p:nvSpPr>
        <p:spPr>
          <a:xfrm>
            <a:off x="603729" y="4808456"/>
            <a:ext cx="3028394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عملي</a:t>
            </a:r>
            <a:r>
              <a:rPr lang="ar-BH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ات التخطيط والبيانات المناخية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83D3D12-0B56-43BF-8047-3A1CC9A7B396}"/>
              </a:ext>
            </a:extLst>
          </p:cNvPr>
          <p:cNvSpPr/>
          <p:nvPr/>
        </p:nvSpPr>
        <p:spPr>
          <a:xfrm>
            <a:off x="3436913" y="5976856"/>
            <a:ext cx="2270173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ar-BH" b="1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القدرات التقنية ورفع الوعي</a:t>
            </a:r>
            <a:endParaRPr lang="de-DE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602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C19224F-C1E9-4832-BF83-DAEC347960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9" y="851111"/>
            <a:ext cx="7477221" cy="46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08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E20AA4D-CC66-4E47-8B2A-D0B240C3DA74}"/>
              </a:ext>
            </a:extLst>
          </p:cNvPr>
          <p:cNvCxnSpPr>
            <a:cxnSpLocks/>
          </p:cNvCxnSpPr>
          <p:nvPr/>
        </p:nvCxnSpPr>
        <p:spPr bwMode="auto">
          <a:xfrm>
            <a:off x="8126308" y="1423309"/>
            <a:ext cx="0" cy="431496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1"/>
            </a:solidFill>
            <a:prstDash val="solid"/>
            <a:round/>
            <a:headEnd type="oval"/>
            <a:tailEnd type="oval"/>
          </a:ln>
          <a:effectLst/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2E83E410-93DF-424A-88BC-741C86CA6398}"/>
              </a:ext>
            </a:extLst>
          </p:cNvPr>
          <p:cNvSpPr txBox="1"/>
          <p:nvPr/>
        </p:nvSpPr>
        <p:spPr>
          <a:xfrm>
            <a:off x="1017691" y="5183729"/>
            <a:ext cx="7010401" cy="5545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r"/>
            <a:r>
              <a:rPr lang="de-DE" sz="1600" dirty="0" err="1"/>
              <a:t>municipality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a </a:t>
            </a:r>
            <a:r>
              <a:rPr lang="de-DE" sz="1600" dirty="0" err="1"/>
              <a:t>regulator</a:t>
            </a:r>
            <a:r>
              <a:rPr lang="de-DE" sz="1600" dirty="0"/>
              <a:t> and </a:t>
            </a:r>
            <a:r>
              <a:rPr lang="de-DE" sz="1600" dirty="0" err="1"/>
              <a:t>implementer</a:t>
            </a:r>
            <a:r>
              <a:rPr lang="de-DE" sz="1600" dirty="0"/>
              <a:t>: </a:t>
            </a:r>
            <a:r>
              <a:rPr lang="de-DE" sz="1600" dirty="0" err="1"/>
              <a:t>budget</a:t>
            </a:r>
            <a:r>
              <a:rPr lang="de-DE" sz="1600" dirty="0"/>
              <a:t> </a:t>
            </a:r>
            <a:r>
              <a:rPr lang="de-DE" sz="1600" dirty="0" err="1"/>
              <a:t>analysis</a:t>
            </a:r>
            <a:r>
              <a:rPr lang="de-DE" sz="1600" dirty="0"/>
              <a:t> and </a:t>
            </a:r>
            <a:r>
              <a:rPr lang="de-DE" sz="1600" dirty="0" err="1"/>
              <a:t>strategies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cost</a:t>
            </a:r>
            <a:r>
              <a:rPr lang="de-DE" sz="1600" dirty="0"/>
              <a:t> </a:t>
            </a:r>
            <a:r>
              <a:rPr lang="de-DE" sz="1600" dirty="0" err="1"/>
              <a:t>recovery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climate</a:t>
            </a:r>
            <a:r>
              <a:rPr lang="de-DE" sz="1600" dirty="0"/>
              <a:t> </a:t>
            </a:r>
            <a:r>
              <a:rPr lang="de-DE" sz="1600" dirty="0" err="1"/>
              <a:t>action</a:t>
            </a:r>
            <a:r>
              <a:rPr lang="de-DE" sz="1600" dirty="0"/>
              <a:t> </a:t>
            </a:r>
            <a:r>
              <a:rPr lang="de-DE" sz="1600" dirty="0" err="1"/>
              <a:t>measures</a:t>
            </a:r>
            <a:endParaRPr lang="de-DE" sz="1600" dirty="0">
              <a:latin typeface="Roboto" pitchFamily="2" charset="0"/>
            </a:endParaRP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C8A98152-679A-4814-AC37-432AAE0BDABD}"/>
              </a:ext>
            </a:extLst>
          </p:cNvPr>
          <p:cNvGraphicFramePr/>
          <p:nvPr/>
        </p:nvGraphicFramePr>
        <p:xfrm>
          <a:off x="-318589" y="707432"/>
          <a:ext cx="557638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hteck 10">
            <a:extLst>
              <a:ext uri="{FF2B5EF4-FFF2-40B4-BE49-F238E27FC236}">
                <a16:creationId xmlns:a16="http://schemas.microsoft.com/office/drawing/2014/main" id="{44C0DC3F-08BD-4EDC-AA0A-DB961FB65C81}"/>
              </a:ext>
            </a:extLst>
          </p:cNvPr>
          <p:cNvSpPr/>
          <p:nvPr/>
        </p:nvSpPr>
        <p:spPr>
          <a:xfrm>
            <a:off x="352577" y="1791503"/>
            <a:ext cx="24071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Ideation and prototyping of solutions by the participating municipalities within the thematic fields</a:t>
            </a:r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5F4BAE3-7717-4F48-A052-27CAE479C70F}"/>
              </a:ext>
            </a:extLst>
          </p:cNvPr>
          <p:cNvSpPr/>
          <p:nvPr/>
        </p:nvSpPr>
        <p:spPr>
          <a:xfrm>
            <a:off x="4012476" y="1423309"/>
            <a:ext cx="3788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dirty="0"/>
              <a:t>Designing climate-responsive outdoor public spaces and promoting </a:t>
            </a:r>
            <a:r>
              <a:rPr lang="en-US" dirty="0"/>
              <a:t>engagement of citizens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A0E69B9-32B4-4441-ACE4-71E99ECF7057}"/>
              </a:ext>
            </a:extLst>
          </p:cNvPr>
          <p:cNvSpPr/>
          <p:nvPr/>
        </p:nvSpPr>
        <p:spPr>
          <a:xfrm>
            <a:off x="3554308" y="23960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/>
              <a:t>Steering Structure: Interdepartmental Communication framework/platform in municipalities 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E0BB78-3A3C-47F2-81E5-1DF34FDD4EC6}"/>
              </a:ext>
            </a:extLst>
          </p:cNvPr>
          <p:cNvSpPr/>
          <p:nvPr/>
        </p:nvSpPr>
        <p:spPr>
          <a:xfrm>
            <a:off x="4012476" y="3418167"/>
            <a:ext cx="4327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Optimizing </a:t>
            </a:r>
            <a:r>
              <a:rPr lang="en-CA" dirty="0"/>
              <a:t>existing building and urban design regulations by introducing key performance indicators and improving in-house capacity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8582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95944AC-A8E6-450C-ADDC-6D0D127B9603}"/>
              </a:ext>
            </a:extLst>
          </p:cNvPr>
          <p:cNvGraphicFramePr/>
          <p:nvPr/>
        </p:nvGraphicFramePr>
        <p:xfrm>
          <a:off x="406400" y="859366"/>
          <a:ext cx="6993467" cy="5139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2569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C19224F-C1E9-4832-BF83-DAEC347960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9" y="419311"/>
            <a:ext cx="7477221" cy="4669155"/>
          </a:xfrm>
          <a:prstGeom prst="rect">
            <a:avLst/>
          </a:prstGeom>
        </p:spPr>
      </p:pic>
      <p:sp>
        <p:nvSpPr>
          <p:cNvPr id="2" name="Runde Klammer links/rechts 1">
            <a:extLst>
              <a:ext uri="{FF2B5EF4-FFF2-40B4-BE49-F238E27FC236}">
                <a16:creationId xmlns:a16="http://schemas.microsoft.com/office/drawing/2014/main" id="{E5F20476-5C4D-415B-ACB6-9CAC1E7BCE2C}"/>
              </a:ext>
            </a:extLst>
          </p:cNvPr>
          <p:cNvSpPr/>
          <p:nvPr/>
        </p:nvSpPr>
        <p:spPr bwMode="auto">
          <a:xfrm>
            <a:off x="2960913" y="5088466"/>
            <a:ext cx="4241075" cy="720151"/>
          </a:xfrm>
          <a:prstGeom prst="bracketPair">
            <a:avLst/>
          </a:prstGeom>
          <a:noFill/>
          <a:ln w="47625" cap="flat" cmpd="dbl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EC9EF3C-CC9C-424F-9ECB-EF4F7B97F171}"/>
              </a:ext>
            </a:extLst>
          </p:cNvPr>
          <p:cNvSpPr txBox="1"/>
          <p:nvPr/>
        </p:nvSpPr>
        <p:spPr>
          <a:xfrm>
            <a:off x="3163628" y="5182568"/>
            <a:ext cx="3959983" cy="91440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r>
              <a:rPr lang="de-DE" sz="1400" dirty="0" err="1">
                <a:latin typeface="Roboto" pitchFamily="2" charset="0"/>
              </a:rPr>
              <a:t>Participants</a:t>
            </a:r>
            <a:r>
              <a:rPr lang="de-DE" sz="1400" dirty="0">
                <a:latin typeface="Roboto" pitchFamily="2" charset="0"/>
              </a:rPr>
              <a:t> </a:t>
            </a:r>
            <a:r>
              <a:rPr lang="de-DE" sz="1400" dirty="0" err="1">
                <a:latin typeface="Roboto" pitchFamily="2" charset="0"/>
              </a:rPr>
              <a:t>who</a:t>
            </a:r>
            <a:r>
              <a:rPr lang="de-DE" sz="1400" dirty="0">
                <a:latin typeface="Roboto" pitchFamily="2" charset="0"/>
              </a:rPr>
              <a:t> </a:t>
            </a:r>
            <a:r>
              <a:rPr lang="de-DE" sz="1400" dirty="0" err="1">
                <a:latin typeface="Roboto" pitchFamily="2" charset="0"/>
              </a:rPr>
              <a:t>couldn‘t</a:t>
            </a:r>
            <a:r>
              <a:rPr lang="de-DE" sz="1400" dirty="0">
                <a:latin typeface="Roboto" pitchFamily="2" charset="0"/>
              </a:rPr>
              <a:t> </a:t>
            </a:r>
            <a:r>
              <a:rPr lang="de-DE" sz="1400" dirty="0" err="1">
                <a:latin typeface="Roboto" pitchFamily="2" charset="0"/>
              </a:rPr>
              <a:t>attend</a:t>
            </a:r>
            <a:r>
              <a:rPr lang="de-DE" sz="1400" dirty="0">
                <a:latin typeface="Roboto" pitchFamily="2" charset="0"/>
              </a:rPr>
              <a:t> </a:t>
            </a:r>
            <a:r>
              <a:rPr lang="de-DE" sz="1400" dirty="0" err="1">
                <a:latin typeface="Roboto" pitchFamily="2" charset="0"/>
              </a:rPr>
              <a:t>the</a:t>
            </a:r>
            <a:r>
              <a:rPr lang="de-DE" sz="1400" dirty="0">
                <a:latin typeface="Roboto" pitchFamily="2" charset="0"/>
              </a:rPr>
              <a:t> </a:t>
            </a:r>
            <a:r>
              <a:rPr lang="de-DE" sz="1400" dirty="0" err="1">
                <a:latin typeface="Roboto" pitchFamily="2" charset="0"/>
              </a:rPr>
              <a:t>workshop</a:t>
            </a:r>
            <a:r>
              <a:rPr lang="de-DE" sz="1400" dirty="0">
                <a:latin typeface="Roboto" pitchFamily="2" charset="0"/>
              </a:rPr>
              <a:t> in </a:t>
            </a:r>
            <a:br>
              <a:rPr lang="de-DE" sz="1400" dirty="0">
                <a:latin typeface="Roboto" pitchFamily="2" charset="0"/>
              </a:rPr>
            </a:br>
            <a:r>
              <a:rPr lang="de-DE" sz="1400" dirty="0">
                <a:latin typeface="Roboto" pitchFamily="2" charset="0"/>
              </a:rPr>
              <a:t>Amman will </a:t>
            </a:r>
            <a:r>
              <a:rPr lang="de-DE" sz="1400" dirty="0" err="1">
                <a:latin typeface="Roboto" pitchFamily="2" charset="0"/>
              </a:rPr>
              <a:t>be</a:t>
            </a:r>
            <a:r>
              <a:rPr lang="de-DE" sz="1400" dirty="0">
                <a:latin typeface="Roboto" pitchFamily="2" charset="0"/>
              </a:rPr>
              <a:t> </a:t>
            </a:r>
            <a:r>
              <a:rPr lang="de-DE" sz="1400" dirty="0" err="1">
                <a:latin typeface="Roboto" pitchFamily="2" charset="0"/>
              </a:rPr>
              <a:t>briefed</a:t>
            </a:r>
            <a:r>
              <a:rPr lang="de-DE" sz="1400" dirty="0">
                <a:latin typeface="Roboto" pitchFamily="2" charset="0"/>
              </a:rPr>
              <a:t> and </a:t>
            </a:r>
            <a:r>
              <a:rPr lang="de-DE" sz="1400" dirty="0" err="1">
                <a:latin typeface="Roboto" pitchFamily="2" charset="0"/>
              </a:rPr>
              <a:t>included</a:t>
            </a:r>
            <a:r>
              <a:rPr lang="de-DE" sz="1400" dirty="0">
                <a:latin typeface="Roboto" pitchFamily="2" charset="0"/>
              </a:rPr>
              <a:t> in </a:t>
            </a:r>
            <a:r>
              <a:rPr lang="de-DE" sz="1400" dirty="0" err="1">
                <a:latin typeface="Roboto" pitchFamily="2" charset="0"/>
              </a:rPr>
              <a:t>the</a:t>
            </a:r>
            <a:r>
              <a:rPr lang="de-DE" sz="1400" dirty="0">
                <a:latin typeface="Roboto" pitchFamily="2" charset="0"/>
              </a:rPr>
              <a:t> </a:t>
            </a:r>
            <a:r>
              <a:rPr lang="de-DE" sz="1400" dirty="0" err="1">
                <a:latin typeface="Roboto" pitchFamily="2" charset="0"/>
              </a:rPr>
              <a:t>process</a:t>
            </a:r>
            <a:endParaRPr lang="de-DE" sz="1400" dirty="0"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26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00DE12-3F9A-47E3-9D49-8114BFA5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6E6FA6-E594-75F0-CAC8-03728FC4D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3162"/>
              </p:ext>
            </p:extLst>
          </p:nvPr>
        </p:nvGraphicFramePr>
        <p:xfrm>
          <a:off x="441067" y="975009"/>
          <a:ext cx="8261865" cy="4621802"/>
        </p:xfrm>
        <a:graphic>
          <a:graphicData uri="http://schemas.openxmlformats.org/drawingml/2006/table">
            <a:tbl>
              <a:tblPr firstRow="1" firstCol="1" bandRow="1"/>
              <a:tblGrid>
                <a:gridCol w="1016734">
                  <a:extLst>
                    <a:ext uri="{9D8B030D-6E8A-4147-A177-3AD203B41FA5}">
                      <a16:colId xmlns:a16="http://schemas.microsoft.com/office/drawing/2014/main" val="1620213795"/>
                    </a:ext>
                  </a:extLst>
                </a:gridCol>
                <a:gridCol w="2453127">
                  <a:extLst>
                    <a:ext uri="{9D8B030D-6E8A-4147-A177-3AD203B41FA5}">
                      <a16:colId xmlns:a16="http://schemas.microsoft.com/office/drawing/2014/main" val="2633845750"/>
                    </a:ext>
                  </a:extLst>
                </a:gridCol>
                <a:gridCol w="1228269">
                  <a:extLst>
                    <a:ext uri="{9D8B030D-6E8A-4147-A177-3AD203B41FA5}">
                      <a16:colId xmlns:a16="http://schemas.microsoft.com/office/drawing/2014/main" val="1356163135"/>
                    </a:ext>
                  </a:extLst>
                </a:gridCol>
                <a:gridCol w="1535336">
                  <a:extLst>
                    <a:ext uri="{9D8B030D-6E8A-4147-A177-3AD203B41FA5}">
                      <a16:colId xmlns:a16="http://schemas.microsoft.com/office/drawing/2014/main" val="2209606165"/>
                    </a:ext>
                  </a:extLst>
                </a:gridCol>
                <a:gridCol w="133964">
                  <a:extLst>
                    <a:ext uri="{9D8B030D-6E8A-4147-A177-3AD203B41FA5}">
                      <a16:colId xmlns:a16="http://schemas.microsoft.com/office/drawing/2014/main" val="2360432931"/>
                    </a:ext>
                  </a:extLst>
                </a:gridCol>
                <a:gridCol w="1894435">
                  <a:extLst>
                    <a:ext uri="{9D8B030D-6E8A-4147-A177-3AD203B41FA5}">
                      <a16:colId xmlns:a16="http://schemas.microsoft.com/office/drawing/2014/main" val="1725078285"/>
                    </a:ext>
                  </a:extLst>
                </a:gridCol>
              </a:tblGrid>
              <a:tr h="2560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Where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Who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Additional Details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301893"/>
                  </a:ext>
                </a:extLst>
              </a:tr>
              <a:tr h="3690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09:30 – 10:00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Opening and Welcoming Speech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Venue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Ricarda Meissner- </a:t>
                      </a: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Connective Cities </a:t>
                      </a:r>
                    </a:p>
                    <a:p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Christiana </a:t>
                      </a:r>
                      <a:r>
                        <a:rPr lang="en-US" sz="1100" b="1" i="0" u="none" strike="noStrike" kern="12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Hageneder</a:t>
                      </a: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Environment &amp; Climate Cluster- GIZ Jordan </a:t>
                      </a:r>
                    </a:p>
                    <a:p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Akram </a:t>
                      </a:r>
                      <a:r>
                        <a:rPr lang="en-US" sz="1100" b="1" i="0" u="none" strike="noStrike" kern="12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Khreisat</a:t>
                      </a:r>
                      <a:r>
                        <a:rPr lang="en-US" sz="11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Amman urban observatory </a:t>
                      </a: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Ricarda Meissner- </a:t>
                      </a:r>
                      <a:r>
                        <a:rPr lang="en-US" sz="10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Connective Cities </a:t>
                      </a:r>
                    </a:p>
                    <a:p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Christiana </a:t>
                      </a:r>
                      <a:r>
                        <a:rPr lang="en-US" sz="1000" b="1" i="0" u="none" strike="noStrike" kern="12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Hageneder</a:t>
                      </a:r>
                      <a:r>
                        <a:rPr lang="en-US" sz="10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Environment &amp; Climate Cluster- GIZ Jordan </a:t>
                      </a:r>
                    </a:p>
                    <a:p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Akram </a:t>
                      </a:r>
                      <a:r>
                        <a:rPr lang="en-US" sz="1000" b="1" i="0" u="none" strike="noStrike" kern="12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Khreisat</a:t>
                      </a:r>
                      <a:r>
                        <a:rPr lang="en-US" sz="1000" b="1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u="none" strike="noStrike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Amman urban observatory </a:t>
                      </a:r>
                      <a:r>
                        <a:rPr lang="en-US" sz="1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057159"/>
                  </a:ext>
                </a:extLst>
              </a:tr>
              <a:tr h="369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10:00 – 10:30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Connective Cities progress and achievements and objectives of this workshop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Dr. Muna Shalan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Milestones reached and the objective of this conference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413424"/>
                  </a:ext>
                </a:extLst>
              </a:tr>
              <a:tr h="369067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10:30 - 11:00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Introduction to the prototyping journey (roadmap)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Maisam Otoum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 moderator</a:t>
                      </a:r>
                    </a:p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Dr. Shady Attia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 Sustainable Building Design Lab University of Liège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Maisam Otoum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- moderator</a:t>
                      </a:r>
                    </a:p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Dr. Shady Attia 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- Sustainable Building Design Lab University of Liège</a:t>
                      </a:r>
                      <a:endParaRPr lang="en-US" sz="10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40493"/>
                  </a:ext>
                </a:extLst>
              </a:tr>
              <a:tr h="242247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11:00 – 11:15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143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Coffee Break</a:t>
                      </a:r>
                      <a:endParaRPr lang="ar-JO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64283"/>
                  </a:ext>
                </a:extLst>
              </a:tr>
              <a:tr h="332216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11:15 – 12:00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Grouping and Pitching Ideas within Groups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Venue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Moderatos + Groups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4 Groups, what? Why? How? - includes feedback on pitching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13356"/>
                  </a:ext>
                </a:extLst>
              </a:tr>
              <a:tr h="332216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12:00 – 13:30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Group Activity I: Process Flow Diagram (Stages)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Moderatos + Groups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Introduction + Identifying Principal Stages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615827"/>
                  </a:ext>
                </a:extLst>
              </a:tr>
              <a:tr h="228789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13:30 – 14:45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143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Lunch Break</a:t>
                      </a:r>
                      <a:endParaRPr lang="ar-JO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04940"/>
                  </a:ext>
                </a:extLst>
              </a:tr>
              <a:tr h="369067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14:45 – 16:00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Group Activity II: Process Flow Diagram (Actions/Inputs)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Venue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Moderatos + Groups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Identifying the Actions and the Inputs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782079"/>
                  </a:ext>
                </a:extLst>
              </a:tr>
              <a:tr h="242247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16:00 – 16:15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1143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Coffee Break</a:t>
                      </a:r>
                      <a:endParaRPr lang="ar-JO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49852"/>
                  </a:ext>
                </a:extLst>
              </a:tr>
              <a:tr h="495890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16:15 – 17:00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Group Activity III: Process Flow Diagram (Responsibilities/Resources)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Venue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Moderatos + Groups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Identifying Responsibilities and Resources (inc. funding sources)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5946160"/>
                  </a:ext>
                </a:extLst>
              </a:tr>
            </a:tbl>
          </a:graphicData>
        </a:graphic>
      </p:graphicFrame>
      <p:sp>
        <p:nvSpPr>
          <p:cNvPr id="14" name="Rectangle 2">
            <a:extLst>
              <a:ext uri="{FF2B5EF4-FFF2-40B4-BE49-F238E27FC236}">
                <a16:creationId xmlns:a16="http://schemas.microsoft.com/office/drawing/2014/main" id="{6D3C5D1D-81DE-406E-0986-916D72FAF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90" y="176053"/>
            <a:ext cx="8758238" cy="48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Day 1 – Mar 7</a:t>
            </a:r>
            <a:r>
              <a:rPr lang="en-US" altLang="en-US" sz="2000" b="1" baseline="30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, 2023 – Opening and Kick off the Prototyping Journey</a:t>
            </a:r>
            <a:endParaRPr lang="en-US" altLang="en-US" sz="2000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F27DC050-9D8A-095D-3CE9-BAA5938C7B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25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00DE12-3F9A-47E3-9D49-8114BFA5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E6E6FA6-E594-75F0-CAC8-03728FC4D4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221025"/>
              </p:ext>
            </p:extLst>
          </p:nvPr>
        </p:nvGraphicFramePr>
        <p:xfrm>
          <a:off x="441067" y="975009"/>
          <a:ext cx="8261866" cy="4373567"/>
        </p:xfrm>
        <a:graphic>
          <a:graphicData uri="http://schemas.openxmlformats.org/drawingml/2006/table">
            <a:tbl>
              <a:tblPr firstRow="1" firstCol="1" bandRow="1"/>
              <a:tblGrid>
                <a:gridCol w="1016734">
                  <a:extLst>
                    <a:ext uri="{9D8B030D-6E8A-4147-A177-3AD203B41FA5}">
                      <a16:colId xmlns:a16="http://schemas.microsoft.com/office/drawing/2014/main" val="1620213795"/>
                    </a:ext>
                  </a:extLst>
                </a:gridCol>
                <a:gridCol w="2453127">
                  <a:extLst>
                    <a:ext uri="{9D8B030D-6E8A-4147-A177-3AD203B41FA5}">
                      <a16:colId xmlns:a16="http://schemas.microsoft.com/office/drawing/2014/main" val="2633845750"/>
                    </a:ext>
                  </a:extLst>
                </a:gridCol>
                <a:gridCol w="1228269">
                  <a:extLst>
                    <a:ext uri="{9D8B030D-6E8A-4147-A177-3AD203B41FA5}">
                      <a16:colId xmlns:a16="http://schemas.microsoft.com/office/drawing/2014/main" val="1356163135"/>
                    </a:ext>
                  </a:extLst>
                </a:gridCol>
                <a:gridCol w="1535336">
                  <a:extLst>
                    <a:ext uri="{9D8B030D-6E8A-4147-A177-3AD203B41FA5}">
                      <a16:colId xmlns:a16="http://schemas.microsoft.com/office/drawing/2014/main" val="2209606165"/>
                    </a:ext>
                  </a:extLst>
                </a:gridCol>
                <a:gridCol w="2028400">
                  <a:extLst>
                    <a:ext uri="{9D8B030D-6E8A-4147-A177-3AD203B41FA5}">
                      <a16:colId xmlns:a16="http://schemas.microsoft.com/office/drawing/2014/main" val="2360432931"/>
                    </a:ext>
                  </a:extLst>
                </a:gridCol>
              </a:tblGrid>
              <a:tr h="2839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Where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Who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Additional Details</a:t>
                      </a:r>
                      <a:endParaRPr lang="en-US"/>
                    </a:p>
                  </a:txBody>
                  <a:tcPr marL="43388" marR="43388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301893"/>
                  </a:ext>
                </a:extLst>
              </a:tr>
              <a:tr h="3690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09:30 – 10:15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Recap from Day 2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Venue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Moderatos + Groups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Going over the flow diagram in groups to get feedback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057159"/>
                  </a:ext>
                </a:extLst>
              </a:tr>
              <a:tr h="3691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10:15 – 11:15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Envisioning the final prototype</a:t>
                      </a: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Moderatos + Groups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Illustrating how the final prototype should look like when put into operation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413424"/>
                  </a:ext>
                </a:extLst>
              </a:tr>
              <a:tr h="395377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11:15 – 11:30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143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Coffee Break</a:t>
                      </a:r>
                      <a:endParaRPr lang="ar-JO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464283"/>
                  </a:ext>
                </a:extLst>
              </a:tr>
              <a:tr h="332216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11:30 – 13:00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1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Validation Session I: with Experts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Venue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Subject Matter Experts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From Jordan and/online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813356"/>
                  </a:ext>
                </a:extLst>
              </a:tr>
              <a:tr h="382263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13:00 – 14:15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143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Lunch Break</a:t>
                      </a:r>
                      <a:endParaRPr lang="ar-JO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04940"/>
                  </a:ext>
                </a:extLst>
              </a:tr>
              <a:tr h="369067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14:15 – 15:30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Validation Session II: with Target Beneficiaries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Groups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By phone, by online meetings, etc.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82079"/>
                  </a:ext>
                </a:extLst>
              </a:tr>
              <a:tr h="395208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15:30 – 15:45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143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Coffee Break</a:t>
                      </a:r>
                      <a:endParaRPr lang="ar-JO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549852"/>
                  </a:ext>
                </a:extLst>
              </a:tr>
              <a:tr h="495890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16:15 – 17:00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Validation Summary and Iterations to Flow Diagram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Groups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Adapt the flow diagram to address the validation learnings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946160"/>
                  </a:ext>
                </a:extLst>
              </a:tr>
              <a:tr h="495890">
                <a:tc>
                  <a:txBody>
                    <a:bodyPr/>
                    <a:lstStyle/>
                    <a:p>
                      <a:pPr marL="2413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17:30 – 19:00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HTU Site Visit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King Hussein Business Park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Eng.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Maysoon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Khreisat</a:t>
                      </a:r>
                      <a:endParaRPr lang="en-US" sz="1100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Tour into the Edge-certified HTU Building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849549"/>
                  </a:ext>
                </a:extLst>
              </a:tr>
            </a:tbl>
          </a:graphicData>
        </a:graphic>
      </p:graphicFrame>
      <p:sp>
        <p:nvSpPr>
          <p:cNvPr id="14" name="Rectangle 2">
            <a:extLst>
              <a:ext uri="{FF2B5EF4-FFF2-40B4-BE49-F238E27FC236}">
                <a16:creationId xmlns:a16="http://schemas.microsoft.com/office/drawing/2014/main" id="{6D3C5D1D-81DE-406E-0986-916D72FAF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90" y="176053"/>
            <a:ext cx="8758238" cy="48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Day 2 – Mar 8th ,2023 – Prototype Building, Advisory, and Validation</a:t>
            </a:r>
            <a:endParaRPr lang="en-US" altLang="en-US" sz="2000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F27DC050-9D8A-095D-3CE9-BAA5938C7B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3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00DE12-3F9A-47E3-9D49-8114BFA5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6D3C5D1D-81DE-406E-0986-916D72FAF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90" y="176053"/>
            <a:ext cx="8758238" cy="48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Day 3 – Mar 9th, 2023 – Final Prototype Presentations</a:t>
            </a:r>
            <a:endParaRPr lang="en-US" altLang="en-US" sz="2000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F27DC050-9D8A-095D-3CE9-BAA5938C7B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74C7BC-D2CC-46E2-0B70-5B49B294B0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332590"/>
              </p:ext>
            </p:extLst>
          </p:nvPr>
        </p:nvGraphicFramePr>
        <p:xfrm>
          <a:off x="441067" y="975008"/>
          <a:ext cx="8261866" cy="3074822"/>
        </p:xfrm>
        <a:graphic>
          <a:graphicData uri="http://schemas.openxmlformats.org/drawingml/2006/table">
            <a:tbl>
              <a:tblPr firstRow="1" firstCol="1" bandRow="1"/>
              <a:tblGrid>
                <a:gridCol w="1016734">
                  <a:extLst>
                    <a:ext uri="{9D8B030D-6E8A-4147-A177-3AD203B41FA5}">
                      <a16:colId xmlns:a16="http://schemas.microsoft.com/office/drawing/2014/main" val="1620213795"/>
                    </a:ext>
                  </a:extLst>
                </a:gridCol>
                <a:gridCol w="2453127">
                  <a:extLst>
                    <a:ext uri="{9D8B030D-6E8A-4147-A177-3AD203B41FA5}">
                      <a16:colId xmlns:a16="http://schemas.microsoft.com/office/drawing/2014/main" val="2633845750"/>
                    </a:ext>
                  </a:extLst>
                </a:gridCol>
                <a:gridCol w="1228269">
                  <a:extLst>
                    <a:ext uri="{9D8B030D-6E8A-4147-A177-3AD203B41FA5}">
                      <a16:colId xmlns:a16="http://schemas.microsoft.com/office/drawing/2014/main" val="1356163135"/>
                    </a:ext>
                  </a:extLst>
                </a:gridCol>
                <a:gridCol w="1535336">
                  <a:extLst>
                    <a:ext uri="{9D8B030D-6E8A-4147-A177-3AD203B41FA5}">
                      <a16:colId xmlns:a16="http://schemas.microsoft.com/office/drawing/2014/main" val="2209606165"/>
                    </a:ext>
                  </a:extLst>
                </a:gridCol>
                <a:gridCol w="2028400">
                  <a:extLst>
                    <a:ext uri="{9D8B030D-6E8A-4147-A177-3AD203B41FA5}">
                      <a16:colId xmlns:a16="http://schemas.microsoft.com/office/drawing/2014/main" val="2360432931"/>
                    </a:ext>
                  </a:extLst>
                </a:gridCol>
              </a:tblGrid>
              <a:tr h="270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Time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Where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Who</a:t>
                      </a:r>
                      <a:endParaRPr lang="en-US" sz="110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Additional Details</a:t>
                      </a:r>
                      <a:endParaRPr lang="en-US"/>
                    </a:p>
                  </a:txBody>
                  <a:tcPr marL="43388" marR="43388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301893"/>
                  </a:ext>
                </a:extLst>
              </a:tr>
              <a:tr h="5697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09:30 – 10:00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Opening and Recap from Day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Venue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Moderatos + Groups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Going over the Validation Experience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057159"/>
                  </a:ext>
                </a:extLst>
              </a:tr>
              <a:tr h="866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10:00 – 11:45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Prototype Presentations Round      I &amp;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Groups 1 &amp;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Freestyle (the way groups decide to present) – including  Q&amp;A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413424"/>
                  </a:ext>
                </a:extLst>
              </a:tr>
              <a:tr h="777809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11:45 – 12:30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General Feedback and Next Steps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Dr. Muna Shalan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panose="020B0604020202020204" pitchFamily="34" charset="0"/>
                        </a:rPr>
                        <a:t>Indicating how to test the prototypes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610606"/>
                  </a:ext>
                </a:extLst>
              </a:tr>
              <a:tr h="590123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12:30 – 14:00</a:t>
                      </a:r>
                      <a:endParaRPr lang="en-US" sz="1100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143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143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Lunch Break</a:t>
                      </a:r>
                      <a:endParaRPr lang="ar-JO" sz="11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7004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6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1DDAC878-FF2E-47F3-A6C2-596F95ED03FD}"/>
              </a:ext>
            </a:extLst>
          </p:cNvPr>
          <p:cNvSpPr txBox="1">
            <a:spLocks/>
          </p:cNvSpPr>
          <p:nvPr/>
        </p:nvSpPr>
        <p:spPr>
          <a:xfrm>
            <a:off x="1283701" y="1563601"/>
            <a:ext cx="6576596" cy="12144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entury Schoolbook" panose="02040604050505020304" pitchFamily="18" charset="0"/>
                <a:cs typeface="Akhbar MT" pitchFamily="2" charset="-78"/>
              </a:rPr>
              <a:t>Workshop Opening</a:t>
            </a:r>
          </a:p>
          <a:p>
            <a:r>
              <a:rPr lang="ar-JO" sz="2800" b="1" dirty="0"/>
              <a:t>افتتاح الورشة</a:t>
            </a:r>
            <a:endParaRPr lang="en-US" sz="2800" b="1" dirty="0"/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3EDF4C-D552-48E9-BFE9-75E7D2A81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5"/>
          <a:stretch/>
        </p:blipFill>
        <p:spPr>
          <a:xfrm>
            <a:off x="3748227" y="3544080"/>
            <a:ext cx="1647545" cy="678845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CED0602A-DA52-4DCD-9CFA-6D90E10B6F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1225827" y="4540495"/>
            <a:ext cx="6921163" cy="9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50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05B4C-1D2F-4413-A767-39CAA84D8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3" y="208490"/>
            <a:ext cx="4189039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Ideation and Prototyping Roadmap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849130EE-9CF2-4AC1-A41E-117BE677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260" y="2493065"/>
            <a:ext cx="1940450" cy="733514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Sorting out the Ideas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C6571CD-DEF5-4915-9EE1-79A477700241}"/>
              </a:ext>
            </a:extLst>
          </p:cNvPr>
          <p:cNvSpPr txBox="1">
            <a:spLocks/>
          </p:cNvSpPr>
          <p:nvPr/>
        </p:nvSpPr>
        <p:spPr>
          <a:xfrm>
            <a:off x="3658912" y="2493065"/>
            <a:ext cx="1884351" cy="88787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Validation Stages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0AD931-C0B0-405E-862B-D6DE5ED9F0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18" b="89877" l="8256" r="90698">
                        <a14:foregroundMark x1="90698" y1="34473" x2="90698" y2="34473"/>
                        <a14:foregroundMark x1="61744" y1="8755" x2="61744" y2="8755"/>
                        <a14:foregroundMark x1="8256" y1="67715" x2="8256" y2="6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3150" y="1763233"/>
            <a:ext cx="599597" cy="50965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EABC33F7-85CA-4DB6-8205-DDCEF2C6F1F8}"/>
              </a:ext>
            </a:extLst>
          </p:cNvPr>
          <p:cNvSpPr txBox="1">
            <a:spLocks/>
          </p:cNvSpPr>
          <p:nvPr/>
        </p:nvSpPr>
        <p:spPr>
          <a:xfrm>
            <a:off x="5655784" y="5178158"/>
            <a:ext cx="3026237" cy="69663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Final Projects Prototypes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4721575-3F54-4D72-831C-8BD2475E6B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18" b="89877" l="8256" r="90698">
                        <a14:foregroundMark x1="90698" y1="34473" x2="90698" y2="34473"/>
                        <a14:foregroundMark x1="61744" y1="8755" x2="61744" y2="8755"/>
                        <a14:foregroundMark x1="8256" y1="67715" x2="8256" y2="67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8134" y="1763233"/>
            <a:ext cx="599597" cy="509657"/>
          </a:xfrm>
          <a:prstGeom prst="rect">
            <a:avLst/>
          </a:prstGeom>
        </p:spPr>
      </p:pic>
      <p:sp>
        <p:nvSpPr>
          <p:cNvPr id="28" name="Subtitle 2">
            <a:extLst>
              <a:ext uri="{FF2B5EF4-FFF2-40B4-BE49-F238E27FC236}">
                <a16:creationId xmlns:a16="http://schemas.microsoft.com/office/drawing/2014/main" id="{61DB6158-D23B-45D5-B7A9-23E27F9FF456}"/>
              </a:ext>
            </a:extLst>
          </p:cNvPr>
          <p:cNvSpPr txBox="1">
            <a:spLocks/>
          </p:cNvSpPr>
          <p:nvPr/>
        </p:nvSpPr>
        <p:spPr>
          <a:xfrm>
            <a:off x="1148635" y="1887446"/>
            <a:ext cx="1513119" cy="4128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Day 1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E40AABD-77E9-47B2-85A6-B08206BB8F00}"/>
              </a:ext>
            </a:extLst>
          </p:cNvPr>
          <p:cNvSpPr txBox="1">
            <a:spLocks/>
          </p:cNvSpPr>
          <p:nvPr/>
        </p:nvSpPr>
        <p:spPr>
          <a:xfrm>
            <a:off x="3805358" y="1887446"/>
            <a:ext cx="1513119" cy="4128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Day 2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6D5FC2A4-7D0A-4AAC-88A5-D88109798709}"/>
              </a:ext>
            </a:extLst>
          </p:cNvPr>
          <p:cNvSpPr txBox="1">
            <a:spLocks/>
          </p:cNvSpPr>
          <p:nvPr/>
        </p:nvSpPr>
        <p:spPr>
          <a:xfrm>
            <a:off x="6474092" y="1893772"/>
            <a:ext cx="1513119" cy="4128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Day 3</a:t>
            </a:r>
          </a:p>
        </p:txBody>
      </p:sp>
      <p:pic>
        <p:nvPicPr>
          <p:cNvPr id="7" name="Graphic 6" descr="Flag with solid fill">
            <a:extLst>
              <a:ext uri="{FF2B5EF4-FFF2-40B4-BE49-F238E27FC236}">
                <a16:creationId xmlns:a16="http://schemas.microsoft.com/office/drawing/2014/main" id="{1BB8FCDF-32D1-4698-A7DA-F2E6F5F8A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6386" y="1362696"/>
            <a:ext cx="494676" cy="494676"/>
          </a:xfrm>
          <a:prstGeom prst="rect">
            <a:avLst/>
          </a:prstGeom>
        </p:spPr>
      </p:pic>
      <p:pic>
        <p:nvPicPr>
          <p:cNvPr id="32" name="Graphic 31" descr="Flag with solid fill">
            <a:extLst>
              <a:ext uri="{FF2B5EF4-FFF2-40B4-BE49-F238E27FC236}">
                <a16:creationId xmlns:a16="http://schemas.microsoft.com/office/drawing/2014/main" id="{092392E0-BB43-4E17-918D-94DBA4A3D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4803" y="1362696"/>
            <a:ext cx="494676" cy="494676"/>
          </a:xfrm>
          <a:prstGeom prst="rect">
            <a:avLst/>
          </a:prstGeom>
        </p:spPr>
      </p:pic>
      <p:pic>
        <p:nvPicPr>
          <p:cNvPr id="33" name="Graphic 32" descr="Flag with solid fill">
            <a:extLst>
              <a:ext uri="{FF2B5EF4-FFF2-40B4-BE49-F238E27FC236}">
                <a16:creationId xmlns:a16="http://schemas.microsoft.com/office/drawing/2014/main" id="{5FE98860-EE1C-4F4F-86A0-232BDFF8A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3313" y="1367754"/>
            <a:ext cx="494676" cy="494676"/>
          </a:xfrm>
          <a:prstGeom prst="rect">
            <a:avLst/>
          </a:prstGeom>
        </p:spPr>
      </p:pic>
      <p:pic>
        <p:nvPicPr>
          <p:cNvPr id="4" name="Graphic 3" descr="Aperture with solid fill">
            <a:extLst>
              <a:ext uri="{FF2B5EF4-FFF2-40B4-BE49-F238E27FC236}">
                <a16:creationId xmlns:a16="http://schemas.microsoft.com/office/drawing/2014/main" id="{2A03FD92-A1FD-EE49-F275-BA24734A6F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9042" y="4211845"/>
            <a:ext cx="999723" cy="99972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9B2ED39-5B07-AC79-02C7-F5C61049CD5E}"/>
              </a:ext>
            </a:extLst>
          </p:cNvPr>
          <p:cNvSpPr txBox="1">
            <a:spLocks/>
          </p:cNvSpPr>
          <p:nvPr/>
        </p:nvSpPr>
        <p:spPr>
          <a:xfrm>
            <a:off x="6288475" y="2493065"/>
            <a:ext cx="1884351" cy="88787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Presenting the Prototype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A2687E7-02C0-AA84-70B0-2061978B99DC}"/>
              </a:ext>
            </a:extLst>
          </p:cNvPr>
          <p:cNvSpPr txBox="1">
            <a:spLocks/>
          </p:cNvSpPr>
          <p:nvPr/>
        </p:nvSpPr>
        <p:spPr>
          <a:xfrm>
            <a:off x="669679" y="3187512"/>
            <a:ext cx="2745126" cy="183006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Presenting within the group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Identification of flow diagram stages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Identification of Inputs/actions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Identification of Responsibilities and Resources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51CA90B-7124-4E1D-DF4D-C8454C6FD823}"/>
              </a:ext>
            </a:extLst>
          </p:cNvPr>
          <p:cNvSpPr txBox="1">
            <a:spLocks/>
          </p:cNvSpPr>
          <p:nvPr/>
        </p:nvSpPr>
        <p:spPr>
          <a:xfrm>
            <a:off x="3674532" y="3175114"/>
            <a:ext cx="2745126" cy="183006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Laying out the Assumptions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Validation with Experts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Validation with the Beneficiaries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Seeing an example firsthand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89FCA85-67E9-815F-AE18-22BE87E3BBC6}"/>
              </a:ext>
            </a:extLst>
          </p:cNvPr>
          <p:cNvSpPr txBox="1">
            <a:spLocks/>
          </p:cNvSpPr>
          <p:nvPr/>
        </p:nvSpPr>
        <p:spPr>
          <a:xfrm>
            <a:off x="6172747" y="3175114"/>
            <a:ext cx="2745126" cy="183006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Preparing the prototype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Receiving Feedback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000" b="1" dirty="0">
                <a:latin typeface="Century Gothic" panose="020B0502020202020204" pitchFamily="34" charset="0"/>
              </a:rPr>
              <a:t>Discussing Next Steps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5F9243-5D7B-21F5-14A2-6312C714AA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656AF69B-9AD0-A495-8BB5-FBA5C8A215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90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4F1C62-2417-970E-6292-ADED96950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26" y="512165"/>
            <a:ext cx="5037574" cy="283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1B48BD-393B-8934-033B-1BE187F71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F090FAA1-CFEB-091F-A5A1-E75365045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67" name="Title 1">
            <a:extLst>
              <a:ext uri="{FF2B5EF4-FFF2-40B4-BE49-F238E27FC236}">
                <a16:creationId xmlns:a16="http://schemas.microsoft.com/office/drawing/2014/main" id="{502F9DE7-5F1F-2437-7229-FBA5706C1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4" y="208490"/>
            <a:ext cx="3628592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 Flow Diagram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FF5AF-3ADB-97C7-3286-A7A2B09E1A2C}"/>
              </a:ext>
            </a:extLst>
          </p:cNvPr>
          <p:cNvSpPr txBox="1"/>
          <p:nvPr/>
        </p:nvSpPr>
        <p:spPr>
          <a:xfrm>
            <a:off x="591378" y="3600925"/>
            <a:ext cx="7961243" cy="2052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What are the primary stages of the project?</a:t>
            </a:r>
            <a:endParaRPr lang="en-US" sz="1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What are the actions for each stage?</a:t>
            </a:r>
            <a:endParaRPr lang="en-US" sz="1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What inputs (resources) are need to be available for each action?</a:t>
            </a:r>
            <a:endParaRPr lang="en-US" sz="1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Who is responsible for completing each action?</a:t>
            </a:r>
            <a:endParaRPr lang="en-US" sz="1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How long should each action take?</a:t>
            </a:r>
            <a:endParaRPr lang="en-US" sz="1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Which stage/action is dependent on another?</a:t>
            </a:r>
            <a:endParaRPr lang="en-US" sz="1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What are the potential roadblocks or bottlenecks in this process?</a:t>
            </a:r>
            <a:endParaRPr lang="en-US" sz="1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What are the final outcomes of this process?</a:t>
            </a:r>
            <a:endParaRPr lang="en-US" sz="1400" dirty="0">
              <a:effectLst/>
              <a:latin typeface="Century Gothic" panose="020B0502020202020204" pitchFamily="34" charset="0"/>
              <a:ea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08A67C-6DC0-B761-19F0-B2991615A3EB}"/>
              </a:ext>
            </a:extLst>
          </p:cNvPr>
          <p:cNvSpPr txBox="1"/>
          <p:nvPr/>
        </p:nvSpPr>
        <p:spPr>
          <a:xfrm>
            <a:off x="300038" y="3171074"/>
            <a:ext cx="5650929" cy="349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Primary Questions to address in a Flow Diagram: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261D8D-D3C2-4C4B-C66C-BBC60F4FAF6C}"/>
              </a:ext>
            </a:extLst>
          </p:cNvPr>
          <p:cNvSpPr txBox="1"/>
          <p:nvPr/>
        </p:nvSpPr>
        <p:spPr>
          <a:xfrm>
            <a:off x="300038" y="1301027"/>
            <a:ext cx="40328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02124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project management process flowchart is </a:t>
            </a:r>
            <a:r>
              <a:rPr lang="en-US" sz="1600" b="1" dirty="0">
                <a:solidFill>
                  <a:srgbClr val="202124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graphical aid, designed to visualize the sequence of steps to be followed throughout the project management process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2125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1B48BD-393B-8934-033B-1BE187F71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F090FAA1-CFEB-091F-A5A1-E75365045A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1825CDF9-011D-FD79-69BB-4DE461C24BF9}"/>
              </a:ext>
            </a:extLst>
          </p:cNvPr>
          <p:cNvSpPr/>
          <p:nvPr/>
        </p:nvSpPr>
        <p:spPr>
          <a:xfrm>
            <a:off x="5722151" y="1763012"/>
            <a:ext cx="1524425" cy="1087683"/>
          </a:xfrm>
          <a:prstGeom prst="diamon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City Council Approval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11181BC-CE1D-2C2A-D164-7198EA242B73}"/>
              </a:ext>
            </a:extLst>
          </p:cNvPr>
          <p:cNvSpPr/>
          <p:nvPr/>
        </p:nvSpPr>
        <p:spPr>
          <a:xfrm>
            <a:off x="358086" y="1197337"/>
            <a:ext cx="1160342" cy="612544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BF89B9-0024-36D6-C538-D1EAFD6DF64A}"/>
              </a:ext>
            </a:extLst>
          </p:cNvPr>
          <p:cNvSpPr txBox="1"/>
          <p:nvPr/>
        </p:nvSpPr>
        <p:spPr>
          <a:xfrm>
            <a:off x="3917842" y="170195"/>
            <a:ext cx="3127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Intervention Idea:</a:t>
            </a:r>
          </a:p>
          <a:p>
            <a:r>
              <a:rPr lang="en-US" sz="1400" dirty="0"/>
              <a:t>Establishing Climate-resilient  Communal Green Space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43C24E-80A9-7338-B0A3-646E9D374681}"/>
              </a:ext>
            </a:extLst>
          </p:cNvPr>
          <p:cNvSpPr/>
          <p:nvPr/>
        </p:nvSpPr>
        <p:spPr>
          <a:xfrm>
            <a:off x="316922" y="1896732"/>
            <a:ext cx="1236016" cy="7283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6C26C-F99A-467C-74B0-720B11F59078}"/>
              </a:ext>
            </a:extLst>
          </p:cNvPr>
          <p:cNvSpPr txBox="1"/>
          <p:nvPr/>
        </p:nvSpPr>
        <p:spPr>
          <a:xfrm>
            <a:off x="276042" y="1943026"/>
            <a:ext cx="132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Stage I:</a:t>
            </a:r>
          </a:p>
          <a:p>
            <a:pPr algn="ctr"/>
            <a:r>
              <a:rPr lang="en-US" sz="1200" dirty="0"/>
              <a:t>Community Consultation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55DF89-4FD5-E4BA-21F0-51E79BA93014}"/>
              </a:ext>
            </a:extLst>
          </p:cNvPr>
          <p:cNvSpPr/>
          <p:nvPr/>
        </p:nvSpPr>
        <p:spPr>
          <a:xfrm>
            <a:off x="1987565" y="3076294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C18D2-D078-8DD7-F399-DC4CF8AA0BF6}"/>
              </a:ext>
            </a:extLst>
          </p:cNvPr>
          <p:cNvSpPr txBox="1"/>
          <p:nvPr/>
        </p:nvSpPr>
        <p:spPr>
          <a:xfrm>
            <a:off x="1955040" y="3327435"/>
            <a:ext cx="1023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Feedback Summaries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3A5C75-020B-63CF-AC0A-2CC22C7FD788}"/>
              </a:ext>
            </a:extLst>
          </p:cNvPr>
          <p:cNvSpPr/>
          <p:nvPr/>
        </p:nvSpPr>
        <p:spPr>
          <a:xfrm rot="16200000">
            <a:off x="-119824" y="4744838"/>
            <a:ext cx="1236016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Meeting venue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930470-9A79-E528-678F-4F9D67547299}"/>
              </a:ext>
            </a:extLst>
          </p:cNvPr>
          <p:cNvSpPr/>
          <p:nvPr/>
        </p:nvSpPr>
        <p:spPr>
          <a:xfrm rot="16200000">
            <a:off x="750265" y="4777962"/>
            <a:ext cx="1431540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Community Representative Names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58073D-64ED-53F5-E460-87C2AE11A8A5}"/>
              </a:ext>
            </a:extLst>
          </p:cNvPr>
          <p:cNvSpPr/>
          <p:nvPr/>
        </p:nvSpPr>
        <p:spPr>
          <a:xfrm rot="16200000">
            <a:off x="1692827" y="4740369"/>
            <a:ext cx="1236016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Questionnaire template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ADDF8D7-B6B8-7FF3-9EE5-408C9C882C8C}"/>
              </a:ext>
            </a:extLst>
          </p:cNvPr>
          <p:cNvSpPr/>
          <p:nvPr/>
        </p:nvSpPr>
        <p:spPr>
          <a:xfrm>
            <a:off x="1015665" y="3076294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C6456A-CDD7-83B1-B167-F30F63FC94F6}"/>
              </a:ext>
            </a:extLst>
          </p:cNvPr>
          <p:cNvSpPr txBox="1"/>
          <p:nvPr/>
        </p:nvSpPr>
        <p:spPr>
          <a:xfrm>
            <a:off x="927603" y="3313983"/>
            <a:ext cx="1040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Selection of Representatives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0BB8450-156B-4B78-F0BE-DD9438858784}"/>
              </a:ext>
            </a:extLst>
          </p:cNvPr>
          <p:cNvCxnSpPr>
            <a:cxnSpLocks/>
            <a:stCxn id="12" idx="2"/>
          </p:cNvCxnSpPr>
          <p:nvPr/>
        </p:nvCxnSpPr>
        <p:spPr>
          <a:xfrm rot="5400000">
            <a:off x="489213" y="2602272"/>
            <a:ext cx="463998" cy="438169"/>
          </a:xfrm>
          <a:prstGeom prst="bentConnector3">
            <a:avLst>
              <a:gd name="adj1" fmla="val 5428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91FDF4CA-A750-7824-8F52-A3FCA952DAA6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 rot="16200000" flipH="1">
            <a:off x="1464249" y="2095778"/>
            <a:ext cx="451196" cy="1509835"/>
          </a:xfrm>
          <a:prstGeom prst="bentConnector3">
            <a:avLst>
              <a:gd name="adj1" fmla="val 4706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DF69E522-E02B-4697-0B2F-A86496EFAB7A}"/>
              </a:ext>
            </a:extLst>
          </p:cNvPr>
          <p:cNvCxnSpPr>
            <a:cxnSpLocks/>
            <a:stCxn id="13" idx="4"/>
            <a:endCxn id="17" idx="3"/>
          </p:cNvCxnSpPr>
          <p:nvPr/>
        </p:nvCxnSpPr>
        <p:spPr>
          <a:xfrm rot="5400000">
            <a:off x="2211939" y="4089590"/>
            <a:ext cx="331722" cy="13393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DFF5BC9-858D-60A8-4076-94B671D5FCCE}"/>
              </a:ext>
            </a:extLst>
          </p:cNvPr>
          <p:cNvCxnSpPr>
            <a:cxnSpLocks/>
            <a:endCxn id="15" idx="3"/>
          </p:cNvCxnSpPr>
          <p:nvPr/>
        </p:nvCxnSpPr>
        <p:spPr>
          <a:xfrm rot="5400000">
            <a:off x="320591" y="4145349"/>
            <a:ext cx="359130" cy="394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6154631-841B-F634-6CA7-F37A816A6AA2}"/>
              </a:ext>
            </a:extLst>
          </p:cNvPr>
          <p:cNvSpPr/>
          <p:nvPr/>
        </p:nvSpPr>
        <p:spPr>
          <a:xfrm>
            <a:off x="3081089" y="1896732"/>
            <a:ext cx="1337737" cy="7283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A7419EF-D9CA-DB12-BBBA-1781E7961AB9}"/>
              </a:ext>
            </a:extLst>
          </p:cNvPr>
          <p:cNvSpPr/>
          <p:nvPr/>
        </p:nvSpPr>
        <p:spPr>
          <a:xfrm>
            <a:off x="3240283" y="3061334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51EC54-68C8-73F3-1E8D-2DFBFC58AB5B}"/>
              </a:ext>
            </a:extLst>
          </p:cNvPr>
          <p:cNvSpPr txBox="1"/>
          <p:nvPr/>
        </p:nvSpPr>
        <p:spPr>
          <a:xfrm>
            <a:off x="3116748" y="2059197"/>
            <a:ext cx="132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Stage II:</a:t>
            </a:r>
          </a:p>
          <a:p>
            <a:pPr algn="ctr"/>
            <a:r>
              <a:rPr lang="en-US" sz="1200" dirty="0"/>
              <a:t>Location Selection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998D2D-CF0D-7C29-C43F-511ECF1309D8}"/>
              </a:ext>
            </a:extLst>
          </p:cNvPr>
          <p:cNvSpPr txBox="1"/>
          <p:nvPr/>
        </p:nvSpPr>
        <p:spPr>
          <a:xfrm>
            <a:off x="3198485" y="3262586"/>
            <a:ext cx="1023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Identify Municipality-owned lots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ADA87E6-071B-2E45-372B-DC3393698080}"/>
              </a:ext>
            </a:extLst>
          </p:cNvPr>
          <p:cNvSpPr/>
          <p:nvPr/>
        </p:nvSpPr>
        <p:spPr>
          <a:xfrm>
            <a:off x="5195436" y="3088845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728F2A-5E72-EEB0-761E-EE8FFEC416C7}"/>
              </a:ext>
            </a:extLst>
          </p:cNvPr>
          <p:cNvSpPr txBox="1"/>
          <p:nvPr/>
        </p:nvSpPr>
        <p:spPr>
          <a:xfrm>
            <a:off x="5136603" y="3253935"/>
            <a:ext cx="1023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Request for land-use reassignment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72E85C-D955-40C4-06EE-0773A5EEF927}"/>
              </a:ext>
            </a:extLst>
          </p:cNvPr>
          <p:cNvSpPr/>
          <p:nvPr/>
        </p:nvSpPr>
        <p:spPr>
          <a:xfrm rot="16200000">
            <a:off x="3336620" y="4755622"/>
            <a:ext cx="1236016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GIS Database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4A52BA-708D-67E5-8CDF-819AC867F5F0}"/>
              </a:ext>
            </a:extLst>
          </p:cNvPr>
          <p:cNvSpPr/>
          <p:nvPr/>
        </p:nvSpPr>
        <p:spPr>
          <a:xfrm rot="16200000">
            <a:off x="3947010" y="4785002"/>
            <a:ext cx="1431540" cy="506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Universal space requirements per inhabitant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F1B00A0-AF8E-D3FA-0F8E-9FC5433C948A}"/>
              </a:ext>
            </a:extLst>
          </p:cNvPr>
          <p:cNvSpPr/>
          <p:nvPr/>
        </p:nvSpPr>
        <p:spPr>
          <a:xfrm rot="16200000">
            <a:off x="4676792" y="4734850"/>
            <a:ext cx="1236016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Official Correspondences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93E8BDE-F262-E98F-2EE4-6425228D9572}"/>
              </a:ext>
            </a:extLst>
          </p:cNvPr>
          <p:cNvSpPr/>
          <p:nvPr/>
        </p:nvSpPr>
        <p:spPr>
          <a:xfrm>
            <a:off x="4210715" y="3082385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DEEB14-AC08-EABA-9499-D86846B6D4CE}"/>
              </a:ext>
            </a:extLst>
          </p:cNvPr>
          <p:cNvSpPr txBox="1"/>
          <p:nvPr/>
        </p:nvSpPr>
        <p:spPr>
          <a:xfrm>
            <a:off x="4126118" y="3306673"/>
            <a:ext cx="1023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Identify space requirements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CD2C5D48-FB23-6166-BAAF-B5928AFA6933}"/>
              </a:ext>
            </a:extLst>
          </p:cNvPr>
          <p:cNvCxnSpPr>
            <a:cxnSpLocks/>
            <a:stCxn id="24" idx="2"/>
            <a:endCxn id="25" idx="0"/>
          </p:cNvCxnSpPr>
          <p:nvPr/>
        </p:nvCxnSpPr>
        <p:spPr>
          <a:xfrm rot="5400000">
            <a:off x="3505603" y="2816979"/>
            <a:ext cx="436236" cy="5247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4DE62E74-99C0-E107-B387-1C7B03EF3116}"/>
              </a:ext>
            </a:extLst>
          </p:cNvPr>
          <p:cNvCxnSpPr>
            <a:cxnSpLocks/>
            <a:stCxn id="24" idx="2"/>
            <a:endCxn id="28" idx="0"/>
          </p:cNvCxnSpPr>
          <p:nvPr/>
        </p:nvCxnSpPr>
        <p:spPr>
          <a:xfrm rot="16200000" flipH="1">
            <a:off x="4469424" y="1905632"/>
            <a:ext cx="463747" cy="190267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8F85250E-F475-2100-CEB3-64D08CE16DD7}"/>
              </a:ext>
            </a:extLst>
          </p:cNvPr>
          <p:cNvCxnSpPr>
            <a:cxnSpLocks/>
            <a:stCxn id="28" idx="4"/>
            <a:endCxn id="32" idx="3"/>
          </p:cNvCxnSpPr>
          <p:nvPr/>
        </p:nvCxnSpPr>
        <p:spPr>
          <a:xfrm rot="5400000">
            <a:off x="5316892" y="3981153"/>
            <a:ext cx="313652" cy="35783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BE0BFC9D-D120-F8B8-52A2-23977B9EF9B4}"/>
              </a:ext>
            </a:extLst>
          </p:cNvPr>
          <p:cNvCxnSpPr>
            <a:cxnSpLocks/>
            <a:stCxn id="25" idx="4"/>
            <a:endCxn id="30" idx="3"/>
          </p:cNvCxnSpPr>
          <p:nvPr/>
        </p:nvCxnSpPr>
        <p:spPr>
          <a:xfrm rot="16200000" flipH="1">
            <a:off x="3645088" y="4028128"/>
            <a:ext cx="361935" cy="25714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6E65FC3-0F25-3DAB-A96E-168FFF6EF9AB}"/>
              </a:ext>
            </a:extLst>
          </p:cNvPr>
          <p:cNvCxnSpPr>
            <a:cxnSpLocks/>
            <a:stCxn id="26" idx="3"/>
            <a:endCxn id="8" idx="1"/>
          </p:cNvCxnSpPr>
          <p:nvPr/>
        </p:nvCxnSpPr>
        <p:spPr>
          <a:xfrm>
            <a:off x="4445255" y="2290030"/>
            <a:ext cx="1276896" cy="16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6963D1B-D0E7-36E9-2F1E-1C74489D9FB6}"/>
              </a:ext>
            </a:extLst>
          </p:cNvPr>
          <p:cNvCxnSpPr>
            <a:cxnSpLocks/>
            <a:stCxn id="34" idx="4"/>
            <a:endCxn id="31" idx="3"/>
          </p:cNvCxnSpPr>
          <p:nvPr/>
        </p:nvCxnSpPr>
        <p:spPr>
          <a:xfrm flipH="1">
            <a:off x="4662780" y="3996785"/>
            <a:ext cx="5135" cy="325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695A17D-F50C-0B51-CAEB-0357F2879C1D}"/>
              </a:ext>
            </a:extLst>
          </p:cNvPr>
          <p:cNvCxnSpPr>
            <a:cxnSpLocks/>
            <a:stCxn id="18" idx="4"/>
            <a:endCxn id="16" idx="3"/>
          </p:cNvCxnSpPr>
          <p:nvPr/>
        </p:nvCxnSpPr>
        <p:spPr>
          <a:xfrm flipH="1">
            <a:off x="1466035" y="3990694"/>
            <a:ext cx="6830" cy="271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2021D3C-59BE-0033-2C80-52A5AB7E10C4}"/>
              </a:ext>
            </a:extLst>
          </p:cNvPr>
          <p:cNvCxnSpPr>
            <a:cxnSpLocks/>
            <a:stCxn id="12" idx="3"/>
            <a:endCxn id="26" idx="1"/>
          </p:cNvCxnSpPr>
          <p:nvPr/>
        </p:nvCxnSpPr>
        <p:spPr>
          <a:xfrm>
            <a:off x="1604549" y="2266192"/>
            <a:ext cx="1512199" cy="23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D18AF9E-5627-5D2A-2FF5-9E5507A67A8A}"/>
              </a:ext>
            </a:extLst>
          </p:cNvPr>
          <p:cNvSpPr/>
          <p:nvPr/>
        </p:nvSpPr>
        <p:spPr>
          <a:xfrm>
            <a:off x="5866355" y="4801976"/>
            <a:ext cx="1236016" cy="71882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7D0EA2-58E6-6802-9209-C3B16F5F53D3}"/>
              </a:ext>
            </a:extLst>
          </p:cNvPr>
          <p:cNvSpPr txBox="1"/>
          <p:nvPr/>
        </p:nvSpPr>
        <p:spPr>
          <a:xfrm>
            <a:off x="5820109" y="4824521"/>
            <a:ext cx="1328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Stage III-B:</a:t>
            </a:r>
          </a:p>
          <a:p>
            <a:pPr algn="ctr"/>
            <a:r>
              <a:rPr lang="en-US" sz="1200" dirty="0"/>
              <a:t>Alternative Space Plans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5AE943-5058-F1D1-1E27-490BC8751FAC}"/>
              </a:ext>
            </a:extLst>
          </p:cNvPr>
          <p:cNvSpPr/>
          <p:nvPr/>
        </p:nvSpPr>
        <p:spPr>
          <a:xfrm>
            <a:off x="7531688" y="2128484"/>
            <a:ext cx="1236016" cy="728366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46745B-B376-0EF9-493F-19A313893E68}"/>
              </a:ext>
            </a:extLst>
          </p:cNvPr>
          <p:cNvSpPr txBox="1"/>
          <p:nvPr/>
        </p:nvSpPr>
        <p:spPr>
          <a:xfrm>
            <a:off x="7563775" y="2169501"/>
            <a:ext cx="118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Stage III-A:</a:t>
            </a:r>
          </a:p>
          <a:p>
            <a:pPr algn="ctr"/>
            <a:r>
              <a:rPr lang="en-US" sz="1200" dirty="0"/>
              <a:t>Preliminary Design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C0DF6AC-07C1-02EC-25B0-D8C695E0E547}"/>
              </a:ext>
            </a:extLst>
          </p:cNvPr>
          <p:cNvCxnSpPr>
            <a:cxnSpLocks/>
            <a:stCxn id="8" idx="0"/>
            <a:endCxn id="48" idx="1"/>
          </p:cNvCxnSpPr>
          <p:nvPr/>
        </p:nvCxnSpPr>
        <p:spPr>
          <a:xfrm rot="16200000" flipH="1">
            <a:off x="6643198" y="1604177"/>
            <a:ext cx="729655" cy="1047324"/>
          </a:xfrm>
          <a:prstGeom prst="bentConnector4">
            <a:avLst>
              <a:gd name="adj1" fmla="val -65840"/>
              <a:gd name="adj2" fmla="val 8638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1FB9898E-314D-A4EA-21D6-77412395A4A1}"/>
              </a:ext>
            </a:extLst>
          </p:cNvPr>
          <p:cNvCxnSpPr>
            <a:cxnSpLocks/>
            <a:stCxn id="8" idx="2"/>
            <a:endCxn id="46" idx="0"/>
          </p:cNvCxnSpPr>
          <p:nvPr/>
        </p:nvCxnSpPr>
        <p:spPr>
          <a:xfrm rot="5400000">
            <a:off x="5508724" y="3826335"/>
            <a:ext cx="1951281" cy="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4CC38C87-DA67-7D44-28EB-BB2DFE81C51C}"/>
              </a:ext>
            </a:extLst>
          </p:cNvPr>
          <p:cNvSpPr/>
          <p:nvPr/>
        </p:nvSpPr>
        <p:spPr>
          <a:xfrm>
            <a:off x="5721958" y="1019485"/>
            <a:ext cx="1236016" cy="50494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EA5B047-926E-4CA8-6953-16AE71CA747D}"/>
              </a:ext>
            </a:extLst>
          </p:cNvPr>
          <p:cNvSpPr txBox="1"/>
          <p:nvPr/>
        </p:nvSpPr>
        <p:spPr>
          <a:xfrm>
            <a:off x="5701553" y="1062761"/>
            <a:ext cx="132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Official Allocation Letter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819D36-EC29-0792-8D68-B5E853168367}"/>
              </a:ext>
            </a:extLst>
          </p:cNvPr>
          <p:cNvSpPr txBox="1"/>
          <p:nvPr/>
        </p:nvSpPr>
        <p:spPr>
          <a:xfrm>
            <a:off x="7321221" y="1557982"/>
            <a:ext cx="583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Yes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AE76E4-7FE5-3AD8-1F12-26DD20FD251A}"/>
              </a:ext>
            </a:extLst>
          </p:cNvPr>
          <p:cNvSpPr txBox="1"/>
          <p:nvPr/>
        </p:nvSpPr>
        <p:spPr>
          <a:xfrm>
            <a:off x="6374405" y="3990694"/>
            <a:ext cx="583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No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3F947B1-1863-26D6-EAFC-1F92F4053225}"/>
              </a:ext>
            </a:extLst>
          </p:cNvPr>
          <p:cNvSpPr/>
          <p:nvPr/>
        </p:nvSpPr>
        <p:spPr>
          <a:xfrm>
            <a:off x="8108701" y="3317394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73526E1-586A-CB35-D1DA-227FE08E5A84}"/>
              </a:ext>
            </a:extLst>
          </p:cNvPr>
          <p:cNvSpPr txBox="1"/>
          <p:nvPr/>
        </p:nvSpPr>
        <p:spPr>
          <a:xfrm>
            <a:off x="8053370" y="3589928"/>
            <a:ext cx="102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Identify Funding Options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E61CA26-5586-A725-4B97-AE18AFD080F2}"/>
              </a:ext>
            </a:extLst>
          </p:cNvPr>
          <p:cNvSpPr/>
          <p:nvPr/>
        </p:nvSpPr>
        <p:spPr>
          <a:xfrm rot="16200000">
            <a:off x="6907124" y="4806449"/>
            <a:ext cx="1236018" cy="506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EOI or Public Tender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EC7E2FC-FD8C-8178-8010-7C8085741822}"/>
              </a:ext>
            </a:extLst>
          </p:cNvPr>
          <p:cNvSpPr/>
          <p:nvPr/>
        </p:nvSpPr>
        <p:spPr>
          <a:xfrm rot="16200000">
            <a:off x="7954372" y="4829911"/>
            <a:ext cx="1221178" cy="5063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Donors, Gov’t Contribution, PPP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A16BA42-08F4-485D-6828-D1D953211DA7}"/>
              </a:ext>
            </a:extLst>
          </p:cNvPr>
          <p:cNvSpPr/>
          <p:nvPr/>
        </p:nvSpPr>
        <p:spPr>
          <a:xfrm>
            <a:off x="7067933" y="3335841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68C3E4D-E534-8A0F-CED8-E1F552D2B3F4}"/>
              </a:ext>
            </a:extLst>
          </p:cNvPr>
          <p:cNvSpPr txBox="1"/>
          <p:nvPr/>
        </p:nvSpPr>
        <p:spPr>
          <a:xfrm>
            <a:off x="6996896" y="3502038"/>
            <a:ext cx="10231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Identify Engineering Firm (Procurement)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F20EE2E-F6F1-D7C8-957E-608219C6A628}"/>
              </a:ext>
            </a:extLst>
          </p:cNvPr>
          <p:cNvCxnSpPr>
            <a:cxnSpLocks/>
            <a:stCxn id="63" idx="4"/>
            <a:endCxn id="61" idx="3"/>
          </p:cNvCxnSpPr>
          <p:nvPr/>
        </p:nvCxnSpPr>
        <p:spPr>
          <a:xfrm>
            <a:off x="7525133" y="4250241"/>
            <a:ext cx="0" cy="191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B3F59A5-E580-0D31-62E1-82F6415B4A47}"/>
              </a:ext>
            </a:extLst>
          </p:cNvPr>
          <p:cNvCxnSpPr>
            <a:cxnSpLocks/>
            <a:stCxn id="59" idx="4"/>
            <a:endCxn id="62" idx="3"/>
          </p:cNvCxnSpPr>
          <p:nvPr/>
        </p:nvCxnSpPr>
        <p:spPr>
          <a:xfrm flipH="1">
            <a:off x="8564962" y="4231794"/>
            <a:ext cx="939" cy="240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itle 1">
            <a:extLst>
              <a:ext uri="{FF2B5EF4-FFF2-40B4-BE49-F238E27FC236}">
                <a16:creationId xmlns:a16="http://schemas.microsoft.com/office/drawing/2014/main" id="{502F9DE7-5F1F-2437-7229-FBA5706C1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4" y="208490"/>
            <a:ext cx="3628592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 Flow Diagram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6149997-7F75-06F3-FBD9-DA205985188C}"/>
              </a:ext>
            </a:extLst>
          </p:cNvPr>
          <p:cNvSpPr/>
          <p:nvPr/>
        </p:nvSpPr>
        <p:spPr>
          <a:xfrm>
            <a:off x="203951" y="3053355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BF98D8-9ECC-FB67-B65E-CBE6ACEA4EBC}"/>
              </a:ext>
            </a:extLst>
          </p:cNvPr>
          <p:cNvSpPr txBox="1"/>
          <p:nvPr/>
        </p:nvSpPr>
        <p:spPr>
          <a:xfrm>
            <a:off x="145617" y="3318479"/>
            <a:ext cx="1023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Meetings with Community</a:t>
            </a:r>
          </a:p>
        </p:txBody>
      </p:sp>
      <p:cxnSp>
        <p:nvCxnSpPr>
          <p:cNvPr id="143" name="Connector: Elbow 142">
            <a:extLst>
              <a:ext uri="{FF2B5EF4-FFF2-40B4-BE49-F238E27FC236}">
                <a16:creationId xmlns:a16="http://schemas.microsoft.com/office/drawing/2014/main" id="{39CD2EF2-B928-6421-6A06-CC06236AC5BC}"/>
              </a:ext>
            </a:extLst>
          </p:cNvPr>
          <p:cNvCxnSpPr>
            <a:cxnSpLocks/>
            <a:stCxn id="49" idx="2"/>
            <a:endCxn id="63" idx="0"/>
          </p:cNvCxnSpPr>
          <p:nvPr/>
        </p:nvCxnSpPr>
        <p:spPr>
          <a:xfrm rot="5400000">
            <a:off x="7580502" y="2760464"/>
            <a:ext cx="520009" cy="63074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Connector: Elbow 146">
            <a:extLst>
              <a:ext uri="{FF2B5EF4-FFF2-40B4-BE49-F238E27FC236}">
                <a16:creationId xmlns:a16="http://schemas.microsoft.com/office/drawing/2014/main" id="{C8A5DAE9-87FC-C93D-236F-25B69839D882}"/>
              </a:ext>
            </a:extLst>
          </p:cNvPr>
          <p:cNvCxnSpPr>
            <a:cxnSpLocks/>
            <a:stCxn id="48" idx="2"/>
            <a:endCxn id="59" idx="0"/>
          </p:cNvCxnSpPr>
          <p:nvPr/>
        </p:nvCxnSpPr>
        <p:spPr>
          <a:xfrm rot="16200000" flipH="1">
            <a:off x="8127526" y="2879019"/>
            <a:ext cx="460544" cy="41620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ctor: Elbow 149">
            <a:extLst>
              <a:ext uri="{FF2B5EF4-FFF2-40B4-BE49-F238E27FC236}">
                <a16:creationId xmlns:a16="http://schemas.microsoft.com/office/drawing/2014/main" id="{2122359F-10F8-A70A-D67F-6BE3B42B2E7A}"/>
              </a:ext>
            </a:extLst>
          </p:cNvPr>
          <p:cNvCxnSpPr>
            <a:cxnSpLocks/>
            <a:stCxn id="12" idx="2"/>
            <a:endCxn id="18" idx="0"/>
          </p:cNvCxnSpPr>
          <p:nvPr/>
        </p:nvCxnSpPr>
        <p:spPr>
          <a:xfrm rot="16200000" flipH="1">
            <a:off x="963112" y="2566540"/>
            <a:ext cx="486937" cy="532569"/>
          </a:xfrm>
          <a:prstGeom prst="bentConnector3">
            <a:avLst>
              <a:gd name="adj1" fmla="val 5272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430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6" name="Diamond 5">
            <a:extLst>
              <a:ext uri="{FF2B5EF4-FFF2-40B4-BE49-F238E27FC236}">
                <a16:creationId xmlns:a16="http://schemas.microsoft.com/office/drawing/2014/main" id="{D0FD942F-DF82-8ECA-4D63-9CE8112018C5}"/>
              </a:ext>
            </a:extLst>
          </p:cNvPr>
          <p:cNvSpPr/>
          <p:nvPr/>
        </p:nvSpPr>
        <p:spPr>
          <a:xfrm>
            <a:off x="1595818" y="3804851"/>
            <a:ext cx="1431540" cy="748083"/>
          </a:xfrm>
          <a:prstGeom prst="diamon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DECISION GATE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49C4AF-0B5A-36A8-0D52-00706EEAB209}"/>
              </a:ext>
            </a:extLst>
          </p:cNvPr>
          <p:cNvSpPr/>
          <p:nvPr/>
        </p:nvSpPr>
        <p:spPr>
          <a:xfrm>
            <a:off x="1742021" y="833826"/>
            <a:ext cx="1160342" cy="494676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START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B48865-0DFC-C28F-4531-DAD7B95974FA}"/>
              </a:ext>
            </a:extLst>
          </p:cNvPr>
          <p:cNvGrpSpPr/>
          <p:nvPr/>
        </p:nvGrpSpPr>
        <p:grpSpPr>
          <a:xfrm>
            <a:off x="1699854" y="1503652"/>
            <a:ext cx="1211332" cy="563416"/>
            <a:chOff x="3457824" y="3349910"/>
            <a:chExt cx="1328507" cy="7283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9D2C63-1BDA-1746-8840-475D8DB9A1D7}"/>
                </a:ext>
              </a:extLst>
            </p:cNvPr>
            <p:cNvSpPr/>
            <p:nvPr/>
          </p:nvSpPr>
          <p:spPr>
            <a:xfrm>
              <a:off x="3504070" y="3349910"/>
              <a:ext cx="1236016" cy="728366"/>
            </a:xfrm>
            <a:prstGeom prst="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954A15-329C-2999-5C7F-B22AD3C2285E}"/>
                </a:ext>
              </a:extLst>
            </p:cNvPr>
            <p:cNvSpPr txBox="1"/>
            <p:nvPr/>
          </p:nvSpPr>
          <p:spPr>
            <a:xfrm>
              <a:off x="3457824" y="3506053"/>
              <a:ext cx="13285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STAGE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4C6BBC0-4981-849D-4BF8-71512957B82F}"/>
              </a:ext>
            </a:extLst>
          </p:cNvPr>
          <p:cNvSpPr/>
          <p:nvPr/>
        </p:nvSpPr>
        <p:spPr>
          <a:xfrm>
            <a:off x="1742023" y="3231053"/>
            <a:ext cx="1126999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INPUT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A4327B-56E8-7120-E40C-C5DD4FDF59B9}"/>
              </a:ext>
            </a:extLst>
          </p:cNvPr>
          <p:cNvGrpSpPr/>
          <p:nvPr/>
        </p:nvGrpSpPr>
        <p:grpSpPr>
          <a:xfrm>
            <a:off x="1778276" y="2237531"/>
            <a:ext cx="1040830" cy="843599"/>
            <a:chOff x="945620" y="3076294"/>
            <a:chExt cx="1040830" cy="9144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B845BC6-C563-8E44-9D69-ADD4509A7BE9}"/>
                </a:ext>
              </a:extLst>
            </p:cNvPr>
            <p:cNvSpPr/>
            <p:nvPr/>
          </p:nvSpPr>
          <p:spPr>
            <a:xfrm>
              <a:off x="1015665" y="3076294"/>
              <a:ext cx="91440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18DCF1-69EB-E33C-E025-22521C57CF51}"/>
                </a:ext>
              </a:extLst>
            </p:cNvPr>
            <p:cNvSpPr txBox="1"/>
            <p:nvPr/>
          </p:nvSpPr>
          <p:spPr>
            <a:xfrm>
              <a:off x="945620" y="3364217"/>
              <a:ext cx="1040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ACTION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ECE54B1-9B98-5903-B670-18DA9ADCB2BB}"/>
              </a:ext>
            </a:extLst>
          </p:cNvPr>
          <p:cNvSpPr txBox="1"/>
          <p:nvPr/>
        </p:nvSpPr>
        <p:spPr>
          <a:xfrm>
            <a:off x="2996036" y="1662212"/>
            <a:ext cx="525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primary stage for designing and implementing a project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38810-A099-72F6-0CD4-5552683A21F1}"/>
              </a:ext>
            </a:extLst>
          </p:cNvPr>
          <p:cNvSpPr/>
          <p:nvPr/>
        </p:nvSpPr>
        <p:spPr>
          <a:xfrm>
            <a:off x="1564496" y="4728084"/>
            <a:ext cx="1431540" cy="4001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DOCUMENT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53D97C-803F-6EE8-867D-3C956E396A1F}"/>
              </a:ext>
            </a:extLst>
          </p:cNvPr>
          <p:cNvSpPr txBox="1"/>
          <p:nvPr/>
        </p:nvSpPr>
        <p:spPr>
          <a:xfrm>
            <a:off x="2996037" y="2610844"/>
            <a:ext cx="525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 Action required to pass a certain stage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7D851D-42DA-8AD4-A8B7-E5BC41B3768A}"/>
              </a:ext>
            </a:extLst>
          </p:cNvPr>
          <p:cNvSpPr txBox="1"/>
          <p:nvPr/>
        </p:nvSpPr>
        <p:spPr>
          <a:xfrm>
            <a:off x="2996037" y="3261831"/>
            <a:ext cx="525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 resources that are critical to complete an action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2AC26F-71D3-2514-D0A9-57D002F6068F}"/>
              </a:ext>
            </a:extLst>
          </p:cNvPr>
          <p:cNvSpPr txBox="1"/>
          <p:nvPr/>
        </p:nvSpPr>
        <p:spPr>
          <a:xfrm>
            <a:off x="2996036" y="4009615"/>
            <a:ext cx="5930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key decision gate that has a major role in the success of the project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96B4EB2-7935-A620-FD53-57EFB5024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4" y="208490"/>
            <a:ext cx="3628592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 Flow Diagram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A5D71E-3C82-E18C-8299-7A35B112F85F}"/>
              </a:ext>
            </a:extLst>
          </p:cNvPr>
          <p:cNvSpPr txBox="1"/>
          <p:nvPr/>
        </p:nvSpPr>
        <p:spPr>
          <a:xfrm>
            <a:off x="2996036" y="4736787"/>
            <a:ext cx="5930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key document that has a major role in the success of the project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FA8B56A-19E5-8223-BB5E-3A649DA86199}"/>
              </a:ext>
            </a:extLst>
          </p:cNvPr>
          <p:cNvSpPr/>
          <p:nvPr/>
        </p:nvSpPr>
        <p:spPr>
          <a:xfrm>
            <a:off x="1582921" y="5263904"/>
            <a:ext cx="143154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ASSUMPTION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3BCB93-29E7-2E97-7D1C-3DBC3336EE81}"/>
              </a:ext>
            </a:extLst>
          </p:cNvPr>
          <p:cNvSpPr txBox="1"/>
          <p:nvPr/>
        </p:nvSpPr>
        <p:spPr>
          <a:xfrm>
            <a:off x="2996036" y="5270680"/>
            <a:ext cx="5930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Assumptions that are made along the flow diagram</a:t>
            </a:r>
          </a:p>
        </p:txBody>
      </p:sp>
    </p:spTree>
    <p:extLst>
      <p:ext uri="{BB962C8B-B14F-4D97-AF65-F5344CB8AC3E}">
        <p14:creationId xmlns:p14="http://schemas.microsoft.com/office/powerpoint/2010/main" val="2488052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B48865-0DFC-C28F-4531-DAD7B95974FA}"/>
              </a:ext>
            </a:extLst>
          </p:cNvPr>
          <p:cNvGrpSpPr/>
          <p:nvPr/>
        </p:nvGrpSpPr>
        <p:grpSpPr>
          <a:xfrm>
            <a:off x="1339090" y="1456254"/>
            <a:ext cx="1211332" cy="563416"/>
            <a:chOff x="3457824" y="3349910"/>
            <a:chExt cx="1328507" cy="7283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9D2C63-1BDA-1746-8840-475D8DB9A1D7}"/>
                </a:ext>
              </a:extLst>
            </p:cNvPr>
            <p:cNvSpPr/>
            <p:nvPr/>
          </p:nvSpPr>
          <p:spPr>
            <a:xfrm>
              <a:off x="3504070" y="3349910"/>
              <a:ext cx="1236016" cy="728366"/>
            </a:xfrm>
            <a:prstGeom prst="rect">
              <a:avLst/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954A15-329C-2999-5C7F-B22AD3C2285E}"/>
                </a:ext>
              </a:extLst>
            </p:cNvPr>
            <p:cNvSpPr txBox="1"/>
            <p:nvPr/>
          </p:nvSpPr>
          <p:spPr>
            <a:xfrm>
              <a:off x="3457824" y="3506053"/>
              <a:ext cx="13285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STAGE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ECE54B1-9B98-5903-B670-18DA9ADCB2BB}"/>
              </a:ext>
            </a:extLst>
          </p:cNvPr>
          <p:cNvSpPr txBox="1"/>
          <p:nvPr/>
        </p:nvSpPr>
        <p:spPr>
          <a:xfrm>
            <a:off x="2684612" y="1541298"/>
            <a:ext cx="525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primary stage for designing and implementing a project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96B4EB2-7935-A620-FD53-57EFB5024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4" y="208490"/>
            <a:ext cx="3628592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 Flow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98889-3F42-CDD2-0129-198864899AF5}"/>
              </a:ext>
            </a:extLst>
          </p:cNvPr>
          <p:cNvSpPr txBox="1"/>
          <p:nvPr/>
        </p:nvSpPr>
        <p:spPr>
          <a:xfrm>
            <a:off x="1653209" y="2326207"/>
            <a:ext cx="5254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decide the primary stages of your project, think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What are the primary milestones that are necessary to have a completed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What Milestones are relevant to our own municipality vs. those relevant to external entities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B8869-C19F-B7CD-4AA2-ECCBD76ACFD5}"/>
              </a:ext>
            </a:extLst>
          </p:cNvPr>
          <p:cNvSpPr txBox="1"/>
          <p:nvPr/>
        </p:nvSpPr>
        <p:spPr>
          <a:xfrm>
            <a:off x="1653208" y="3840841"/>
            <a:ext cx="52544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Land use re-assignment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Finalized GIS database for inter-departmental coordination on new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Energy efficiency building codes draft completed</a:t>
            </a:r>
          </a:p>
        </p:txBody>
      </p:sp>
    </p:spTree>
    <p:extLst>
      <p:ext uri="{BB962C8B-B14F-4D97-AF65-F5344CB8AC3E}">
        <p14:creationId xmlns:p14="http://schemas.microsoft.com/office/powerpoint/2010/main" val="3533232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96B4EB2-7935-A620-FD53-57EFB5024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4" y="208490"/>
            <a:ext cx="3628592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 Flow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98889-3F42-CDD2-0129-198864899AF5}"/>
              </a:ext>
            </a:extLst>
          </p:cNvPr>
          <p:cNvSpPr txBox="1"/>
          <p:nvPr/>
        </p:nvSpPr>
        <p:spPr>
          <a:xfrm>
            <a:off x="1653209" y="2326207"/>
            <a:ext cx="5254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decide the actions are necessary for your project, think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What are the key actions that are necessary to fulfill a certain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What actions are needed to mitigate the risks of not completing a certain stage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B8869-C19F-B7CD-4AA2-ECCBD76ACFD5}"/>
              </a:ext>
            </a:extLst>
          </p:cNvPr>
          <p:cNvSpPr txBox="1"/>
          <p:nvPr/>
        </p:nvSpPr>
        <p:spPr>
          <a:xfrm>
            <a:off x="1653208" y="3840841"/>
            <a:ext cx="525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Preparation of layout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Holding a meeting with GIS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Review of existing inter-departmental communication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6BEA42-4FEB-F1F0-57B8-CC76A1297A87}"/>
              </a:ext>
            </a:extLst>
          </p:cNvPr>
          <p:cNvGrpSpPr/>
          <p:nvPr/>
        </p:nvGrpSpPr>
        <p:grpSpPr>
          <a:xfrm>
            <a:off x="1466851" y="1275627"/>
            <a:ext cx="1040830" cy="843599"/>
            <a:chOff x="945620" y="3076294"/>
            <a:chExt cx="1040830" cy="9144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453EDC-D6BD-F3A6-49A3-011CAE5D106F}"/>
                </a:ext>
              </a:extLst>
            </p:cNvPr>
            <p:cNvSpPr/>
            <p:nvPr/>
          </p:nvSpPr>
          <p:spPr>
            <a:xfrm>
              <a:off x="1015665" y="3076294"/>
              <a:ext cx="914400" cy="9144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97F2CD-06F5-41C2-112F-B8AF88D826AF}"/>
                </a:ext>
              </a:extLst>
            </p:cNvPr>
            <p:cNvSpPr txBox="1"/>
            <p:nvPr/>
          </p:nvSpPr>
          <p:spPr>
            <a:xfrm>
              <a:off x="945620" y="3364217"/>
              <a:ext cx="10408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ACTION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9AD896-B02B-455A-7332-6B7790213F0D}"/>
              </a:ext>
            </a:extLst>
          </p:cNvPr>
          <p:cNvSpPr txBox="1"/>
          <p:nvPr/>
        </p:nvSpPr>
        <p:spPr>
          <a:xfrm>
            <a:off x="2684612" y="1542758"/>
            <a:ext cx="525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 Action required to pass a certain stage</a:t>
            </a:r>
          </a:p>
        </p:txBody>
      </p:sp>
    </p:spTree>
    <p:extLst>
      <p:ext uri="{BB962C8B-B14F-4D97-AF65-F5344CB8AC3E}">
        <p14:creationId xmlns:p14="http://schemas.microsoft.com/office/powerpoint/2010/main" val="348332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BC88A3C-C58B-6DDA-6789-0E36EB757C64}"/>
              </a:ext>
            </a:extLst>
          </p:cNvPr>
          <p:cNvSpPr txBox="1"/>
          <p:nvPr/>
        </p:nvSpPr>
        <p:spPr>
          <a:xfrm>
            <a:off x="2690346" y="1540475"/>
            <a:ext cx="525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 resources that are critical to complete an action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96B4EB2-7935-A620-FD53-57EFB5024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4" y="208490"/>
            <a:ext cx="3628592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 Flow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98889-3F42-CDD2-0129-198864899AF5}"/>
              </a:ext>
            </a:extLst>
          </p:cNvPr>
          <p:cNvSpPr txBox="1"/>
          <p:nvPr/>
        </p:nvSpPr>
        <p:spPr>
          <a:xfrm>
            <a:off x="1653209" y="2326207"/>
            <a:ext cx="5254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decide on the inputs for the project, think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What key resources (technical, financial, logistical, HR) required to fulfill an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How critical these resources are to complete the action (and when)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B8869-C19F-B7CD-4AA2-ECCBD76ACFD5}"/>
              </a:ext>
            </a:extLst>
          </p:cNvPr>
          <p:cNvSpPr txBox="1"/>
          <p:nvPr/>
        </p:nvSpPr>
        <p:spPr>
          <a:xfrm>
            <a:off x="1653208" y="3840841"/>
            <a:ext cx="5614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Technical staff to survey the urban park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Budget to cover site visits and meetings with the  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New staff re-assignment to manage coordination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51BC7-6B90-B6CD-A5F4-A7529DD4D529}"/>
              </a:ext>
            </a:extLst>
          </p:cNvPr>
          <p:cNvSpPr/>
          <p:nvPr/>
        </p:nvSpPr>
        <p:spPr>
          <a:xfrm>
            <a:off x="1436332" y="1509697"/>
            <a:ext cx="1126999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487024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mond 4">
            <a:extLst>
              <a:ext uri="{FF2B5EF4-FFF2-40B4-BE49-F238E27FC236}">
                <a16:creationId xmlns:a16="http://schemas.microsoft.com/office/drawing/2014/main" id="{D5705571-7479-F4B1-CAD4-91FF88BFB368}"/>
              </a:ext>
            </a:extLst>
          </p:cNvPr>
          <p:cNvSpPr/>
          <p:nvPr/>
        </p:nvSpPr>
        <p:spPr>
          <a:xfrm>
            <a:off x="1258806" y="1354535"/>
            <a:ext cx="1431540" cy="748083"/>
          </a:xfrm>
          <a:prstGeom prst="diamon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DECISION GATE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E852E-248C-AF31-4B67-270EA0BCF5D2}"/>
              </a:ext>
            </a:extLst>
          </p:cNvPr>
          <p:cNvSpPr txBox="1"/>
          <p:nvPr/>
        </p:nvSpPr>
        <p:spPr>
          <a:xfrm>
            <a:off x="2659024" y="1559299"/>
            <a:ext cx="5930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key decision gate that has a major role in the success of the project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196B4EB2-7935-A620-FD53-57EFB50242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4" y="208490"/>
            <a:ext cx="3628592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 Flow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898889-3F42-CDD2-0129-198864899AF5}"/>
              </a:ext>
            </a:extLst>
          </p:cNvPr>
          <p:cNvSpPr txBox="1"/>
          <p:nvPr/>
        </p:nvSpPr>
        <p:spPr>
          <a:xfrm>
            <a:off x="1653209" y="2326207"/>
            <a:ext cx="525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decide what decision gates are critical, think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What city/government related decision has an influence on the success of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How do these decisions affect the project continuation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B8869-C19F-B7CD-4AA2-ECCBD76ACFD5}"/>
              </a:ext>
            </a:extLst>
          </p:cNvPr>
          <p:cNvSpPr txBox="1"/>
          <p:nvPr/>
        </p:nvSpPr>
        <p:spPr>
          <a:xfrm>
            <a:off x="1653208" y="3840841"/>
            <a:ext cx="5614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City council approval on land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Mutual agreement with building developers on new requirements for energy efficiency in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New funding made available for project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450664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9B16B3-99A2-41B9-D193-5A24750646F3}"/>
              </a:ext>
            </a:extLst>
          </p:cNvPr>
          <p:cNvSpPr/>
          <p:nvPr/>
        </p:nvSpPr>
        <p:spPr>
          <a:xfrm>
            <a:off x="1324384" y="1517842"/>
            <a:ext cx="1431540" cy="4001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DOCUMENT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BB560-B230-5B2D-A867-36A821633C1F}"/>
              </a:ext>
            </a:extLst>
          </p:cNvPr>
          <p:cNvSpPr txBox="1"/>
          <p:nvPr/>
        </p:nvSpPr>
        <p:spPr>
          <a:xfrm>
            <a:off x="2755924" y="1526545"/>
            <a:ext cx="5930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key document that has a major role in the success of the project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98889-3F42-CDD2-0129-198864899AF5}"/>
              </a:ext>
            </a:extLst>
          </p:cNvPr>
          <p:cNvSpPr txBox="1"/>
          <p:nvPr/>
        </p:nvSpPr>
        <p:spPr>
          <a:xfrm>
            <a:off x="1653209" y="2326207"/>
            <a:ext cx="5254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decide documents are important, think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What primary documentation/approvals are necessary to have from governmental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What primary documentation is necessary to keep a record of passed milestones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B8869-C19F-B7CD-4AA2-ECCBD76ACFD5}"/>
              </a:ext>
            </a:extLst>
          </p:cNvPr>
          <p:cNvSpPr txBox="1"/>
          <p:nvPr/>
        </p:nvSpPr>
        <p:spPr>
          <a:xfrm>
            <a:off x="1653208" y="3840841"/>
            <a:ext cx="5614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Signed letter from authorities for land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New approved organogram for the new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Preliminary design of the new urban space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859375-5138-7F32-B630-3F09DD9CB6E3}"/>
              </a:ext>
            </a:extLst>
          </p:cNvPr>
          <p:cNvSpPr txBox="1">
            <a:spLocks/>
          </p:cNvSpPr>
          <p:nvPr/>
        </p:nvSpPr>
        <p:spPr>
          <a:xfrm>
            <a:off x="195764" y="208490"/>
            <a:ext cx="3628592" cy="4946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 Flow Diagram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89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610038-FF19-B583-0A63-3039ED70721A}"/>
              </a:ext>
            </a:extLst>
          </p:cNvPr>
          <p:cNvSpPr/>
          <p:nvPr/>
        </p:nvSpPr>
        <p:spPr>
          <a:xfrm>
            <a:off x="1324384" y="1517842"/>
            <a:ext cx="1431540" cy="4001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ASSUMPTION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65C645-84FB-8ABB-588C-86EFFC4D038C}"/>
              </a:ext>
            </a:extLst>
          </p:cNvPr>
          <p:cNvSpPr txBox="1"/>
          <p:nvPr/>
        </p:nvSpPr>
        <p:spPr>
          <a:xfrm>
            <a:off x="2737499" y="1524618"/>
            <a:ext cx="5930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Assumptions that are made along the flow diagram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98889-3F42-CDD2-0129-198864899AF5}"/>
              </a:ext>
            </a:extLst>
          </p:cNvPr>
          <p:cNvSpPr txBox="1"/>
          <p:nvPr/>
        </p:nvSpPr>
        <p:spPr>
          <a:xfrm>
            <a:off x="1653209" y="2326207"/>
            <a:ext cx="52544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each step towards creating a certain project idea or prototype, we need to state certain assumptions that helped us plan the stages, actions, inputs, etc.</a:t>
            </a:r>
          </a:p>
          <a:p>
            <a:endParaRPr lang="en-US" sz="1600" dirty="0"/>
          </a:p>
          <a:p>
            <a:r>
              <a:rPr lang="en-US" sz="1600" dirty="0"/>
              <a:t>Therefore, we need to always state those statements as part of our prototype (either assumptions that help to approach the end goal, or those that work against it)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0549FB-8F2C-06CC-0105-856DAB23C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4" y="208490"/>
            <a:ext cx="3628592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 Flow Diagram</a:t>
            </a:r>
          </a:p>
        </p:txBody>
      </p:sp>
    </p:spTree>
    <p:extLst>
      <p:ext uri="{BB962C8B-B14F-4D97-AF65-F5344CB8AC3E}">
        <p14:creationId xmlns:p14="http://schemas.microsoft.com/office/powerpoint/2010/main" val="33222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0E97B5-6440-446D-B19E-2CEEA1F25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047" y="3491048"/>
            <a:ext cx="6516165" cy="1194134"/>
          </a:xfrm>
        </p:spPr>
        <p:txBody>
          <a:bodyPr vert="horz" lIns="68580" tIns="34290" rIns="68580" bIns="34290" rtlCol="0">
            <a:noAutofit/>
          </a:bodyPr>
          <a:lstStyle/>
          <a:p>
            <a:pPr>
              <a:spcAft>
                <a:spcPts val="450"/>
              </a:spcAft>
            </a:pPr>
            <a:endParaRPr lang="en-US" sz="2100" b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pPr>
              <a:spcAft>
                <a:spcPts val="450"/>
              </a:spcAft>
            </a:pPr>
            <a:r>
              <a:rPr lang="en-US" sz="2100" b="1" dirty="0">
                <a:solidFill>
                  <a:schemeClr val="tx2"/>
                </a:solidFill>
                <a:latin typeface="Century Gothic" panose="020B0502020202020204" pitchFamily="34" charset="0"/>
              </a:rPr>
              <a:t>Ms. Ricarda Meissner </a:t>
            </a:r>
          </a:p>
          <a:p>
            <a:pPr>
              <a:spcAft>
                <a:spcPts val="450"/>
              </a:spcAft>
            </a:pPr>
            <a:r>
              <a:rPr lang="en-US" sz="2100" dirty="0">
                <a:solidFill>
                  <a:schemeClr val="tx2"/>
                </a:solidFill>
                <a:latin typeface="Century Gothic" panose="020B0502020202020204" pitchFamily="34" charset="0"/>
              </a:rPr>
              <a:t>Senior </a:t>
            </a:r>
            <a:r>
              <a:rPr lang="en-US" sz="2100" dirty="0" err="1">
                <a:solidFill>
                  <a:schemeClr val="tx2"/>
                </a:solidFill>
                <a:latin typeface="Century Gothic" panose="020B0502020202020204" pitchFamily="34" charset="0"/>
              </a:rPr>
              <a:t>Programme</a:t>
            </a:r>
            <a:r>
              <a:rPr lang="en-US" sz="2100" dirty="0">
                <a:solidFill>
                  <a:schemeClr val="tx2"/>
                </a:solidFill>
                <a:latin typeface="Century Gothic" panose="020B0502020202020204" pitchFamily="34" charset="0"/>
              </a:rPr>
              <a:t> Manager, Connective Cities </a:t>
            </a:r>
          </a:p>
          <a:p>
            <a:pPr>
              <a:spcAft>
                <a:spcPts val="450"/>
              </a:spcAft>
            </a:pPr>
            <a:r>
              <a:rPr lang="en-US" sz="2100" b="1" dirty="0">
                <a:solidFill>
                  <a:schemeClr val="tx2"/>
                </a:solidFill>
                <a:latin typeface="Century Schoolbook" panose="02040604050505020304" pitchFamily="18" charset="0"/>
              </a:rPr>
              <a:t>	</a:t>
            </a:r>
          </a:p>
          <a:p>
            <a:pPr>
              <a:spcAft>
                <a:spcPts val="450"/>
              </a:spcAft>
            </a:pPr>
            <a:endParaRPr lang="en-US" sz="2100" b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4C915E-A46C-45DC-8918-963A63CA6D41}"/>
              </a:ext>
            </a:extLst>
          </p:cNvPr>
          <p:cNvSpPr txBox="1"/>
          <p:nvPr/>
        </p:nvSpPr>
        <p:spPr>
          <a:xfrm>
            <a:off x="1170095" y="3209607"/>
            <a:ext cx="7156068" cy="70865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ar-BH" sz="2100" dirty="0">
                <a:latin typeface="Century Schoolbook" panose="02040604050505020304" pitchFamily="18" charset="0"/>
              </a:rPr>
              <a:t>أ.</a:t>
            </a:r>
            <a:r>
              <a:rPr lang="ar-SA" sz="2100" dirty="0">
                <a:latin typeface="Century Schoolbook" panose="02040604050505020304" pitchFamily="18" charset="0"/>
              </a:rPr>
              <a:t> ريكاردا مايسنر </a:t>
            </a:r>
            <a:r>
              <a:rPr lang="ar-SA" sz="2100" b="0" dirty="0">
                <a:latin typeface="Century Schoolbook" panose="02040604050505020304" pitchFamily="18" charset="0"/>
              </a:rPr>
              <a:t>– مديرة مشروع المدن الرابطة</a:t>
            </a:r>
            <a:endParaRPr lang="de-DE" sz="2100" b="0" dirty="0">
              <a:latin typeface="Century Schoolbook" panose="02040604050505020304" pitchFamily="18" charset="0"/>
            </a:endParaRPr>
          </a:p>
          <a:p>
            <a:endParaRPr lang="de-DE" sz="2100" dirty="0">
              <a:latin typeface="Century Schoolbook" panose="02040604050505020304" pitchFamily="18" charset="0"/>
            </a:endParaRP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038FD0-EBB6-B090-09C8-3B253C1BF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339682AC-A08D-B30D-A26D-47BAF10F7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B717C98-4DF7-A240-7F48-DB915821EB76}"/>
              </a:ext>
            </a:extLst>
          </p:cNvPr>
          <p:cNvSpPr txBox="1">
            <a:spLocks/>
          </p:cNvSpPr>
          <p:nvPr/>
        </p:nvSpPr>
        <p:spPr>
          <a:xfrm>
            <a:off x="3012335" y="1295348"/>
            <a:ext cx="3363745" cy="136655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3000" b="1" dirty="0" err="1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كلمة</a:t>
            </a:r>
            <a:r>
              <a:rPr lang="en-US" sz="3000" b="1" dirty="0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افتتاحية</a:t>
            </a:r>
            <a:r>
              <a:rPr lang="en-US" sz="3000" b="1" dirty="0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rPr>
              <a:t>Opening Speech</a:t>
            </a:r>
            <a:endParaRPr lang="en-US" sz="3000" b="1" dirty="0">
              <a:solidFill>
                <a:schemeClr val="tx2"/>
              </a:solidFill>
              <a:latin typeface="Century Schoolbook" panose="020406040505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5824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0549FB-8F2C-06CC-0105-856DAB23C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3" y="208490"/>
            <a:ext cx="4164201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Envisioning the Final Prototype</a:t>
            </a:r>
          </a:p>
        </p:txBody>
      </p:sp>
      <p:pic>
        <p:nvPicPr>
          <p:cNvPr id="1026" name="Picture 2" descr="Designing Smart Cities: A Human-Centered Approach | ArchDaily">
            <a:extLst>
              <a:ext uri="{FF2B5EF4-FFF2-40B4-BE49-F238E27FC236}">
                <a16:creationId xmlns:a16="http://schemas.microsoft.com/office/drawing/2014/main" id="{1F15A28D-E74D-D0AD-9568-AD884A4F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3" y="1166477"/>
            <a:ext cx="5164741" cy="428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36876-B7C5-6259-E59F-0CEF86243E4F}"/>
              </a:ext>
            </a:extLst>
          </p:cNvPr>
          <p:cNvSpPr txBox="1"/>
          <p:nvPr/>
        </p:nvSpPr>
        <p:spPr>
          <a:xfrm>
            <a:off x="5413514" y="1254944"/>
            <a:ext cx="37013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Infrastructure Elements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Human Elements [impact]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accent6">
                    <a:lumMod val="75000"/>
                  </a:schemeClr>
                </a:solidFill>
              </a:rPr>
              <a:t>Climate Responsive Elements [impact]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09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47C58B-39AA-78D7-1B2D-E1578AC42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CDA557-B757-259B-8ABC-3BF6484A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610912" y="99419"/>
            <a:ext cx="0" cy="254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9456" y="1186774"/>
            <a:ext cx="9163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33463" y="165370"/>
            <a:ext cx="4319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1: Designing climate-responsive outdoor public spaces and promoting engagement of citizens (EN)</a:t>
            </a:r>
            <a:endParaRPr lang="fr-BE" dirty="0"/>
          </a:p>
        </p:txBody>
      </p:sp>
      <p:sp>
        <p:nvSpPr>
          <p:cNvPr id="21" name="Rectangle 20"/>
          <p:cNvSpPr/>
          <p:nvPr/>
        </p:nvSpPr>
        <p:spPr>
          <a:xfrm>
            <a:off x="4748733" y="165370"/>
            <a:ext cx="42574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2: Designing climate-responsive outdoor public spaces and promoting engagement of citizens (AR)</a:t>
            </a:r>
            <a:endParaRPr lang="fr-BE" dirty="0"/>
          </a:p>
        </p:txBody>
      </p:sp>
      <p:sp>
        <p:nvSpPr>
          <p:cNvPr id="22" name="Rectangle 21"/>
          <p:cNvSpPr/>
          <p:nvPr/>
        </p:nvSpPr>
        <p:spPr>
          <a:xfrm>
            <a:off x="233463" y="1266167"/>
            <a:ext cx="4109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3: Steering Structure: Interdepartmental Communication framework/platform in municipalities</a:t>
            </a:r>
            <a:endParaRPr lang="fr-BE" dirty="0"/>
          </a:p>
        </p:txBody>
      </p:sp>
      <p:sp>
        <p:nvSpPr>
          <p:cNvPr id="10" name="Rectangle 9"/>
          <p:cNvSpPr/>
          <p:nvPr/>
        </p:nvSpPr>
        <p:spPr>
          <a:xfrm>
            <a:off x="4748733" y="1266167"/>
            <a:ext cx="4177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4: Optimizing existing building and urban design regulations by introducing key performance indicators and improving in-house capacity to drive change </a:t>
            </a:r>
            <a:endParaRPr lang="fr-BE" dirty="0"/>
          </a:p>
        </p:txBody>
      </p:sp>
      <p:sp>
        <p:nvSpPr>
          <p:cNvPr id="12" name="Rectangle 11"/>
          <p:cNvSpPr/>
          <p:nvPr/>
        </p:nvSpPr>
        <p:spPr>
          <a:xfrm>
            <a:off x="300037" y="2725315"/>
            <a:ext cx="86266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Structural and Strategic Actions: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Strategic City or Urban Master Plan including Land Uses Plan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Environmental City or Urban Master Plan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Climate Change and Sustainability Experts or Unit (In-house)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GIS Experts or Unit (In-house)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Reporting Unit (UN SDG, UNFCCC United Nations Framework Convention on Climate Change)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Urban Observatory and Monitoring Units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Resilience Plan (Flooding, Drought, Desertification, Fires, Heat waves, Power outages…)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9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47C58B-39AA-78D7-1B2D-E1578AC42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CDA557-B757-259B-8ABC-3BF6484A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pic>
        <p:nvPicPr>
          <p:cNvPr id="13" name="Google Shape;387;p49" descr="C:\Users\Administrator\Downloads\Localisation - Vulnérabilité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6273" y="1293748"/>
            <a:ext cx="1232612" cy="94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Ville de Bruxelles — Wikipé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99" y="1458520"/>
            <a:ext cx="479676" cy="46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383;p49"/>
          <p:cNvSpPr txBox="1"/>
          <p:nvPr/>
        </p:nvSpPr>
        <p:spPr>
          <a:xfrm>
            <a:off x="300038" y="359385"/>
            <a:ext cx="8743309" cy="55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0070C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000" dirty="0">
                <a:sym typeface="Arial"/>
              </a:rPr>
              <a:t>Validation: Simulation</a:t>
            </a:r>
            <a:endParaRPr sz="24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18" name="Google Shape;471;gfdceb8fbe7_0_1"/>
          <p:cNvPicPr preferRelativeResize="0"/>
          <p:nvPr/>
        </p:nvPicPr>
        <p:blipFill rotWithShape="1">
          <a:blip r:embed="rId6">
            <a:alphaModFix/>
          </a:blip>
          <a:srcRect l="2149" t="1961" r="602" b="2258"/>
          <a:stretch/>
        </p:blipFill>
        <p:spPr>
          <a:xfrm>
            <a:off x="694386" y="2592531"/>
            <a:ext cx="1702141" cy="107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00;g144fac72322_1_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3232" y="1918098"/>
            <a:ext cx="1060775" cy="58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618;g144fac72322_1_11"/>
          <p:cNvPicPr preferRelativeResize="0"/>
          <p:nvPr/>
        </p:nvPicPr>
        <p:blipFill rotWithShape="1">
          <a:blip r:embed="rId8">
            <a:alphaModFix/>
          </a:blip>
          <a:srcRect t="18642" r="37037" b="13577"/>
          <a:stretch/>
        </p:blipFill>
        <p:spPr>
          <a:xfrm>
            <a:off x="2053960" y="3997161"/>
            <a:ext cx="312911" cy="61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619;g144fac72322_1_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15801" y="3989254"/>
            <a:ext cx="824554" cy="618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035;g141fd36521b_5_23"/>
          <p:cNvPicPr preferRelativeResize="0"/>
          <p:nvPr/>
        </p:nvPicPr>
        <p:blipFill rotWithShape="1">
          <a:blip r:embed="rId10">
            <a:alphaModFix/>
          </a:blip>
          <a:srcRect l="10202" r="13600"/>
          <a:stretch/>
        </p:blipFill>
        <p:spPr>
          <a:xfrm>
            <a:off x="2238902" y="4655790"/>
            <a:ext cx="465092" cy="60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023;g146506bf90a_0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80913" y="4678785"/>
            <a:ext cx="822323" cy="77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006;p9" descr="kommraus | Cooles Wien – auch im Sommer!"/>
          <p:cNvPicPr preferRelativeResize="0"/>
          <p:nvPr/>
        </p:nvPicPr>
        <p:blipFill rotWithShape="1">
          <a:blip r:embed="rId12">
            <a:alphaModFix/>
          </a:blip>
          <a:srcRect l="29101" r="24138"/>
          <a:stretch/>
        </p:blipFill>
        <p:spPr>
          <a:xfrm>
            <a:off x="3592303" y="4694353"/>
            <a:ext cx="810923" cy="764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/>
          <p:cNvGrpSpPr/>
          <p:nvPr/>
        </p:nvGrpSpPr>
        <p:grpSpPr>
          <a:xfrm>
            <a:off x="2721012" y="4566367"/>
            <a:ext cx="616802" cy="799836"/>
            <a:chOff x="6832035" y="3543234"/>
            <a:chExt cx="1237889" cy="1961969"/>
          </a:xfrm>
        </p:grpSpPr>
        <p:pic>
          <p:nvPicPr>
            <p:cNvPr id="29" name="Picture 4" descr="Wireless Vantage Pro2 Weather Station - Davis Instruments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96" t="10501" r="26871" b="11170"/>
            <a:stretch/>
          </p:blipFill>
          <p:spPr bwMode="auto">
            <a:xfrm>
              <a:off x="6832035" y="3543234"/>
              <a:ext cx="1237889" cy="1961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6832035" y="4591729"/>
              <a:ext cx="483691" cy="7376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sz="1350"/>
            </a:p>
          </p:txBody>
        </p:sp>
      </p:grpSp>
      <p:pic>
        <p:nvPicPr>
          <p:cNvPr id="31" name="Picture 6" descr="DJI Matrice 200 V2 + Zenmuse XT Thermal Imaging Camera | COPTERS.E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54" y="4704507"/>
            <a:ext cx="744379" cy="74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l="62916" t="19333" r="11167" b="20074"/>
          <a:stretch/>
        </p:blipFill>
        <p:spPr>
          <a:xfrm>
            <a:off x="6398018" y="4175222"/>
            <a:ext cx="765810" cy="1007126"/>
          </a:xfrm>
          <a:prstGeom prst="rect">
            <a:avLst/>
          </a:prstGeom>
        </p:spPr>
      </p:pic>
      <p:pic>
        <p:nvPicPr>
          <p:cNvPr id="33" name="Google Shape;1078;g145b10b1b2e_0_24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200461" y="4505663"/>
            <a:ext cx="579299" cy="579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roup 33"/>
          <p:cNvGrpSpPr/>
          <p:nvPr/>
        </p:nvGrpSpPr>
        <p:grpSpPr>
          <a:xfrm>
            <a:off x="7209109" y="3974158"/>
            <a:ext cx="736602" cy="519831"/>
            <a:chOff x="2936217" y="3825240"/>
            <a:chExt cx="3206887" cy="2528570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36217" y="3897177"/>
              <a:ext cx="3084967" cy="2456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ectangle 35"/>
            <p:cNvSpPr/>
            <p:nvPr/>
          </p:nvSpPr>
          <p:spPr>
            <a:xfrm>
              <a:off x="5897880" y="3825240"/>
              <a:ext cx="243840" cy="175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777344" y="5707380"/>
              <a:ext cx="243840" cy="4305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853544" y="4648200"/>
              <a:ext cx="243840" cy="1017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9" name="Rectangle 38"/>
            <p:cNvSpPr/>
            <p:nvPr/>
          </p:nvSpPr>
          <p:spPr>
            <a:xfrm flipV="1">
              <a:off x="5899264" y="4446270"/>
              <a:ext cx="243840" cy="236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40" name="Google Shape;1035;g1471337789c_2_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496382" y="1401896"/>
            <a:ext cx="1024520" cy="72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889;g144fac72322_1_33"/>
          <p:cNvPicPr preferRelativeResize="0"/>
          <p:nvPr/>
        </p:nvPicPr>
        <p:blipFill rotWithShape="1">
          <a:blip r:embed="rId19">
            <a:alphaModFix/>
          </a:blip>
          <a:srcRect l="7096" t="13117" r="9600" b="19303"/>
          <a:stretch/>
        </p:blipFill>
        <p:spPr>
          <a:xfrm>
            <a:off x="7062688" y="2140724"/>
            <a:ext cx="1569720" cy="71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44;g1471337789c_2_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526965" y="1432005"/>
            <a:ext cx="978010" cy="71904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 42"/>
          <p:cNvSpPr/>
          <p:nvPr/>
        </p:nvSpPr>
        <p:spPr>
          <a:xfrm>
            <a:off x="2678808" y="1218926"/>
            <a:ext cx="183768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Arial Black" panose="020B0A04020102020204" pitchFamily="34" charset="0"/>
                <a:sym typeface="Arial"/>
              </a:rPr>
              <a:t>Satellite Mapping</a:t>
            </a:r>
            <a:endParaRPr lang="fr-BE" sz="1350" dirty="0"/>
          </a:p>
        </p:txBody>
      </p:sp>
      <p:sp>
        <p:nvSpPr>
          <p:cNvPr id="44" name="Rectangle 43"/>
          <p:cNvSpPr/>
          <p:nvPr/>
        </p:nvSpPr>
        <p:spPr>
          <a:xfrm>
            <a:off x="1326214" y="2309089"/>
            <a:ext cx="153118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Arial Black" panose="020B0A04020102020204" pitchFamily="34" charset="0"/>
                <a:sym typeface="Arial"/>
              </a:rPr>
              <a:t>UHI Hot Spots</a:t>
            </a:r>
            <a:endParaRPr lang="fr-BE" sz="1350" dirty="0"/>
          </a:p>
        </p:txBody>
      </p:sp>
      <p:sp>
        <p:nvSpPr>
          <p:cNvPr id="45" name="Rectangle 44"/>
          <p:cNvSpPr/>
          <p:nvPr/>
        </p:nvSpPr>
        <p:spPr>
          <a:xfrm>
            <a:off x="2189423" y="3750322"/>
            <a:ext cx="11945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Arial Black" panose="020B0A04020102020204" pitchFamily="34" charset="0"/>
                <a:sym typeface="Arial"/>
              </a:rPr>
              <a:t>Monitoring</a:t>
            </a:r>
            <a:endParaRPr lang="fr-BE" sz="1350" dirty="0"/>
          </a:p>
        </p:txBody>
      </p:sp>
      <p:sp>
        <p:nvSpPr>
          <p:cNvPr id="46" name="Rectangle 45"/>
          <p:cNvSpPr/>
          <p:nvPr/>
        </p:nvSpPr>
        <p:spPr>
          <a:xfrm>
            <a:off x="3833494" y="4220935"/>
            <a:ext cx="179735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Drone</a:t>
            </a:r>
          </a:p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Thermal Imaging</a:t>
            </a:r>
            <a:endParaRPr lang="fr-BE" sz="1350" dirty="0"/>
          </a:p>
        </p:txBody>
      </p:sp>
      <p:sp>
        <p:nvSpPr>
          <p:cNvPr id="47" name="Rectangle 46"/>
          <p:cNvSpPr/>
          <p:nvPr/>
        </p:nvSpPr>
        <p:spPr>
          <a:xfrm>
            <a:off x="6201310" y="3888822"/>
            <a:ext cx="83465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Survey</a:t>
            </a:r>
            <a:endParaRPr lang="fr-BE" sz="1350" dirty="0"/>
          </a:p>
        </p:txBody>
      </p:sp>
      <p:sp>
        <p:nvSpPr>
          <p:cNvPr id="48" name="Rectangle 47"/>
          <p:cNvSpPr/>
          <p:nvPr/>
        </p:nvSpPr>
        <p:spPr>
          <a:xfrm>
            <a:off x="6496173" y="5158398"/>
            <a:ext cx="52129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PET</a:t>
            </a:r>
            <a:endParaRPr lang="fr-BE" sz="13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704927" y="1856311"/>
            <a:ext cx="116570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3D Models</a:t>
            </a:r>
            <a:endParaRPr lang="fr-BE" sz="1350" dirty="0"/>
          </a:p>
        </p:txBody>
      </p:sp>
      <p:sp>
        <p:nvSpPr>
          <p:cNvPr id="50" name="Rectangle 49"/>
          <p:cNvSpPr/>
          <p:nvPr/>
        </p:nvSpPr>
        <p:spPr>
          <a:xfrm>
            <a:off x="4946062" y="1160553"/>
            <a:ext cx="10791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ENVI-met</a:t>
            </a:r>
            <a:endParaRPr lang="fr-BE" sz="135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11" y="3218114"/>
            <a:ext cx="1188572" cy="66848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296269" y="3029388"/>
            <a:ext cx="8992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Collage</a:t>
            </a:r>
            <a:endParaRPr lang="fr-BE" sz="1350" dirty="0"/>
          </a:p>
        </p:txBody>
      </p:sp>
      <p:cxnSp>
        <p:nvCxnSpPr>
          <p:cNvPr id="53" name="Straight Arrow Connector 52"/>
          <p:cNvCxnSpPr>
            <a:stCxn id="45" idx="3"/>
          </p:cNvCxnSpPr>
          <p:nvPr/>
        </p:nvCxnSpPr>
        <p:spPr>
          <a:xfrm flipV="1">
            <a:off x="3337814" y="1327555"/>
            <a:ext cx="1532343" cy="256126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12" descr="Devil &amp; Demon Delivers Supercomputers For Everyone by PVC News Staff -  ProVideo Coalition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90" y="1167942"/>
            <a:ext cx="717248" cy="5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3377597" y="2328050"/>
            <a:ext cx="2619628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>
                <a:latin typeface="Arial Black" panose="020B0A04020102020204" pitchFamily="34" charset="0"/>
                <a:sym typeface="Arial"/>
              </a:rPr>
              <a:t>Evidence-based Design</a:t>
            </a:r>
            <a:endParaRPr lang="fr-BE" sz="15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3"/>
          <a:srcRect l="34166" t="28496" r="31333" b="21999"/>
          <a:stretch/>
        </p:blipFill>
        <p:spPr>
          <a:xfrm>
            <a:off x="3494417" y="2700256"/>
            <a:ext cx="1185148" cy="95658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3521434" y="2543857"/>
            <a:ext cx="22749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Plan         Measure           Evidence</a:t>
            </a:r>
            <a:endParaRPr lang="fr-BE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Arrow Connector 57"/>
          <p:cNvCxnSpPr>
            <a:endCxn id="52" idx="1"/>
          </p:cNvCxnSpPr>
          <p:nvPr/>
        </p:nvCxnSpPr>
        <p:spPr>
          <a:xfrm flipV="1">
            <a:off x="4770828" y="3167888"/>
            <a:ext cx="2548541" cy="1084885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2078502" y="2146714"/>
            <a:ext cx="160400" cy="2148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189424" y="3487291"/>
            <a:ext cx="319619" cy="309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3288975" y="4175222"/>
            <a:ext cx="1113635" cy="2561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5248674" y="4175222"/>
            <a:ext cx="1077323" cy="2402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6868297" y="3641358"/>
            <a:ext cx="370124" cy="2840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7592021" y="2849039"/>
            <a:ext cx="32490" cy="2445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5950177" y="1401896"/>
            <a:ext cx="1088300" cy="4757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50" idx="1"/>
          </p:cNvCxnSpPr>
          <p:nvPr/>
        </p:nvCxnSpPr>
        <p:spPr>
          <a:xfrm rot="10800000" flipV="1">
            <a:off x="4490320" y="1299052"/>
            <a:ext cx="478826" cy="1078748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6" idx="0"/>
          </p:cNvCxnSpPr>
          <p:nvPr/>
        </p:nvCxnSpPr>
        <p:spPr>
          <a:xfrm flipV="1">
            <a:off x="4732170" y="2127488"/>
            <a:ext cx="2136128" cy="209344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049188" y="1630447"/>
            <a:ext cx="1151277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2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64 Core Workstation</a:t>
            </a:r>
            <a:endParaRPr lang="fr-BE" sz="825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9" t="1964" r="41112" b="7196"/>
          <a:stretch/>
        </p:blipFill>
        <p:spPr>
          <a:xfrm>
            <a:off x="4730724" y="2713269"/>
            <a:ext cx="607598" cy="92809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 t="4190" r="5114" b="10857"/>
          <a:stretch/>
        </p:blipFill>
        <p:spPr>
          <a:xfrm>
            <a:off x="5374437" y="2721976"/>
            <a:ext cx="1089914" cy="8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93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47C58B-39AA-78D7-1B2D-E1578AC42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CDA557-B757-259B-8ABC-3BF6484A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16" name="Google Shape;383;p49"/>
          <p:cNvSpPr txBox="1"/>
          <p:nvPr/>
        </p:nvSpPr>
        <p:spPr>
          <a:xfrm>
            <a:off x="300038" y="359385"/>
            <a:ext cx="8743309" cy="55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0070C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000" dirty="0">
                <a:sym typeface="Arial"/>
              </a:rPr>
              <a:t>Validation: Water Budget</a:t>
            </a:r>
            <a:endParaRPr sz="24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0020" y="1225555"/>
            <a:ext cx="2489015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Heatwaves Vulnerability</a:t>
            </a:r>
          </a:p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Mapping</a:t>
            </a:r>
            <a:endParaRPr lang="fr-BE" sz="1350" dirty="0"/>
          </a:p>
          <a:p>
            <a:endParaRPr lang="fr-BE" sz="1350" dirty="0"/>
          </a:p>
        </p:txBody>
      </p:sp>
      <p:sp>
        <p:nvSpPr>
          <p:cNvPr id="7" name="Rectangle 6"/>
          <p:cNvSpPr/>
          <p:nvPr/>
        </p:nvSpPr>
        <p:spPr>
          <a:xfrm>
            <a:off x="562920" y="2672949"/>
            <a:ext cx="246830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Arial Black" panose="020B0A04020102020204" pitchFamily="34" charset="0"/>
                <a:sym typeface="Arial"/>
              </a:rPr>
              <a:t>Parks Cool Island Effect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2110949" y="3779503"/>
            <a:ext cx="11945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Arial Black" panose="020B0A04020102020204" pitchFamily="34" charset="0"/>
                <a:sym typeface="Arial"/>
              </a:rPr>
              <a:t>Monitoring</a:t>
            </a:r>
            <a:endParaRPr lang="fr-BE" sz="1350" dirty="0"/>
          </a:p>
        </p:txBody>
      </p:sp>
      <p:sp>
        <p:nvSpPr>
          <p:cNvPr id="9" name="Rectangle 8"/>
          <p:cNvSpPr/>
          <p:nvPr/>
        </p:nvSpPr>
        <p:spPr>
          <a:xfrm>
            <a:off x="6150750" y="1885492"/>
            <a:ext cx="211711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Algorithm Validation</a:t>
            </a:r>
            <a:endParaRPr lang="fr-BE" sz="1350" dirty="0"/>
          </a:p>
        </p:txBody>
      </p:sp>
      <p:sp>
        <p:nvSpPr>
          <p:cNvPr id="10" name="Rectangle 9"/>
          <p:cNvSpPr/>
          <p:nvPr/>
        </p:nvSpPr>
        <p:spPr>
          <a:xfrm>
            <a:off x="4356424" y="1189734"/>
            <a:ext cx="21014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Optimal Control Alg.</a:t>
            </a:r>
            <a:endParaRPr lang="fr-BE" sz="1350" dirty="0"/>
          </a:p>
        </p:txBody>
      </p:sp>
      <p:sp>
        <p:nvSpPr>
          <p:cNvPr id="11" name="Rectangle 10"/>
          <p:cNvSpPr/>
          <p:nvPr/>
        </p:nvSpPr>
        <p:spPr>
          <a:xfrm>
            <a:off x="6417675" y="3066138"/>
            <a:ext cx="23789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AI Module for Irrigation</a:t>
            </a:r>
            <a:endParaRPr lang="fr-BE" sz="1350" dirty="0"/>
          </a:p>
        </p:txBody>
      </p:sp>
      <p:pic>
        <p:nvPicPr>
          <p:cNvPr id="12" name="Picture 12" descr="Devil &amp; Demon Delivers Supercomputers For Everyone by PVC News Staff -  ProVideo Coali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16" y="1197123"/>
            <a:ext cx="717248" cy="50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533639" y="1839689"/>
            <a:ext cx="2111475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500" dirty="0">
                <a:latin typeface="Arial Black" panose="020B0A04020102020204" pitchFamily="34" charset="0"/>
                <a:sym typeface="Arial"/>
              </a:rPr>
              <a:t>Optimal Irrigation </a:t>
            </a:r>
          </a:p>
          <a:p>
            <a:pPr algn="ctr"/>
            <a:r>
              <a:rPr lang="en-US" sz="1500" dirty="0">
                <a:latin typeface="Arial Black" panose="020B0A04020102020204" pitchFamily="34" charset="0"/>
                <a:sym typeface="Arial"/>
              </a:rPr>
              <a:t>and Cooling</a:t>
            </a:r>
            <a:endParaRPr lang="fr-BE" sz="1500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445740" y="3821190"/>
            <a:ext cx="2886659" cy="301294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824904" y="2459477"/>
            <a:ext cx="160400" cy="2148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01662" y="3617750"/>
            <a:ext cx="319619" cy="3097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3210502" y="4204403"/>
            <a:ext cx="701726" cy="3338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70200" y="4204403"/>
            <a:ext cx="1077323" cy="2402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513547" y="2878220"/>
            <a:ext cx="32490" cy="2445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871703" y="1431077"/>
            <a:ext cx="1088300" cy="4757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cxnSpLocks/>
            <a:stCxn id="10" idx="1"/>
          </p:cNvCxnSpPr>
          <p:nvPr/>
        </p:nvCxnSpPr>
        <p:spPr>
          <a:xfrm rot="10800000" flipH="1" flipV="1">
            <a:off x="4379523" y="1328233"/>
            <a:ext cx="127190" cy="507900"/>
          </a:xfrm>
          <a:prstGeom prst="bentConnector4">
            <a:avLst>
              <a:gd name="adj1" fmla="val -134798"/>
              <a:gd name="adj2" fmla="val 636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4661503" y="2641519"/>
            <a:ext cx="2136126" cy="2093447"/>
          </a:xfrm>
          <a:prstGeom prst="straightConnector1">
            <a:avLst/>
          </a:prstGeom>
          <a:ln w="127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970714" y="1659628"/>
            <a:ext cx="1151277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2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64 Core Workstation</a:t>
            </a:r>
            <a:endParaRPr lang="fr-BE" sz="825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2A2147-6A7A-348E-7480-9D7D0E7CF3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73" t="35591" r="12965" b="31567"/>
          <a:stretch/>
        </p:blipFill>
        <p:spPr>
          <a:xfrm>
            <a:off x="1117309" y="2908745"/>
            <a:ext cx="1362683" cy="636310"/>
          </a:xfrm>
          <a:prstGeom prst="rect">
            <a:avLst/>
          </a:prstGeom>
        </p:spPr>
      </p:pic>
      <p:pic>
        <p:nvPicPr>
          <p:cNvPr id="26" name="Picture 2" descr="A stylised map focussed on the main urban areas in the Greater Sydney Region showing areas which are either more, or less, vulnerable to heatwaves.">
            <a:extLst>
              <a:ext uri="{FF2B5EF4-FFF2-40B4-BE49-F238E27FC236}">
                <a16:creationId xmlns:a16="http://schemas.microsoft.com/office/drawing/2014/main" id="{34681246-D6CE-2335-4027-A011B6C5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46" y="1665362"/>
            <a:ext cx="1907714" cy="75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81E6021-AF1F-1DA2-9F18-40B1E5E0D170}"/>
              </a:ext>
            </a:extLst>
          </p:cNvPr>
          <p:cNvSpPr/>
          <p:nvPr/>
        </p:nvSpPr>
        <p:spPr>
          <a:xfrm>
            <a:off x="394688" y="3520360"/>
            <a:ext cx="14734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Sydney Olympic Park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D1F3BA8-4C97-BCE4-45ED-1F7F479D9710}"/>
              </a:ext>
            </a:extLst>
          </p:cNvPr>
          <p:cNvSpPr/>
          <p:nvPr/>
        </p:nvSpPr>
        <p:spPr>
          <a:xfrm>
            <a:off x="2063292" y="5083129"/>
            <a:ext cx="14750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50 Low-Cost Sensors</a:t>
            </a:r>
            <a:endParaRPr lang="en-US" sz="10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9" name="Picture 4" descr="Installation of weather sensor">
            <a:extLst>
              <a:ext uri="{FF2B5EF4-FFF2-40B4-BE49-F238E27FC236}">
                <a16:creationId xmlns:a16="http://schemas.microsoft.com/office/drawing/2014/main" id="{87BE2EF2-9E45-FFD1-5C50-0D573C8CC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2" t="24115" r="26321" b="24274"/>
          <a:stretch/>
        </p:blipFill>
        <p:spPr bwMode="auto">
          <a:xfrm>
            <a:off x="1977609" y="4072139"/>
            <a:ext cx="1425923" cy="9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8AA0B6D-E79D-CA07-DA4E-A6EF68E93434}"/>
              </a:ext>
            </a:extLst>
          </p:cNvPr>
          <p:cNvSpPr/>
          <p:nvPr/>
        </p:nvSpPr>
        <p:spPr>
          <a:xfrm>
            <a:off x="170505" y="5541438"/>
            <a:ext cx="572143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Sources: </a:t>
            </a:r>
            <a:r>
              <a:rPr lang="en-US" sz="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Kineses</a:t>
            </a:r>
            <a:r>
              <a:rPr lang="en-US" sz="7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2016m 2022 </a:t>
            </a:r>
            <a:r>
              <a:rPr lang="en-US" sz="7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Pfautsch</a:t>
            </a:r>
            <a:r>
              <a:rPr lang="en-US" sz="75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https://www.uts.edu.au/isf/explore-research/projects/new-south-wales-coolest-public-park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741701" y="4933008"/>
            <a:ext cx="18093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Weather Stations</a:t>
            </a:r>
            <a:endParaRPr lang="fr-BE" sz="135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FD4A3F0-034D-6BD4-8CD8-B827B153F2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388" t="36518" r="41619" b="33486"/>
          <a:stretch/>
        </p:blipFill>
        <p:spPr>
          <a:xfrm>
            <a:off x="3984761" y="3879783"/>
            <a:ext cx="1264216" cy="10669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37E0194-D3A1-0915-4AA7-7C2014BB3C4B}"/>
              </a:ext>
            </a:extLst>
          </p:cNvPr>
          <p:cNvSpPr txBox="1"/>
          <p:nvPr/>
        </p:nvSpPr>
        <p:spPr>
          <a:xfrm>
            <a:off x="3951818" y="5155847"/>
            <a:ext cx="135191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30 Weather Stations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9C86AF5-EE7F-81C5-765B-E9CA2BCBB3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902" t="49386" r="48394" b="32840"/>
          <a:stretch/>
        </p:blipFill>
        <p:spPr>
          <a:xfrm>
            <a:off x="6385877" y="3322174"/>
            <a:ext cx="1443173" cy="98125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5736CBA-64D6-8006-475A-8B406461DE73}"/>
              </a:ext>
            </a:extLst>
          </p:cNvPr>
          <p:cNvSpPr/>
          <p:nvPr/>
        </p:nvSpPr>
        <p:spPr>
          <a:xfrm>
            <a:off x="6550344" y="4293364"/>
            <a:ext cx="13179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dirty="0">
                <a:latin typeface="Arial Black" panose="020B0A04020102020204" pitchFamily="34" charset="0"/>
                <a:sym typeface="Arial"/>
              </a:rPr>
              <a:t>Digital Twin</a:t>
            </a:r>
            <a:endParaRPr lang="fr-BE" sz="1350" dirty="0"/>
          </a:p>
        </p:txBody>
      </p:sp>
      <p:pic>
        <p:nvPicPr>
          <p:cNvPr id="36" name="Picture 6" descr="How AI can help water go further in farming | World Economic Forum">
            <a:extLst>
              <a:ext uri="{FF2B5EF4-FFF2-40B4-BE49-F238E27FC236}">
                <a16:creationId xmlns:a16="http://schemas.microsoft.com/office/drawing/2014/main" id="{D77209AA-4B69-9633-4692-F32FB1C1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732" y="2331861"/>
            <a:ext cx="2064900" cy="13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The Irrigator: AI-powered irrigation robot - Hackster.io">
            <a:extLst>
              <a:ext uri="{FF2B5EF4-FFF2-40B4-BE49-F238E27FC236}">
                <a16:creationId xmlns:a16="http://schemas.microsoft.com/office/drawing/2014/main" id="{D17951DD-AB6E-0DFE-0F93-C4F17BF17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07" y="2155181"/>
            <a:ext cx="1427248" cy="73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47C58B-39AA-78D7-1B2D-E1578AC42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CDA557-B757-259B-8ABC-3BF6484A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16" name="Google Shape;383;p49"/>
          <p:cNvSpPr txBox="1"/>
          <p:nvPr/>
        </p:nvSpPr>
        <p:spPr>
          <a:xfrm>
            <a:off x="300038" y="359385"/>
            <a:ext cx="8743309" cy="55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0070C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000" dirty="0">
                <a:sym typeface="Arial"/>
              </a:rPr>
              <a:t>Validation: The Frog walk</a:t>
            </a:r>
            <a:endParaRPr sz="2400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71" name="Picture 4" descr="http://ih.constantcontact.com/fs172/1101960157170/img/482.jpg?a=11098093063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73" y="1210885"/>
            <a:ext cx="5121680" cy="43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04 Water and Biodiversity_Page_10"/>
          <p:cNvPicPr>
            <a:picLocks noGrp="1" noChangeAspect="1"/>
          </p:cNvPicPr>
          <p:nvPr isPhoto="1"/>
        </p:nvPicPr>
        <p:blipFill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9" t="-511" r="56754" b="353"/>
          <a:stretch/>
        </p:blipFill>
        <p:spPr>
          <a:xfrm>
            <a:off x="554477" y="1210885"/>
            <a:ext cx="2668722" cy="4303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197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0549FB-8F2C-06CC-0105-856DAB23C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3" y="208490"/>
            <a:ext cx="4164201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Validation with End Beneficiaries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A902CD-5691-B1D3-E570-27BC27CA7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993001"/>
              </p:ext>
            </p:extLst>
          </p:nvPr>
        </p:nvGraphicFramePr>
        <p:xfrm>
          <a:off x="455759" y="1538225"/>
          <a:ext cx="8232481" cy="2490436"/>
        </p:xfrm>
        <a:graphic>
          <a:graphicData uri="http://schemas.openxmlformats.org/drawingml/2006/table">
            <a:tbl>
              <a:tblPr firstRow="1" firstCol="1" bandRow="1"/>
              <a:tblGrid>
                <a:gridCol w="789844">
                  <a:extLst>
                    <a:ext uri="{9D8B030D-6E8A-4147-A177-3AD203B41FA5}">
                      <a16:colId xmlns:a16="http://schemas.microsoft.com/office/drawing/2014/main" val="1620213795"/>
                    </a:ext>
                  </a:extLst>
                </a:gridCol>
                <a:gridCol w="1591803">
                  <a:extLst>
                    <a:ext uri="{9D8B030D-6E8A-4147-A177-3AD203B41FA5}">
                      <a16:colId xmlns:a16="http://schemas.microsoft.com/office/drawing/2014/main" val="2633845750"/>
                    </a:ext>
                  </a:extLst>
                </a:gridCol>
                <a:gridCol w="1506613">
                  <a:extLst>
                    <a:ext uri="{9D8B030D-6E8A-4147-A177-3AD203B41FA5}">
                      <a16:colId xmlns:a16="http://schemas.microsoft.com/office/drawing/2014/main" val="2209606165"/>
                    </a:ext>
                  </a:extLst>
                </a:gridCol>
                <a:gridCol w="1192717">
                  <a:extLst>
                    <a:ext uri="{9D8B030D-6E8A-4147-A177-3AD203B41FA5}">
                      <a16:colId xmlns:a16="http://schemas.microsoft.com/office/drawing/2014/main" val="2929313029"/>
                    </a:ext>
                  </a:extLst>
                </a:gridCol>
                <a:gridCol w="1575752">
                  <a:extLst>
                    <a:ext uri="{9D8B030D-6E8A-4147-A177-3AD203B41FA5}">
                      <a16:colId xmlns:a16="http://schemas.microsoft.com/office/drawing/2014/main" val="2360432931"/>
                    </a:ext>
                  </a:extLst>
                </a:gridCol>
                <a:gridCol w="1575752">
                  <a:extLst>
                    <a:ext uri="{9D8B030D-6E8A-4147-A177-3AD203B41FA5}">
                      <a16:colId xmlns:a16="http://schemas.microsoft.com/office/drawing/2014/main" val="4023264258"/>
                    </a:ext>
                  </a:extLst>
                </a:gridCol>
              </a:tblGrid>
              <a:tr h="270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</a:rPr>
                        <a:t>No.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</a:rPr>
                        <a:t>Name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</a:rPr>
                        <a:t>Affiliation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</a:rPr>
                        <a:t>Contact Info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</a:rPr>
                        <a:t>Validation Sub-topic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</a:rPr>
                        <a:t>Feedback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301893"/>
                  </a:ext>
                </a:extLst>
              </a:tr>
              <a:tr h="4783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1</a:t>
                      </a: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057159"/>
                  </a:ext>
                </a:extLst>
              </a:tr>
              <a:tr h="527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413424"/>
                  </a:ext>
                </a:extLst>
              </a:tr>
              <a:tr h="525727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entury Gothic" panose="020B0502020202020204" pitchFamily="34" charset="0"/>
                        <a:ea typeface="Century Gothic" panose="020B0502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610606"/>
                  </a:ext>
                </a:extLst>
              </a:tr>
              <a:tr h="490357">
                <a:tc>
                  <a:txBody>
                    <a:bodyPr/>
                    <a:lstStyle/>
                    <a:p>
                      <a:pPr marL="241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entury Gothic" panose="020B0502020202020204" pitchFamily="34" charset="0"/>
                          <a:ea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143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705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296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AED17BD-45D4-E0FC-E264-B12FB0B80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8E572D1-9AFE-667F-6040-AE7CDA2F7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0549FB-8F2C-06CC-0105-856DAB23C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63" y="208490"/>
            <a:ext cx="4164201" cy="494676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Final Presentations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90B1BD-42E6-861F-70BF-64A33CAFBB16}"/>
              </a:ext>
            </a:extLst>
          </p:cNvPr>
          <p:cNvSpPr/>
          <p:nvPr/>
        </p:nvSpPr>
        <p:spPr>
          <a:xfrm>
            <a:off x="800923" y="1696747"/>
            <a:ext cx="102125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884160-0EFF-6847-0049-A605B2DBC463}"/>
              </a:ext>
            </a:extLst>
          </p:cNvPr>
          <p:cNvSpPr txBox="1"/>
          <p:nvPr/>
        </p:nvSpPr>
        <p:spPr>
          <a:xfrm>
            <a:off x="1944756" y="1718547"/>
            <a:ext cx="5254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 March 9</a:t>
            </a:r>
            <a:r>
              <a:rPr lang="en-US" sz="1600" baseline="30000" dirty="0"/>
              <a:t>th</a:t>
            </a:r>
            <a:r>
              <a:rPr lang="en-US" sz="1600" dirty="0"/>
              <a:t> @ 10:00 Sharp!</a:t>
            </a:r>
            <a:endParaRPr lang="en-US" sz="16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EE8932-1B22-2836-0B77-65DD261DE55D}"/>
              </a:ext>
            </a:extLst>
          </p:cNvPr>
          <p:cNvSpPr txBox="1"/>
          <p:nvPr/>
        </p:nvSpPr>
        <p:spPr>
          <a:xfrm>
            <a:off x="1944756" y="2484841"/>
            <a:ext cx="6398322" cy="37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Presenting a High-Level project idea and approach for implementation</a:t>
            </a:r>
            <a:endParaRPr lang="en-US" sz="1600" b="1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5AFAB4-ADB6-34C3-4B3D-A1D13512A1BE}"/>
              </a:ext>
            </a:extLst>
          </p:cNvPr>
          <p:cNvSpPr/>
          <p:nvPr/>
        </p:nvSpPr>
        <p:spPr>
          <a:xfrm>
            <a:off x="800922" y="2479968"/>
            <a:ext cx="102125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3D9BF0-CD79-D91F-A88E-A758CA8A6EC1}"/>
              </a:ext>
            </a:extLst>
          </p:cNvPr>
          <p:cNvSpPr/>
          <p:nvPr/>
        </p:nvSpPr>
        <p:spPr>
          <a:xfrm>
            <a:off x="800922" y="3263189"/>
            <a:ext cx="102125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What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432D1E-3B70-0DC0-DC9E-E43C92AC5C87}"/>
              </a:ext>
            </a:extLst>
          </p:cNvPr>
          <p:cNvSpPr txBox="1"/>
          <p:nvPr/>
        </p:nvSpPr>
        <p:spPr>
          <a:xfrm>
            <a:off x="1944756" y="3285133"/>
            <a:ext cx="6398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No </a:t>
            </a:r>
            <a:r>
              <a:rPr lang="en-US" sz="1600" dirty="0" err="1">
                <a:solidFill>
                  <a:srgbClr val="FF0000"/>
                </a:solidFill>
              </a:rPr>
              <a:t>Powerpoint</a:t>
            </a:r>
            <a:r>
              <a:rPr lang="en-US" sz="1600" dirty="0">
                <a:solidFill>
                  <a:srgbClr val="FF0000"/>
                </a:solidFill>
              </a:rPr>
              <a:t> Allowed!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Needs to be creative and appealing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You can use your sheets but only as a supporting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Can be using:</a:t>
            </a:r>
          </a:p>
          <a:p>
            <a:pPr marL="685800" indent="-401638">
              <a:buFont typeface="+mj-lt"/>
              <a:buAutoNum type="arabicPeriod"/>
            </a:pPr>
            <a:r>
              <a:rPr lang="en-US" sz="1600" b="1" i="1" dirty="0"/>
              <a:t>Story Telling</a:t>
            </a:r>
          </a:p>
          <a:p>
            <a:pPr marL="685800" indent="-401638">
              <a:buFont typeface="+mj-lt"/>
              <a:buAutoNum type="arabicPeriod"/>
            </a:pPr>
            <a:r>
              <a:rPr lang="en-US" sz="1600" b="1" i="1" dirty="0"/>
              <a:t>Role Playing</a:t>
            </a:r>
          </a:p>
          <a:p>
            <a:pPr marL="685800" indent="-401638">
              <a:buFont typeface="+mj-lt"/>
              <a:buAutoNum type="arabicPeriod"/>
            </a:pPr>
            <a:r>
              <a:rPr lang="en-US" sz="1600" b="1" i="1" dirty="0"/>
              <a:t>Mini Video (by phone)</a:t>
            </a:r>
          </a:p>
          <a:p>
            <a:pPr marL="685800" indent="-401638">
              <a:buFont typeface="+mj-lt"/>
              <a:buAutoNum type="arabicPeriod"/>
            </a:pPr>
            <a:r>
              <a:rPr lang="en-US" sz="1600" b="1" i="1" dirty="0"/>
              <a:t>1 Photo Only</a:t>
            </a:r>
          </a:p>
          <a:p>
            <a:pPr marL="685800" indent="-401638">
              <a:buFont typeface="+mj-lt"/>
              <a:buAutoNum type="arabicPeriod"/>
            </a:pPr>
            <a:endParaRPr lang="en-US" sz="16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543540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ECE7CE-16AE-D057-1FB7-20F1CBE8E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3EBDD3-3A78-FEEE-F8E3-2525C6BC4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90" y="176053"/>
            <a:ext cx="8758238" cy="48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Working Groups</a:t>
            </a:r>
            <a:endParaRPr lang="en-US" altLang="en-US" sz="2000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EEECDABF-286D-DE75-48F6-CE5753A146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CA3E36-4BAE-2753-07D1-31C2E7DAA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045292"/>
              </p:ext>
            </p:extLst>
          </p:nvPr>
        </p:nvGraphicFramePr>
        <p:xfrm>
          <a:off x="634408" y="1134209"/>
          <a:ext cx="7670256" cy="3802816"/>
        </p:xfrm>
        <a:graphic>
          <a:graphicData uri="http://schemas.openxmlformats.org/drawingml/2006/table">
            <a:tbl>
              <a:tblPr firstRow="1" firstCol="1" bandRow="1"/>
              <a:tblGrid>
                <a:gridCol w="3835128">
                  <a:extLst>
                    <a:ext uri="{9D8B030D-6E8A-4147-A177-3AD203B41FA5}">
                      <a16:colId xmlns:a16="http://schemas.microsoft.com/office/drawing/2014/main" val="1620213795"/>
                    </a:ext>
                  </a:extLst>
                </a:gridCol>
                <a:gridCol w="3835128">
                  <a:extLst>
                    <a:ext uri="{9D8B030D-6E8A-4147-A177-3AD203B41FA5}">
                      <a16:colId xmlns:a16="http://schemas.microsoft.com/office/drawing/2014/main" val="50573557"/>
                    </a:ext>
                  </a:extLst>
                </a:gridCol>
              </a:tblGrid>
              <a:tr h="476856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Group 1: Designing climate-responsive outdoor public spaces and promoting engagement of citizens (EN) 	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Group 2: Designing climate-responsive outdoor public spaces and promoting engagement of citizens (AR) 	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301893"/>
                  </a:ext>
                </a:extLst>
              </a:tr>
              <a:tr h="43664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Kisumu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Hebron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413424"/>
                  </a:ext>
                </a:extLst>
              </a:tr>
              <a:tr h="43099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Chililabombwe</a:t>
                      </a: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Adrar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610606"/>
                  </a:ext>
                </a:extLst>
              </a:tr>
              <a:tr h="43099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Sahab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Bab Amman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224979"/>
                  </a:ext>
                </a:extLst>
              </a:tr>
              <a:tr h="4012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Zarqa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 Kef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00017"/>
                  </a:ext>
                </a:extLst>
              </a:tr>
              <a:tr h="4179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Khan Younis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Sidi Bouzid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38601"/>
                  </a:ext>
                </a:extLst>
              </a:tr>
              <a:tr h="430991">
                <a:tc>
                  <a:txBody>
                    <a:bodyPr/>
                    <a:lstStyle/>
                    <a:p>
                      <a:pPr algn="ctr"/>
                      <a:endParaRPr lang="en-US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Abasan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54919"/>
                  </a:ext>
                </a:extLst>
              </a:tr>
              <a:tr h="430991">
                <a:tc>
                  <a:txBody>
                    <a:bodyPr/>
                    <a:lstStyle/>
                    <a:p>
                      <a:pPr algn="ctr"/>
                      <a:endParaRPr lang="en-US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573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570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ECE7CE-16AE-D057-1FB7-20F1CBE8E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3EBDD3-3A78-FEEE-F8E3-2525C6BC4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90" y="176053"/>
            <a:ext cx="8758238" cy="48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Working Groups</a:t>
            </a:r>
            <a:endParaRPr lang="en-US" altLang="en-US" sz="2000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EEECDABF-286D-DE75-48F6-CE5753A146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CA3E36-4BAE-2753-07D1-31C2E7DAA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474038"/>
              </p:ext>
            </p:extLst>
          </p:nvPr>
        </p:nvGraphicFramePr>
        <p:xfrm>
          <a:off x="634408" y="1134209"/>
          <a:ext cx="7670256" cy="3537237"/>
        </p:xfrm>
        <a:graphic>
          <a:graphicData uri="http://schemas.openxmlformats.org/drawingml/2006/table">
            <a:tbl>
              <a:tblPr firstRow="1" firstCol="1" bandRow="1"/>
              <a:tblGrid>
                <a:gridCol w="3835128">
                  <a:extLst>
                    <a:ext uri="{9D8B030D-6E8A-4147-A177-3AD203B41FA5}">
                      <a16:colId xmlns:a16="http://schemas.microsoft.com/office/drawing/2014/main" val="1620213795"/>
                    </a:ext>
                  </a:extLst>
                </a:gridCol>
                <a:gridCol w="3835128">
                  <a:extLst>
                    <a:ext uri="{9D8B030D-6E8A-4147-A177-3AD203B41FA5}">
                      <a16:colId xmlns:a16="http://schemas.microsoft.com/office/drawing/2014/main" val="50573557"/>
                    </a:ext>
                  </a:extLst>
                </a:gridCol>
              </a:tblGrid>
              <a:tr h="476856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Group 3: Steering Structure: Interdepartmental Communication framework/platform in municipalities (AR) 		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Group 4: Optimizing existing building and urban design regulations by introducing key performance indicators and improving in-house capacity to drive change (AR)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301893"/>
                  </a:ext>
                </a:extLst>
              </a:tr>
              <a:tr h="43664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Hebron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Sfax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413424"/>
                  </a:ext>
                </a:extLst>
              </a:tr>
              <a:tr h="43099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</a:t>
                      </a:r>
                      <a:r>
                        <a:rPr lang="en-US" sz="18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Jendouba</a:t>
                      </a:r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Jendouba</a:t>
                      </a:r>
                      <a:endParaRPr lang="en-US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610606"/>
                  </a:ext>
                </a:extLst>
              </a:tr>
              <a:tr h="43099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Sahab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Irbid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224979"/>
                  </a:ext>
                </a:extLst>
              </a:tr>
              <a:tr h="40126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Jerash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Bab Amman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100017"/>
                  </a:ext>
                </a:extLst>
              </a:tr>
              <a:tr h="43099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 Salt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 </a:t>
                      </a:r>
                      <a:r>
                        <a:rPr 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Dhulail</a:t>
                      </a:r>
                      <a:endParaRPr lang="en-US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38601"/>
                  </a:ext>
                </a:extLst>
              </a:tr>
              <a:tr h="4309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Qalqilya 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Qalqilya</a:t>
                      </a:r>
                    </a:p>
                  </a:txBody>
                  <a:tcPr marL="43388" marR="43388" marT="0" marB="0">
                    <a:lnL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959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54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988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47C58B-39AA-78D7-1B2D-E1578AC42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CDA557-B757-259B-8ABC-3BF6484A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610912" y="99418"/>
            <a:ext cx="0" cy="5630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9456" y="2947480"/>
            <a:ext cx="9163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33463" y="165370"/>
            <a:ext cx="4319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1: Designing climate-responsive outdoor public spaces and promoting engagement of citizens (EN)</a:t>
            </a:r>
            <a:endParaRPr lang="fr-BE" dirty="0"/>
          </a:p>
        </p:txBody>
      </p:sp>
      <p:sp>
        <p:nvSpPr>
          <p:cNvPr id="21" name="Rectangle 20"/>
          <p:cNvSpPr/>
          <p:nvPr/>
        </p:nvSpPr>
        <p:spPr>
          <a:xfrm>
            <a:off x="4748733" y="165370"/>
            <a:ext cx="42574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2: Designing climate-responsive outdoor public spaces and promoting engagement of citizens (AR)</a:t>
            </a:r>
            <a:endParaRPr lang="fr-BE" dirty="0"/>
          </a:p>
        </p:txBody>
      </p:sp>
      <p:sp>
        <p:nvSpPr>
          <p:cNvPr id="22" name="Rectangle 21"/>
          <p:cNvSpPr/>
          <p:nvPr/>
        </p:nvSpPr>
        <p:spPr>
          <a:xfrm>
            <a:off x="233463" y="3118158"/>
            <a:ext cx="4109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3: Steering Structure: Interdepartmental Communication framework/platform in municipalities</a:t>
            </a:r>
            <a:endParaRPr lang="fr-BE" dirty="0"/>
          </a:p>
        </p:txBody>
      </p:sp>
      <p:sp>
        <p:nvSpPr>
          <p:cNvPr id="23" name="Rectangle 22"/>
          <p:cNvSpPr/>
          <p:nvPr/>
        </p:nvSpPr>
        <p:spPr>
          <a:xfrm>
            <a:off x="4748733" y="3118158"/>
            <a:ext cx="4177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4: Optimizing existing building and urban design regulations by introducing key performance indicators and improving in-house capacity to drive change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7360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47C58B-39AA-78D7-1B2D-E1578AC42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CDA557-B757-259B-8ABC-3BF6484A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272BE3D5-87F0-2781-6E27-AFD1B4C7AB52}"/>
              </a:ext>
            </a:extLst>
          </p:cNvPr>
          <p:cNvSpPr txBox="1">
            <a:spLocks/>
          </p:cNvSpPr>
          <p:nvPr/>
        </p:nvSpPr>
        <p:spPr>
          <a:xfrm>
            <a:off x="1762539" y="3540912"/>
            <a:ext cx="5989982" cy="11941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endParaRPr lang="en-US" sz="2100" b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pPr>
              <a:spcAft>
                <a:spcPts val="450"/>
              </a:spcAft>
            </a:pPr>
            <a:r>
              <a:rPr lang="en-US" sz="2100" b="1" dirty="0">
                <a:solidFill>
                  <a:schemeClr val="tx2"/>
                </a:solidFill>
                <a:latin typeface="Century Gothic" panose="020B0502020202020204" pitchFamily="34" charset="0"/>
              </a:rPr>
              <a:t>Christiana </a:t>
            </a:r>
            <a:r>
              <a:rPr lang="en-US" sz="21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Hageneder</a:t>
            </a:r>
            <a:endParaRPr lang="en-US" sz="21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2100" dirty="0">
                <a:solidFill>
                  <a:schemeClr val="tx2"/>
                </a:solidFill>
                <a:latin typeface="Century Gothic" panose="020B0502020202020204" pitchFamily="34" charset="0"/>
              </a:rPr>
              <a:t> Environment &amp; Climate Cluster - GIZ Jordan </a:t>
            </a:r>
          </a:p>
          <a:p>
            <a:pPr>
              <a:spcAft>
                <a:spcPts val="450"/>
              </a:spcAft>
            </a:pPr>
            <a:r>
              <a:rPr lang="en-US" sz="2100" b="1" dirty="0">
                <a:solidFill>
                  <a:schemeClr val="tx2"/>
                </a:solidFill>
                <a:latin typeface="Century Schoolbook" panose="02040604050505020304" pitchFamily="18" charset="0"/>
              </a:rPr>
              <a:t>	</a:t>
            </a:r>
          </a:p>
          <a:p>
            <a:pPr>
              <a:spcAft>
                <a:spcPts val="450"/>
              </a:spcAft>
            </a:pPr>
            <a:endParaRPr lang="en-US" sz="2100" b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F44BE3-90AA-9CF7-D337-32537530628A}"/>
              </a:ext>
            </a:extLst>
          </p:cNvPr>
          <p:cNvSpPr txBox="1">
            <a:spLocks/>
          </p:cNvSpPr>
          <p:nvPr/>
        </p:nvSpPr>
        <p:spPr>
          <a:xfrm>
            <a:off x="3012335" y="1295348"/>
            <a:ext cx="3363745" cy="136655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3000" b="1" dirty="0" err="1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كلمة</a:t>
            </a:r>
            <a:r>
              <a:rPr lang="en-US" sz="3000" b="1" dirty="0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افتتاحية</a:t>
            </a:r>
            <a:r>
              <a:rPr lang="en-US" sz="3000" b="1" dirty="0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rPr>
              <a:t>Opening Speech</a:t>
            </a:r>
            <a:endParaRPr lang="en-US" sz="3000" b="1" dirty="0">
              <a:solidFill>
                <a:schemeClr val="tx2"/>
              </a:solidFill>
              <a:latin typeface="Century Schoolbook" panose="02040604050505020304" pitchFamily="18" charset="0"/>
              <a:ea typeface="+mj-ea"/>
              <a:cs typeface="+mj-cs"/>
            </a:endParaRPr>
          </a:p>
        </p:txBody>
      </p:sp>
      <p:sp>
        <p:nvSpPr>
          <p:cNvPr id="13" name="Textfeld 6">
            <a:extLst>
              <a:ext uri="{FF2B5EF4-FFF2-40B4-BE49-F238E27FC236}">
                <a16:creationId xmlns:a16="http://schemas.microsoft.com/office/drawing/2014/main" id="{A74700B4-DCA6-1A0E-C686-1EC6FC116A51}"/>
              </a:ext>
            </a:extLst>
          </p:cNvPr>
          <p:cNvSpPr txBox="1"/>
          <p:nvPr/>
        </p:nvSpPr>
        <p:spPr>
          <a:xfrm>
            <a:off x="1547783" y="2759374"/>
            <a:ext cx="6145104" cy="1049167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ar-JO" sz="2100" dirty="0">
                <a:latin typeface="Century Schoolbook" panose="02040604050505020304" pitchFamily="18" charset="0"/>
              </a:rPr>
              <a:t>كريستينا </a:t>
            </a:r>
            <a:r>
              <a:rPr lang="ar-JO" sz="2100" dirty="0" err="1">
                <a:latin typeface="Century Schoolbook" panose="02040604050505020304" pitchFamily="18" charset="0"/>
              </a:rPr>
              <a:t>هاجينيدر</a:t>
            </a:r>
            <a:r>
              <a:rPr lang="ar-JO" sz="2100" dirty="0">
                <a:latin typeface="Century Schoolbook" panose="02040604050505020304" pitchFamily="18" charset="0"/>
              </a:rPr>
              <a:t> </a:t>
            </a:r>
            <a:r>
              <a:rPr lang="ar-SA" sz="2100" b="0" dirty="0">
                <a:latin typeface="Century Schoolbook" panose="02040604050505020304" pitchFamily="18" charset="0"/>
              </a:rPr>
              <a:t>– مديرة </a:t>
            </a:r>
            <a:r>
              <a:rPr lang="ar-JO" sz="2100" b="0" dirty="0">
                <a:latin typeface="Century Schoolbook" panose="02040604050505020304" pitchFamily="18" charset="0"/>
              </a:rPr>
              <a:t>قطاع البيئة والتغير المناخي في الوكالة الألمانية للتعاون الدولي</a:t>
            </a:r>
            <a:endParaRPr lang="de-DE" sz="2100" b="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34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47C58B-39AA-78D7-1B2D-E1578AC42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CDA557-B757-259B-8ABC-3BF6484AF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9" name="Untertitel 2">
            <a:extLst>
              <a:ext uri="{FF2B5EF4-FFF2-40B4-BE49-F238E27FC236}">
                <a16:creationId xmlns:a16="http://schemas.microsoft.com/office/drawing/2014/main" id="{272BE3D5-87F0-2781-6E27-AFD1B4C7AB52}"/>
              </a:ext>
            </a:extLst>
          </p:cNvPr>
          <p:cNvSpPr txBox="1">
            <a:spLocks/>
          </p:cNvSpPr>
          <p:nvPr/>
        </p:nvSpPr>
        <p:spPr>
          <a:xfrm>
            <a:off x="-5989982" y="3579823"/>
            <a:ext cx="5989982" cy="11941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endParaRPr lang="en-US" sz="2100" b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pPr>
              <a:spcAft>
                <a:spcPts val="450"/>
              </a:spcAft>
            </a:pPr>
            <a:r>
              <a:rPr lang="en-US" sz="2100" b="1" dirty="0">
                <a:solidFill>
                  <a:schemeClr val="tx2"/>
                </a:solidFill>
                <a:latin typeface="Century Gothic" panose="020B0502020202020204" pitchFamily="34" charset="0"/>
              </a:rPr>
              <a:t>Christiana </a:t>
            </a:r>
            <a:r>
              <a:rPr lang="en-US" sz="21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Hageneder</a:t>
            </a:r>
            <a:endParaRPr lang="en-US" sz="21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2100" dirty="0">
                <a:solidFill>
                  <a:schemeClr val="tx2"/>
                </a:solidFill>
                <a:latin typeface="Century Gothic" panose="020B0502020202020204" pitchFamily="34" charset="0"/>
              </a:rPr>
              <a:t> Environment &amp; Climate Cluster- GIZ Jordan </a:t>
            </a:r>
          </a:p>
          <a:p>
            <a:pPr>
              <a:spcAft>
                <a:spcPts val="450"/>
              </a:spcAft>
            </a:pPr>
            <a:r>
              <a:rPr lang="en-US" sz="2100" b="1" dirty="0">
                <a:solidFill>
                  <a:schemeClr val="tx2"/>
                </a:solidFill>
                <a:latin typeface="Century Schoolbook" panose="02040604050505020304" pitchFamily="18" charset="0"/>
              </a:rPr>
              <a:t>	</a:t>
            </a:r>
          </a:p>
          <a:p>
            <a:pPr>
              <a:spcAft>
                <a:spcPts val="450"/>
              </a:spcAft>
            </a:pPr>
            <a:endParaRPr lang="en-US" sz="2100" b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5F44BE3-90AA-9CF7-D337-32537530628A}"/>
              </a:ext>
            </a:extLst>
          </p:cNvPr>
          <p:cNvSpPr txBox="1">
            <a:spLocks/>
          </p:cNvSpPr>
          <p:nvPr/>
        </p:nvSpPr>
        <p:spPr>
          <a:xfrm>
            <a:off x="-3631656" y="1917404"/>
            <a:ext cx="3363745" cy="136655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3000" b="1" dirty="0" err="1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كلمة</a:t>
            </a:r>
            <a:r>
              <a:rPr lang="en-US" sz="3000" b="1" dirty="0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افتتاحية</a:t>
            </a:r>
            <a:r>
              <a:rPr lang="en-US" sz="3000" b="1" dirty="0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rPr>
              <a:t>Opening Speech</a:t>
            </a:r>
            <a:endParaRPr lang="en-US" sz="3000" b="1" dirty="0">
              <a:solidFill>
                <a:schemeClr val="tx2"/>
              </a:solidFill>
              <a:latin typeface="Century Schoolbook" panose="02040604050505020304" pitchFamily="18" charset="0"/>
              <a:ea typeface="+mj-ea"/>
              <a:cs typeface="+mj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610912" y="99418"/>
            <a:ext cx="0" cy="5630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9456" y="2947480"/>
            <a:ext cx="9163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33463" y="165370"/>
            <a:ext cx="43190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1: Designing climate-responsive outdoor public spaces and promoting engagement of citizens (EN)</a:t>
            </a:r>
          </a:p>
          <a:p>
            <a:endParaRPr lang="en-US" dirty="0"/>
          </a:p>
          <a:p>
            <a:r>
              <a:rPr lang="en-US" b="1" dirty="0"/>
              <a:t>Kisumu</a:t>
            </a:r>
          </a:p>
          <a:p>
            <a:r>
              <a:rPr lang="en-US" b="1" dirty="0"/>
              <a:t>Khan </a:t>
            </a:r>
            <a:r>
              <a:rPr lang="en-US" b="1" dirty="0" err="1"/>
              <a:t>Younis</a:t>
            </a:r>
            <a:endParaRPr lang="fr-BE" b="1" dirty="0"/>
          </a:p>
        </p:txBody>
      </p:sp>
      <p:sp>
        <p:nvSpPr>
          <p:cNvPr id="21" name="Rectangle 20"/>
          <p:cNvSpPr/>
          <p:nvPr/>
        </p:nvSpPr>
        <p:spPr>
          <a:xfrm>
            <a:off x="4748733" y="165370"/>
            <a:ext cx="42574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2: Designing climate-responsive outdoor public spaces and promoting engagement of citizens (AR)</a:t>
            </a:r>
          </a:p>
          <a:p>
            <a:endParaRPr lang="en-US" dirty="0"/>
          </a:p>
          <a:p>
            <a:r>
              <a:rPr lang="en-US" b="1" dirty="0"/>
              <a:t>Bab Amman</a:t>
            </a:r>
          </a:p>
          <a:p>
            <a:r>
              <a:rPr lang="en-US" b="1" dirty="0"/>
              <a:t>El Kef</a:t>
            </a:r>
          </a:p>
          <a:p>
            <a:endParaRPr lang="en-US" b="1" dirty="0"/>
          </a:p>
          <a:p>
            <a:r>
              <a:rPr lang="en-US" b="1" dirty="0"/>
              <a:t>Sidi </a:t>
            </a:r>
            <a:r>
              <a:rPr lang="en-US" b="1" dirty="0" err="1"/>
              <a:t>Bouzed</a:t>
            </a:r>
            <a:endParaRPr lang="en-US" b="1" dirty="0"/>
          </a:p>
          <a:p>
            <a:r>
              <a:rPr lang="en-US" b="1" dirty="0" err="1"/>
              <a:t>Adrar</a:t>
            </a:r>
            <a:endParaRPr lang="fr-BE" b="1" dirty="0"/>
          </a:p>
          <a:p>
            <a:endParaRPr lang="fr-BE" dirty="0"/>
          </a:p>
        </p:txBody>
      </p:sp>
      <p:sp>
        <p:nvSpPr>
          <p:cNvPr id="22" name="Rectangle 21"/>
          <p:cNvSpPr/>
          <p:nvPr/>
        </p:nvSpPr>
        <p:spPr>
          <a:xfrm>
            <a:off x="233463" y="3118158"/>
            <a:ext cx="4109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3: Steering Structure: Interdepartmental Communication framework/platform in municipalities</a:t>
            </a:r>
          </a:p>
          <a:p>
            <a:endParaRPr lang="en-US" dirty="0"/>
          </a:p>
          <a:p>
            <a:r>
              <a:rPr lang="en-US" b="1" dirty="0"/>
              <a:t>Hebron</a:t>
            </a:r>
          </a:p>
          <a:p>
            <a:r>
              <a:rPr lang="en-US" b="1" dirty="0" err="1"/>
              <a:t>Jendouba</a:t>
            </a:r>
            <a:endParaRPr lang="fr-BE" b="1" dirty="0"/>
          </a:p>
        </p:txBody>
      </p:sp>
      <p:sp>
        <p:nvSpPr>
          <p:cNvPr id="23" name="Rectangle 22"/>
          <p:cNvSpPr/>
          <p:nvPr/>
        </p:nvSpPr>
        <p:spPr>
          <a:xfrm>
            <a:off x="4748733" y="3118158"/>
            <a:ext cx="41779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4: Optimizing existing building and urban design regulations by introducing key performance indicators and improving in-house capacity to drive change </a:t>
            </a:r>
          </a:p>
          <a:p>
            <a:endParaRPr lang="en-US" dirty="0"/>
          </a:p>
          <a:p>
            <a:r>
              <a:rPr lang="en-US" b="1" dirty="0"/>
              <a:t>Irbid</a:t>
            </a:r>
            <a:endParaRPr lang="fr-BE" b="1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06332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458;p16" descr="Une image contenant cart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91382" y="1345063"/>
            <a:ext cx="2507379" cy="161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47C58B-39AA-78D7-1B2D-E1578AC42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ACDA557-B757-259B-8ABC-3BF6484AF9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610912" y="99418"/>
            <a:ext cx="0" cy="5630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26887" y="2992324"/>
            <a:ext cx="9163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33463" y="165369"/>
            <a:ext cx="431908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1: Designing climate-responsive outdoor public spaces and promoting engagement of citizens (EN)</a:t>
            </a:r>
          </a:p>
          <a:p>
            <a:endParaRPr lang="en-US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/>
                <a:cs typeface="Arial"/>
              </a:rPr>
              <a:t>Natural Ventilation in relation to urban </a:t>
            </a:r>
          </a:p>
          <a:p>
            <a:pPr>
              <a:lnSpc>
                <a:spcPct val="150000"/>
              </a:lnSpc>
            </a:pPr>
            <a:r>
              <a:rPr lang="en-GB" sz="1200" b="1" dirty="0">
                <a:latin typeface="Arial"/>
                <a:cs typeface="Arial"/>
              </a:rPr>
              <a:t>morphology &amp; urban trees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/>
                <a:cs typeface="Arial"/>
              </a:rPr>
              <a:t>Vegetation of surface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/>
                <a:cs typeface="Arial"/>
              </a:rPr>
              <a:t>Trees for Shading</a:t>
            </a:r>
          </a:p>
          <a:p>
            <a:endParaRPr lang="fr-BE" dirty="0"/>
          </a:p>
        </p:txBody>
      </p:sp>
      <p:sp>
        <p:nvSpPr>
          <p:cNvPr id="21" name="Rectangle 20"/>
          <p:cNvSpPr/>
          <p:nvPr/>
        </p:nvSpPr>
        <p:spPr>
          <a:xfrm>
            <a:off x="4748733" y="165370"/>
            <a:ext cx="42574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2: Designing climate-responsive outdoor public spaces and promoting engagement of citizens (AR)</a:t>
            </a:r>
          </a:p>
          <a:p>
            <a:endParaRPr lang="en-US" dirty="0"/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Public consultation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Public Surveys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With KPIs and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Targets/ thresholds</a:t>
            </a:r>
          </a:p>
          <a:p>
            <a:endParaRPr lang="fr-BE" dirty="0"/>
          </a:p>
        </p:txBody>
      </p:sp>
      <p:sp>
        <p:nvSpPr>
          <p:cNvPr id="22" name="Rectangle 21"/>
          <p:cNvSpPr/>
          <p:nvPr/>
        </p:nvSpPr>
        <p:spPr>
          <a:xfrm>
            <a:off x="233463" y="3114994"/>
            <a:ext cx="4109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3: Steering Structure: Interdepartmental Communication framework/platform in municipalities</a:t>
            </a:r>
            <a:endParaRPr lang="fr-BE" dirty="0"/>
          </a:p>
        </p:txBody>
      </p:sp>
      <p:sp>
        <p:nvSpPr>
          <p:cNvPr id="23" name="Rectangle 22"/>
          <p:cNvSpPr/>
          <p:nvPr/>
        </p:nvSpPr>
        <p:spPr>
          <a:xfrm>
            <a:off x="4748733" y="3118158"/>
            <a:ext cx="41779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Group 4: Optimizing existing building and urban design regulations by introducing key performance indicators and improving in-house capacity to drive change</a:t>
            </a:r>
          </a:p>
          <a:p>
            <a:endParaRPr lang="en-US" dirty="0"/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fr-B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fr-B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Canopy</a:t>
            </a:r>
            <a:r>
              <a:rPr lang="fr-B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fr-B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Indicator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10-12 squared meter per citizen according WHO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vailable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Water Capacity, 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Soil Compaction and presence of Organic Matter  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ts val="1200"/>
            </a:pPr>
            <a:endParaRPr lang="en-US" b="1" dirty="0">
              <a:solidFill>
                <a:srgbClr val="00B0F0"/>
              </a:solidFill>
              <a:latin typeface="Arial"/>
              <a:cs typeface="Arial"/>
            </a:endParaRPr>
          </a:p>
          <a:p>
            <a:pPr marL="457200" indent="-457200" algn="just">
              <a:lnSpc>
                <a:spcPct val="150000"/>
              </a:lnSpc>
              <a:buClr>
                <a:srgbClr val="000000"/>
              </a:buClr>
              <a:buSzPts val="1200"/>
              <a:buAutoNum type="arabicPeriod"/>
            </a:pPr>
            <a:endParaRPr lang="en-US" b="1" dirty="0">
              <a:solidFill>
                <a:srgbClr val="00B0F0"/>
              </a:solidFill>
              <a:latin typeface="Arial"/>
              <a:cs typeface="Arial"/>
            </a:endParaRPr>
          </a:p>
          <a:p>
            <a:r>
              <a:rPr lang="en-US" dirty="0"/>
              <a:t> </a:t>
            </a:r>
            <a:endParaRPr lang="fr-BE" dirty="0"/>
          </a:p>
        </p:txBody>
      </p:sp>
      <p:pic>
        <p:nvPicPr>
          <p:cNvPr id="24" name="Picture 6" descr="https://www.interregemr.eu/IManager/Media/271419/2345615/EN/add_popup/interreg-2021-2027-consultation-event-impression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5"/>
          <a:stretch/>
        </p:blipFill>
        <p:spPr bwMode="auto">
          <a:xfrm>
            <a:off x="6629394" y="1377691"/>
            <a:ext cx="2270399" cy="137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2" t="21296" r="35455" b="25371"/>
          <a:stretch/>
        </p:blipFill>
        <p:spPr bwMode="auto">
          <a:xfrm>
            <a:off x="2446051" y="3967559"/>
            <a:ext cx="1896950" cy="186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33463" y="418644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Framework for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SzPts val="1200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Strategic Communications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Information sharing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Institutional arrangement</a:t>
            </a:r>
          </a:p>
          <a:p>
            <a:pPr marL="171450" indent="-171450" algn="just">
              <a:lnSpc>
                <a:spcPct val="150000"/>
              </a:lnSpc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Capacity development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282330" y="4304426"/>
            <a:ext cx="1813687" cy="1788497"/>
            <a:chOff x="14914069" y="9714066"/>
            <a:chExt cx="3746420" cy="3694386"/>
          </a:xfrm>
        </p:grpSpPr>
        <p:pic>
          <p:nvPicPr>
            <p:cNvPr id="29" name="Picture 4" descr="Les cartes d'analyse Nature | Bruxelles Environnement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14069" y="9714066"/>
              <a:ext cx="3746420" cy="3694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15890153" y="10897123"/>
              <a:ext cx="2503947" cy="1462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latin typeface="Arial" pitchFamily="34" charset="0"/>
                  <a:cs typeface="Arial" pitchFamily="34" charset="0"/>
                </a:rPr>
                <a:t>37%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020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4C6B7734-759F-4CF8-8608-228CAD631161}"/>
              </a:ext>
            </a:extLst>
          </p:cNvPr>
          <p:cNvGraphicFramePr/>
          <p:nvPr/>
        </p:nvGraphicFramePr>
        <p:xfrm>
          <a:off x="414867" y="2455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800F8BC-99F4-497C-B093-61EFE05D1E59}"/>
              </a:ext>
            </a:extLst>
          </p:cNvPr>
          <p:cNvCxnSpPr>
            <a:cxnSpLocks/>
          </p:cNvCxnSpPr>
          <p:nvPr/>
        </p:nvCxnSpPr>
        <p:spPr>
          <a:xfrm>
            <a:off x="2899208" y="4185331"/>
            <a:ext cx="0" cy="691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4C528B0-F743-465F-B655-967AACCA8104}"/>
              </a:ext>
            </a:extLst>
          </p:cNvPr>
          <p:cNvCxnSpPr>
            <a:cxnSpLocks/>
          </p:cNvCxnSpPr>
          <p:nvPr/>
        </p:nvCxnSpPr>
        <p:spPr>
          <a:xfrm>
            <a:off x="5413146" y="4496757"/>
            <a:ext cx="0" cy="984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4125FAD-A075-475B-803C-67819016DE1D}"/>
              </a:ext>
            </a:extLst>
          </p:cNvPr>
          <p:cNvCxnSpPr>
            <a:cxnSpLocks/>
          </p:cNvCxnSpPr>
          <p:nvPr/>
        </p:nvCxnSpPr>
        <p:spPr>
          <a:xfrm>
            <a:off x="414867" y="3590308"/>
            <a:ext cx="0" cy="906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E6DA1C4A-0FC1-48D3-8834-FC6DE7839586}"/>
              </a:ext>
            </a:extLst>
          </p:cNvPr>
          <p:cNvSpPr txBox="1"/>
          <p:nvPr/>
        </p:nvSpPr>
        <p:spPr>
          <a:xfrm>
            <a:off x="385272" y="4329249"/>
            <a:ext cx="251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Virtual </a:t>
            </a:r>
            <a:r>
              <a:rPr lang="de-DE" sz="1400" dirty="0" err="1"/>
              <a:t>workshop</a:t>
            </a:r>
            <a:endParaRPr lang="de-DE" sz="1400" dirty="0"/>
          </a:p>
          <a:p>
            <a:r>
              <a:rPr lang="de-DE" sz="1400" dirty="0"/>
              <a:t>30 Nov. – 1 </a:t>
            </a:r>
            <a:r>
              <a:rPr lang="de-DE" sz="1400" dirty="0" err="1"/>
              <a:t>Dec</a:t>
            </a:r>
            <a:r>
              <a:rPr lang="de-DE" sz="1400" dirty="0"/>
              <a:t>. 2022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8C4F468-F69D-4E46-B28F-9B3367DED807}"/>
              </a:ext>
            </a:extLst>
          </p:cNvPr>
          <p:cNvSpPr txBox="1"/>
          <p:nvPr/>
        </p:nvSpPr>
        <p:spPr>
          <a:xfrm>
            <a:off x="2928803" y="4644929"/>
            <a:ext cx="251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workshop</a:t>
            </a:r>
            <a:r>
              <a:rPr lang="de-DE" sz="1400" dirty="0"/>
              <a:t> in Amman-Jordan</a:t>
            </a:r>
          </a:p>
          <a:p>
            <a:r>
              <a:rPr lang="de-DE" sz="1400" dirty="0"/>
              <a:t>7-9 March 2023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E4AFDCA-B122-42EF-B35C-4DFAD425449D}"/>
              </a:ext>
            </a:extLst>
          </p:cNvPr>
          <p:cNvSpPr txBox="1"/>
          <p:nvPr/>
        </p:nvSpPr>
        <p:spPr>
          <a:xfrm>
            <a:off x="5357162" y="4906539"/>
            <a:ext cx="33719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Solution </a:t>
            </a:r>
            <a:r>
              <a:rPr lang="de-DE" sz="1400" dirty="0" err="1"/>
              <a:t>development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participating</a:t>
            </a:r>
            <a:r>
              <a:rPr lang="de-DE" sz="1400" dirty="0"/>
              <a:t> team in </a:t>
            </a:r>
            <a:r>
              <a:rPr lang="de-DE" sz="1400" dirty="0" err="1"/>
              <a:t>addition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virtual </a:t>
            </a:r>
            <a:r>
              <a:rPr lang="de-DE" sz="1400" dirty="0" err="1"/>
              <a:t>activities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working</a:t>
            </a:r>
            <a:r>
              <a:rPr lang="de-DE" sz="1400" dirty="0"/>
              <a:t> </a:t>
            </a:r>
            <a:r>
              <a:rPr lang="de-DE" sz="1400" dirty="0" err="1"/>
              <a:t>group</a:t>
            </a:r>
            <a:endParaRPr lang="de-DE" sz="1400" dirty="0"/>
          </a:p>
          <a:p>
            <a:r>
              <a:rPr lang="de-DE" sz="1400" dirty="0"/>
              <a:t>Mid May 2023</a:t>
            </a:r>
          </a:p>
          <a:p>
            <a:r>
              <a:rPr lang="en-CA" sz="1400" dirty="0"/>
              <a:t>M</a:t>
            </a:r>
            <a:r>
              <a:rPr lang="de-DE" sz="1400" dirty="0" err="1"/>
              <a:t>id</a:t>
            </a:r>
            <a:r>
              <a:rPr lang="de-DE" sz="1400" dirty="0"/>
              <a:t> June 2023</a:t>
            </a:r>
          </a:p>
        </p:txBody>
      </p:sp>
    </p:spTree>
    <p:extLst>
      <p:ext uri="{BB962C8B-B14F-4D97-AF65-F5344CB8AC3E}">
        <p14:creationId xmlns:p14="http://schemas.microsoft.com/office/powerpoint/2010/main" val="4169537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BBD1C0-2BF7-439E-AA8C-EE41A6CB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Testing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DA5432-8655-4A81-A80F-1F153A6E1BA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: quantitative and qualitative </a:t>
            </a:r>
            <a:r>
              <a:rPr lang="de-DE" dirty="0" err="1"/>
              <a:t>feedback</a:t>
            </a:r>
            <a:r>
              <a:rPr lang="de-DE" dirty="0"/>
              <a:t>:</a:t>
            </a:r>
          </a:p>
          <a:p>
            <a:r>
              <a:rPr lang="en-CA" dirty="0"/>
              <a:t>Stakeholders have the interest in mind </a:t>
            </a:r>
            <a:r>
              <a:rPr lang="en-CA" dirty="0">
                <a:sym typeface="Wingdings" panose="05000000000000000000" pitchFamily="2" charset="2"/>
              </a:rPr>
              <a:t> make sure to back up your decision with evidence (real data)</a:t>
            </a:r>
            <a:endParaRPr lang="de-DE" dirty="0"/>
          </a:p>
          <a:p>
            <a:r>
              <a:rPr lang="en-US" b="1" dirty="0"/>
              <a:t>Evaluate the test results and implement changes</a:t>
            </a:r>
          </a:p>
          <a:p>
            <a:r>
              <a:rPr lang="en-US" b="1" dirty="0"/>
              <a:t>Successful prototype testing is an iterative process</a:t>
            </a:r>
            <a:endParaRPr lang="de-DE" dirty="0"/>
          </a:p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19373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8F8D5-65D8-45B8-8F08-29F982B3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Enjo</a:t>
            </a:r>
            <a:r>
              <a:rPr lang="en-CA" dirty="0"/>
              <a:t>y your afternoon!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5D4019C-439D-4D37-809A-3073B283DFF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31" y="1428750"/>
            <a:ext cx="4735513" cy="4735513"/>
          </a:xfrm>
        </p:spPr>
      </p:pic>
    </p:spTree>
    <p:extLst>
      <p:ext uri="{BB962C8B-B14F-4D97-AF65-F5344CB8AC3E}">
        <p14:creationId xmlns:p14="http://schemas.microsoft.com/office/powerpoint/2010/main" val="3397421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0E97B5-6440-446D-B19E-2CEEA1F25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0047" y="3491048"/>
            <a:ext cx="6516165" cy="1194134"/>
          </a:xfrm>
        </p:spPr>
        <p:txBody>
          <a:bodyPr vert="horz" lIns="68580" tIns="34290" rIns="68580" bIns="34290" rtlCol="0">
            <a:noAutofit/>
          </a:bodyPr>
          <a:lstStyle/>
          <a:p>
            <a:pPr>
              <a:spcAft>
                <a:spcPts val="450"/>
              </a:spcAft>
            </a:pPr>
            <a:endParaRPr lang="en-US" sz="2100" b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pPr>
              <a:spcAft>
                <a:spcPts val="450"/>
              </a:spcAft>
            </a:pPr>
            <a:r>
              <a:rPr lang="en-US" sz="2100" b="1" dirty="0">
                <a:solidFill>
                  <a:schemeClr val="tx2"/>
                </a:solidFill>
                <a:latin typeface="Century Gothic" panose="020B0502020202020204" pitchFamily="34" charset="0"/>
              </a:rPr>
              <a:t>Eng. Akram </a:t>
            </a:r>
            <a:r>
              <a:rPr lang="en-US" sz="2100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Khreisat</a:t>
            </a:r>
            <a:endParaRPr lang="en-US" sz="21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2100" dirty="0">
                <a:solidFill>
                  <a:schemeClr val="tx2"/>
                </a:solidFill>
                <a:latin typeface="Century Gothic" panose="020B0502020202020204" pitchFamily="34" charset="0"/>
              </a:rPr>
              <a:t>Amman Urban Observatory Manager</a:t>
            </a:r>
          </a:p>
          <a:p>
            <a:pPr>
              <a:spcAft>
                <a:spcPts val="450"/>
              </a:spcAft>
            </a:pPr>
            <a:r>
              <a:rPr lang="en-US" sz="2100" b="1" dirty="0">
                <a:solidFill>
                  <a:schemeClr val="tx2"/>
                </a:solidFill>
                <a:latin typeface="Century Schoolbook" panose="02040604050505020304" pitchFamily="18" charset="0"/>
              </a:rPr>
              <a:t>	</a:t>
            </a:r>
          </a:p>
          <a:p>
            <a:pPr>
              <a:spcAft>
                <a:spcPts val="450"/>
              </a:spcAft>
            </a:pPr>
            <a:endParaRPr lang="en-US" sz="2100" b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4C915E-A46C-45DC-8918-963A63CA6D41}"/>
              </a:ext>
            </a:extLst>
          </p:cNvPr>
          <p:cNvSpPr txBox="1"/>
          <p:nvPr/>
        </p:nvSpPr>
        <p:spPr>
          <a:xfrm>
            <a:off x="1170095" y="3209607"/>
            <a:ext cx="7156068" cy="70865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ar-JO" sz="2100" dirty="0">
                <a:latin typeface="Century Schoolbook" panose="02040604050505020304" pitchFamily="18" charset="0"/>
              </a:rPr>
              <a:t>م</a:t>
            </a:r>
            <a:r>
              <a:rPr lang="ar-BH" sz="2100" dirty="0">
                <a:latin typeface="Century Schoolbook" panose="02040604050505020304" pitchFamily="18" charset="0"/>
              </a:rPr>
              <a:t>.</a:t>
            </a:r>
            <a:r>
              <a:rPr lang="ar-SA" sz="2100" dirty="0">
                <a:latin typeface="Century Schoolbook" panose="02040604050505020304" pitchFamily="18" charset="0"/>
              </a:rPr>
              <a:t> </a:t>
            </a:r>
            <a:r>
              <a:rPr lang="ar-JO" sz="2100" dirty="0">
                <a:latin typeface="Century Schoolbook" panose="02040604050505020304" pitchFamily="18" charset="0"/>
              </a:rPr>
              <a:t>أكرم خريسات</a:t>
            </a:r>
            <a:r>
              <a:rPr lang="ar-SA" sz="2100" dirty="0">
                <a:latin typeface="Century Schoolbook" panose="02040604050505020304" pitchFamily="18" charset="0"/>
              </a:rPr>
              <a:t> </a:t>
            </a:r>
            <a:r>
              <a:rPr lang="ar-SA" sz="2100" b="0" dirty="0">
                <a:latin typeface="Century Schoolbook" panose="02040604050505020304" pitchFamily="18" charset="0"/>
              </a:rPr>
              <a:t>– مدير </a:t>
            </a:r>
            <a:r>
              <a:rPr lang="ar-JO" sz="2100" b="0" dirty="0">
                <a:latin typeface="Century Schoolbook" panose="02040604050505020304" pitchFamily="18" charset="0"/>
              </a:rPr>
              <a:t>مرصد عمان الحضري</a:t>
            </a:r>
            <a:endParaRPr lang="de-DE" sz="2100" b="0" dirty="0">
              <a:latin typeface="Century Schoolbook" panose="02040604050505020304" pitchFamily="18" charset="0"/>
            </a:endParaRPr>
          </a:p>
          <a:p>
            <a:endParaRPr lang="de-DE" sz="2100" dirty="0">
              <a:latin typeface="Century Schoolbook" panose="02040604050505020304" pitchFamily="18" charset="0"/>
            </a:endParaRP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038FD0-EBB6-B090-09C8-3B253C1BF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5834454"/>
            <a:ext cx="1740116" cy="739810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339682AC-A08D-B30D-A26D-47BAF10F7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22177"/>
          <a:stretch/>
        </p:blipFill>
        <p:spPr>
          <a:xfrm>
            <a:off x="3357509" y="5834454"/>
            <a:ext cx="5569219" cy="73981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B717C98-4DF7-A240-7F48-DB915821EB76}"/>
              </a:ext>
            </a:extLst>
          </p:cNvPr>
          <p:cNvSpPr txBox="1">
            <a:spLocks/>
          </p:cNvSpPr>
          <p:nvPr/>
        </p:nvSpPr>
        <p:spPr>
          <a:xfrm>
            <a:off x="3012335" y="1295348"/>
            <a:ext cx="3363745" cy="136655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3000" b="1" dirty="0" err="1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كلمة</a:t>
            </a:r>
            <a:r>
              <a:rPr lang="en-US" sz="3000" b="1" dirty="0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en-US" sz="3000" b="1" dirty="0" err="1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افتتاحية</a:t>
            </a:r>
            <a:r>
              <a:rPr lang="en-US" sz="3000" b="1" dirty="0">
                <a:solidFill>
                  <a:schemeClr val="tx2"/>
                </a:solidFill>
                <a:latin typeface="Century Schoolbook" panose="02040604050505020304" pitchFamily="18" charset="0"/>
                <a:ea typeface="+mj-ea"/>
                <a:cs typeface="+mj-cs"/>
              </a:rPr>
              <a:t> </a:t>
            </a:r>
            <a:r>
              <a:rPr lang="en-US" sz="3000" b="1" dirty="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rPr>
              <a:t>Opening Speech</a:t>
            </a:r>
            <a:endParaRPr lang="en-US" sz="3000" b="1" dirty="0">
              <a:solidFill>
                <a:schemeClr val="tx2"/>
              </a:solidFill>
              <a:latin typeface="Century Schoolbook" panose="020406040505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5785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5D0CD77-1549-4E1D-BA05-751D54B07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8" y="247650"/>
            <a:ext cx="9135642" cy="5143500"/>
          </a:xfrm>
        </p:spPr>
      </p:pic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7824539C-B905-4C7C-BFC7-3A8CB518E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09"/>
          <a:stretch/>
        </p:blipFill>
        <p:spPr>
          <a:xfrm>
            <a:off x="8358" y="5391150"/>
            <a:ext cx="9135642" cy="6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64"/>
    </mc:Choice>
    <mc:Fallback xmlns="">
      <p:transition spd="slow" advTm="135264"/>
    </mc:Fallback>
  </mc:AlternateContent>
  <p:extLst>
    <p:ext uri="{3A86A75C-4F4B-4683-9AE1-C65F6400EC91}">
      <p14:laserTraceLst xmlns:p14="http://schemas.microsoft.com/office/powerpoint/2010/main">
        <p14:tracePtLst>
          <p14:tracePt t="54959" x="3889375" y="6713538"/>
          <p14:tracePt t="55237" x="3568700" y="6767513"/>
          <p14:tracePt t="55253" x="3535363" y="6750050"/>
          <p14:tracePt t="55285" x="3460750" y="6750050"/>
          <p14:tracePt t="55293" x="3362325" y="6759575"/>
          <p14:tracePt t="55302" x="3362325" y="6767513"/>
          <p14:tracePt t="55309" x="3336925" y="6767513"/>
          <p14:tracePt t="55325" x="3328988" y="6750050"/>
          <p14:tracePt t="55336" x="3313113" y="6675438"/>
          <p14:tracePt t="55341" x="3303588" y="6610350"/>
          <p14:tracePt t="55351" x="3303588" y="6551613"/>
          <p14:tracePt t="55357" x="3313113" y="6469063"/>
          <p14:tracePt t="55365" x="3336925" y="6378575"/>
          <p14:tracePt t="55373" x="3362325" y="6270625"/>
          <p14:tracePt t="55384" x="3411538" y="6156325"/>
          <p14:tracePt t="55389" x="3478213" y="5981700"/>
          <p14:tracePt t="55399" x="3592513" y="5808663"/>
          <p14:tracePt t="55405" x="3725863" y="5602288"/>
          <p14:tracePt t="55414" x="3873500" y="5486400"/>
          <p14:tracePt t="55421" x="3989388" y="5387975"/>
          <p14:tracePt t="55430" x="4187825" y="5280025"/>
          <p14:tracePt t="55437" x="4278313" y="5221288"/>
          <p14:tracePt t="55447" x="4378325" y="5180013"/>
          <p14:tracePt t="55453" x="4460875" y="5156200"/>
          <p14:tracePt t="55461" x="4518025" y="5122863"/>
          <p14:tracePt t="55469" x="4567238" y="5106988"/>
          <p14:tracePt t="55477" x="4608513" y="5089525"/>
          <p14:tracePt t="55485" x="4633913" y="5081588"/>
          <p14:tracePt t="55493" x="4649788" y="5073650"/>
          <p14:tracePt t="55509" x="4659313" y="5073650"/>
          <p14:tracePt t="55525" x="4667250" y="5073650"/>
          <p14:tracePt t="55534" x="4691063" y="5073650"/>
          <p14:tracePt t="55542" x="4732338" y="5081588"/>
          <p14:tracePt t="55549" x="4806950" y="5148263"/>
          <p14:tracePt t="55557" x="4881563" y="5221288"/>
          <p14:tracePt t="55565" x="4948238" y="5280025"/>
          <p14:tracePt t="55573" x="5072063" y="5362575"/>
          <p14:tracePt t="55581" x="5170488" y="5445125"/>
          <p14:tracePt t="55589" x="5319713" y="5511800"/>
          <p14:tracePt t="55597" x="5418138" y="5561013"/>
          <p14:tracePt t="55605" x="5492750" y="5594350"/>
          <p14:tracePt t="55613" x="5551488" y="5618163"/>
          <p14:tracePt t="55621" x="5567363" y="5626100"/>
          <p14:tracePt t="55629" x="5583238" y="5643563"/>
          <p14:tracePt t="55663" x="5583238" y="5659438"/>
          <p14:tracePt t="55669" x="5583238" y="5668963"/>
          <p14:tracePt t="55677" x="5583238" y="5676900"/>
          <p14:tracePt t="55685" x="5583238" y="5692775"/>
          <p14:tracePt t="55693" x="5583238" y="5718175"/>
          <p14:tracePt t="55701" x="5583238" y="5734050"/>
          <p14:tracePt t="55710" x="5583238" y="5741988"/>
          <p14:tracePt t="55718" x="5583238" y="5751513"/>
          <p14:tracePt t="55727" x="5583238" y="5767388"/>
          <p14:tracePt t="55734" x="5583238" y="5775325"/>
          <p14:tracePt t="55743" x="5583238" y="5792788"/>
          <p14:tracePt t="55749" x="5583238" y="5808663"/>
          <p14:tracePt t="55759" x="5592763" y="5842000"/>
          <p14:tracePt t="55765" x="5608638" y="5883275"/>
          <p14:tracePt t="55776" x="5624513" y="5932488"/>
          <p14:tracePt t="55781" x="5634038" y="5948363"/>
          <p14:tracePt t="55790" x="5634038" y="5957888"/>
          <p14:tracePt t="55797" x="5634038" y="5965825"/>
          <p14:tracePt t="55853" x="5634038" y="5973763"/>
          <p14:tracePt t="55861" x="5634038" y="5981700"/>
          <p14:tracePt t="55869" x="5634038" y="5999163"/>
          <p14:tracePt t="55877" x="5634038" y="6015038"/>
          <p14:tracePt t="55886" x="5634038" y="6048375"/>
          <p14:tracePt t="55893" x="5634038" y="6056313"/>
          <p14:tracePt t="55901" x="5634038" y="6073775"/>
          <p14:tracePt t="55909" x="5624513" y="6089650"/>
          <p14:tracePt t="55918" x="5616575" y="6115050"/>
          <p14:tracePt t="55925" x="5616575" y="6138863"/>
          <p14:tracePt t="55933" x="5616575" y="6172200"/>
          <p14:tracePt t="55941" x="5616575" y="6213475"/>
          <p14:tracePt t="55950" x="5608638" y="6254750"/>
          <p14:tracePt t="55957" x="5608638" y="6280150"/>
          <p14:tracePt t="55965" x="5608638" y="6296025"/>
          <p14:tracePt t="55973" x="5608638" y="6311900"/>
          <p14:tracePt t="55981" x="5608638" y="6345238"/>
          <p14:tracePt t="55989" x="5616575" y="6354763"/>
          <p14:tracePt t="55997" x="5624513" y="6362700"/>
          <p14:tracePt t="56005" x="5634038" y="6378575"/>
          <p14:tracePt t="56013" x="5641975" y="6378575"/>
          <p14:tracePt t="56029" x="5641975" y="6386513"/>
          <p14:tracePt t="56102" x="5649913" y="6386513"/>
          <p14:tracePt t="56109" x="5665788" y="6396038"/>
          <p14:tracePt t="56118" x="5675313" y="6396038"/>
          <p14:tracePt t="56125" x="5683250" y="6396038"/>
          <p14:tracePt t="56141" x="5699125" y="6403975"/>
          <p14:tracePt t="56149" x="5716588" y="6411913"/>
          <p14:tracePt t="56165" x="5724525" y="6411913"/>
          <p14:tracePt t="56173" x="5732463" y="6411913"/>
          <p14:tracePt t="56189" x="5740400" y="6411913"/>
          <p14:tracePt t="56205" x="5748338" y="6411913"/>
          <p14:tracePt t="56221" x="5765800" y="6396038"/>
          <p14:tracePt t="56229" x="5765800" y="6378575"/>
          <p14:tracePt t="56237" x="5765800" y="6362700"/>
          <p14:tracePt t="56245" x="5773738" y="6337300"/>
          <p14:tracePt t="56253" x="5781675" y="6296025"/>
          <p14:tracePt t="56261" x="5781675" y="6254750"/>
          <p14:tracePt t="56269" x="5781675" y="6221413"/>
          <p14:tracePt t="56277" x="5781675" y="6205538"/>
          <p14:tracePt t="56286" x="5781675" y="6180138"/>
          <p14:tracePt t="56293" x="5781675" y="6172200"/>
          <p14:tracePt t="56302" x="5781675" y="6156325"/>
          <p14:tracePt t="56309" x="5765800" y="6146800"/>
          <p14:tracePt t="56319" x="5740400" y="6122988"/>
          <p14:tracePt t="56325" x="5724525" y="6105525"/>
          <p14:tracePt t="56334" x="5691188" y="6081713"/>
          <p14:tracePt t="56341" x="5649913" y="6040438"/>
          <p14:tracePt t="56352" x="5624513" y="6022975"/>
          <p14:tracePt t="56357" x="5583238" y="5999163"/>
          <p14:tracePt t="56365" x="5534025" y="5981700"/>
          <p14:tracePt t="56373" x="5510213" y="5973763"/>
          <p14:tracePt t="56381" x="5492750" y="5973763"/>
          <p14:tracePt t="56389" x="5476875" y="5973763"/>
          <p14:tracePt t="56397" x="5451475" y="5973763"/>
          <p14:tracePt t="56405" x="5410200" y="5973763"/>
          <p14:tracePt t="56416" x="5360988" y="5973763"/>
          <p14:tracePt t="56421" x="5327650" y="5973763"/>
          <p14:tracePt t="56431" x="5319713" y="5973763"/>
          <p14:tracePt t="56437" x="5294313" y="5973763"/>
          <p14:tracePt t="56448" x="5286375" y="5973763"/>
          <p14:tracePt t="56453" x="5278438" y="5981700"/>
          <p14:tracePt t="56462" x="5260975" y="5999163"/>
          <p14:tracePt t="56469" x="5245100" y="6032500"/>
          <p14:tracePt t="56478" x="5237163" y="6048375"/>
          <p14:tracePt t="56485" x="5219700" y="6081713"/>
          <p14:tracePt t="56493" x="5219700" y="6105525"/>
          <p14:tracePt t="56501" x="5211763" y="6146800"/>
          <p14:tracePt t="56509" x="5195888" y="6180138"/>
          <p14:tracePt t="56517" x="5195888" y="6213475"/>
          <p14:tracePt t="56525" x="5195888" y="6262688"/>
          <p14:tracePt t="56535" x="5195888" y="6321425"/>
          <p14:tracePt t="56541" x="5229225" y="6370638"/>
          <p14:tracePt t="56550" x="5253038" y="6396038"/>
          <p14:tracePt t="56557" x="5270500" y="6411913"/>
          <p14:tracePt t="56565" x="5286375" y="6437313"/>
          <p14:tracePt t="56573" x="5311775" y="6453188"/>
          <p14:tracePt t="56581" x="5327650" y="6478588"/>
          <p14:tracePt t="56589" x="5353050" y="6486525"/>
          <p14:tracePt t="56597" x="5376863" y="6502400"/>
          <p14:tracePt t="56605" x="5435600" y="6519863"/>
          <p14:tracePt t="56613" x="5500688" y="6543675"/>
          <p14:tracePt t="56621" x="5559425" y="6561138"/>
          <p14:tracePt t="56629" x="5608638" y="6584950"/>
          <p14:tracePt t="56637" x="5641975" y="6592888"/>
          <p14:tracePt t="56645" x="5649913" y="6602413"/>
          <p14:tracePt t="56653" x="5683250" y="6610350"/>
          <p14:tracePt t="56661" x="5691188" y="6610350"/>
          <p14:tracePt t="56669" x="5707063" y="6610350"/>
          <p14:tracePt t="56677" x="5716588" y="6602413"/>
          <p14:tracePt t="56685" x="5724525" y="6602413"/>
          <p14:tracePt t="56695" x="5724525" y="6592888"/>
          <p14:tracePt t="56702" x="5732463" y="6592888"/>
          <p14:tracePt t="56709" x="5748338" y="6577013"/>
          <p14:tracePt t="56718" x="5773738" y="6569075"/>
          <p14:tracePt t="56725" x="5781675" y="6551613"/>
          <p14:tracePt t="56733" x="5789613" y="6551613"/>
          <p14:tracePt t="56741" x="5789613" y="6535738"/>
          <p14:tracePt t="56750" x="5807075" y="6510338"/>
          <p14:tracePt t="56760" x="5815013" y="6510338"/>
          <p14:tracePt t="56888" x="5789613" y="6510338"/>
          <p14:tracePt t="56893" x="5740400" y="6535738"/>
          <p14:tracePt t="56901" x="5732463" y="6535738"/>
          <p14:tracePt t="56909" x="5732463" y="6543675"/>
          <p14:tracePt t="56925" x="5748338" y="6543675"/>
          <p14:tracePt t="56933" x="5789613" y="6543675"/>
          <p14:tracePt t="56941" x="5815013" y="6543675"/>
          <p14:tracePt t="56950" x="5840413" y="6551613"/>
          <p14:tracePt t="56957" x="5864225" y="6577013"/>
          <p14:tracePt t="56973" x="5873750" y="6584950"/>
          <p14:tracePt t="58061" x="5799138" y="6584950"/>
          <p14:tracePt t="58071" x="5716588" y="6584950"/>
          <p14:tracePt t="58077" x="5649913" y="6584950"/>
          <p14:tracePt t="58085" x="5608638" y="6577013"/>
          <p14:tracePt t="58093" x="5600700" y="6569075"/>
          <p14:tracePt t="58102" x="5592763" y="6569075"/>
          <p14:tracePt t="58469" x="5592763" y="6551613"/>
          <p14:tracePt t="58477" x="5600700" y="6551613"/>
          <p14:tracePt t="58485" x="5624513" y="6510338"/>
          <p14:tracePt t="58493" x="5634038" y="6510338"/>
          <p14:tracePt t="58501" x="5634038" y="6502400"/>
          <p14:tracePt t="58549" x="5634038" y="6494463"/>
          <p14:tracePt t="58605" x="5641975" y="6494463"/>
          <p14:tracePt t="58615" x="5649913" y="6494463"/>
          <p14:tracePt t="58621" x="5657850" y="6486525"/>
          <p14:tracePt t="58632" x="5649913" y="6445250"/>
          <p14:tracePt t="58941" x="5641975" y="6445250"/>
          <p14:tracePt t="58949" x="5641975" y="6453188"/>
          <p14:tracePt t="58965" x="5641975" y="6469063"/>
          <p14:tracePt t="58973" x="5641975" y="6486525"/>
          <p14:tracePt t="58981" x="5641975" y="6494463"/>
          <p14:tracePt t="59005" x="5641975" y="6502400"/>
          <p14:tracePt t="59013" x="5641975" y="6510338"/>
          <p14:tracePt t="59021" x="5641975" y="6519863"/>
          <p14:tracePt t="59029" x="5641975" y="6535738"/>
          <p14:tracePt t="59039" x="5641975" y="6543675"/>
          <p14:tracePt t="59045" x="5641975" y="6551613"/>
          <p14:tracePt t="59055" x="5641975" y="6569075"/>
          <p14:tracePt t="59061" x="5634038" y="6577013"/>
          <p14:tracePt t="59071" x="5634038" y="6584950"/>
          <p14:tracePt t="59077" x="5641975" y="6584950"/>
          <p14:tracePt t="59245" x="5641975" y="6577013"/>
          <p14:tracePt t="59285" x="5641975" y="6569075"/>
          <p14:tracePt t="59509" x="5641975" y="6561138"/>
          <p14:tracePt t="59517" x="5649913" y="6551613"/>
          <p14:tracePt t="59525" x="5649913" y="6527800"/>
          <p14:tracePt t="59533" x="5649913" y="6510338"/>
          <p14:tracePt t="59541" x="5649913" y="6486525"/>
          <p14:tracePt t="59549" x="5641975" y="6469063"/>
          <p14:tracePt t="59557" x="5634038" y="6453188"/>
          <p14:tracePt t="59566" x="5634038" y="6445250"/>
          <p14:tracePt t="59573" x="5624513" y="6419850"/>
          <p14:tracePt t="59581" x="5624513" y="6403975"/>
          <p14:tracePt t="59589" x="5624513" y="6386513"/>
          <p14:tracePt t="59597" x="5624513" y="6362700"/>
          <p14:tracePt t="59605" x="5624513" y="6337300"/>
          <p14:tracePt t="59613" x="5608638" y="6303963"/>
          <p14:tracePt t="59621" x="5600700" y="6238875"/>
          <p14:tracePt t="59629" x="5600700" y="6229350"/>
          <p14:tracePt t="59853" x="5608638" y="6221413"/>
          <p14:tracePt t="59861" x="5616575" y="6197600"/>
          <p14:tracePt t="59869" x="5657850" y="6146800"/>
          <p14:tracePt t="59877" x="5665788" y="6097588"/>
          <p14:tracePt t="59885" x="5665788" y="6032500"/>
          <p14:tracePt t="59893" x="5641975" y="5973763"/>
          <p14:tracePt t="59901" x="5600700" y="5883275"/>
          <p14:tracePt t="59909" x="5551488" y="5767388"/>
          <p14:tracePt t="59917" x="5492750" y="5561013"/>
          <p14:tracePt t="59925" x="5386388" y="5346700"/>
          <p14:tracePt t="59934" x="5327650" y="5122863"/>
          <p14:tracePt t="59941" x="5253038" y="4916488"/>
          <p14:tracePt t="59950" x="5203825" y="4792663"/>
          <p14:tracePt t="59957" x="5121275" y="4643438"/>
          <p14:tracePt t="59966" x="5054600" y="4511675"/>
          <p14:tracePt t="59973" x="4964113" y="4362450"/>
          <p14:tracePt t="59981" x="4799013" y="4114800"/>
          <p14:tracePt t="59989" x="4675188" y="3932238"/>
          <p14:tracePt t="59997" x="4435475" y="3709988"/>
          <p14:tracePt t="60005" x="4162425" y="3478213"/>
          <p14:tracePt t="60013" x="3865563" y="3246438"/>
          <p14:tracePt t="60023" x="3617913" y="3090863"/>
          <p14:tracePt t="60029" x="3444875" y="2982913"/>
          <p14:tracePt t="60038" x="3354388" y="2941638"/>
          <p14:tracePt t="60045" x="3313113" y="2933700"/>
          <p14:tracePt t="60054" x="3287713" y="2925763"/>
          <p14:tracePt t="60061" x="3246438" y="2925763"/>
          <p14:tracePt t="60070" x="3197225" y="2925763"/>
          <p14:tracePt t="60077" x="3146425" y="2925763"/>
          <p14:tracePt t="60085" x="3089275" y="2925763"/>
          <p14:tracePt t="60093" x="3055938" y="2925763"/>
          <p14:tracePt t="60101" x="3014663" y="2900363"/>
          <p14:tracePt t="60118" x="2957513" y="2882900"/>
          <p14:tracePt t="60125" x="2949575" y="2882900"/>
          <p14:tracePt t="60141" x="2932113" y="2882900"/>
          <p14:tracePt t="60149" x="2932113" y="2892425"/>
          <p14:tracePt t="60157" x="2924175" y="2900363"/>
          <p14:tracePt t="60166" x="2916238" y="2908300"/>
          <p14:tracePt t="60173" x="2898775" y="2908300"/>
          <p14:tracePt t="60183" x="2890838" y="2916238"/>
          <p14:tracePt t="60189" x="2882900" y="2916238"/>
          <p14:tracePt t="60198" x="2857500" y="2925763"/>
          <p14:tracePt t="60205" x="2825750" y="2941638"/>
          <p14:tracePt t="60213" x="2808288" y="2941638"/>
          <p14:tracePt t="60221" x="2792413" y="2949575"/>
          <p14:tracePt t="60229" x="2767013" y="2957513"/>
          <p14:tracePt t="60237" x="2751138" y="2957513"/>
          <p14:tracePt t="60245" x="2741613" y="2957513"/>
          <p14:tracePt t="60277" x="2733675" y="2957513"/>
          <p14:tracePt t="60399" x="2725738" y="2957513"/>
          <p14:tracePt t="60478" x="2717800" y="2957513"/>
          <p14:tracePt t="60597" x="2709863" y="2957513"/>
          <p14:tracePt t="61333" x="2717800" y="2957513"/>
          <p14:tracePt t="61365" x="2725738" y="2957513"/>
          <p14:tracePt t="61935" x="2733675" y="2957513"/>
          <p14:tracePt t="62157" x="2741613" y="2957513"/>
          <p14:tracePt t="62517" x="2741613" y="2949575"/>
          <p14:tracePt t="62549" x="2751138" y="2949575"/>
          <p14:tracePt t="62557" x="2767013" y="2949575"/>
          <p14:tracePt t="62565" x="2774950" y="2949575"/>
          <p14:tracePt t="62573" x="2782888" y="2949575"/>
          <p14:tracePt t="62583" x="2800350" y="2949575"/>
          <p14:tracePt t="62590" x="2808288" y="2949575"/>
          <p14:tracePt t="62599" x="2816225" y="2949575"/>
          <p14:tracePt t="62605" x="2825750" y="2941638"/>
          <p14:tracePt t="62613" x="2833688" y="2941638"/>
          <p14:tracePt t="62621" x="2841625" y="2941638"/>
          <p14:tracePt t="62629" x="2849563" y="2941638"/>
          <p14:tracePt t="62637" x="2857500" y="2941638"/>
          <p14:tracePt t="62645" x="2867025" y="2941638"/>
          <p14:tracePt t="62653" x="2882900" y="2941638"/>
          <p14:tracePt t="62685" x="2898775" y="2941638"/>
          <p14:tracePt t="62749" x="2908300" y="2949575"/>
          <p14:tracePt t="63013" x="2908300" y="2957513"/>
          <p14:tracePt t="63093" x="2908300" y="2967038"/>
          <p14:tracePt t="63101" x="2908300" y="2982913"/>
          <p14:tracePt t="63109" x="2908300" y="2998788"/>
          <p14:tracePt t="63117" x="2916238" y="3008313"/>
          <p14:tracePt t="63733" x="2924175" y="3008313"/>
          <p14:tracePt t="63797" x="2932113" y="3008313"/>
          <p14:tracePt t="63839" x="2940050" y="3008313"/>
          <p14:tracePt t="63845" x="2949575" y="3016250"/>
          <p14:tracePt t="63861" x="2957513" y="3024188"/>
          <p14:tracePt t="63869" x="2965450" y="3032125"/>
          <p14:tracePt t="63877" x="2981325" y="3049588"/>
          <p14:tracePt t="63885" x="2998788" y="3065463"/>
          <p14:tracePt t="63893" x="3022600" y="3090863"/>
          <p14:tracePt t="63901" x="3022600" y="3114675"/>
          <p14:tracePt t="63909" x="3032125" y="3148013"/>
          <p14:tracePt t="63917" x="3040063" y="3181350"/>
          <p14:tracePt t="63925" x="3048000" y="3222625"/>
          <p14:tracePt t="63933" x="3048000" y="3246438"/>
          <p14:tracePt t="63941" x="3048000" y="3263900"/>
          <p14:tracePt t="63949" x="3048000" y="3289300"/>
          <p14:tracePt t="63957" x="3048000" y="3305175"/>
          <p14:tracePt t="63965" x="3048000" y="3330575"/>
          <p14:tracePt t="63973" x="3048000" y="3346450"/>
          <p14:tracePt t="63981" x="3048000" y="3362325"/>
          <p14:tracePt t="63989" x="3048000" y="3379788"/>
          <p14:tracePt t="63998" x="3048000" y="3387725"/>
          <p14:tracePt t="64005" x="3048000" y="3395663"/>
          <p14:tracePt t="64013" x="3040063" y="3413125"/>
          <p14:tracePt t="64021" x="3032125" y="3413125"/>
          <p14:tracePt t="64200" x="3032125" y="3421063"/>
          <p14:tracePt t="64214" x="3032125" y="3436938"/>
          <p14:tracePt t="64221" x="3040063" y="3444875"/>
          <p14:tracePt t="64229" x="3055938" y="3454400"/>
          <p14:tracePt t="64237" x="3055938" y="3462338"/>
          <p14:tracePt t="64245" x="3063875" y="3470275"/>
          <p14:tracePt t="64253" x="3063875" y="3478213"/>
          <p14:tracePt t="64261" x="3073400" y="3486150"/>
          <p14:tracePt t="64269" x="3081338" y="3495675"/>
          <p14:tracePt t="64277" x="3089275" y="3495675"/>
          <p14:tracePt t="64285" x="3105150" y="3503613"/>
          <p14:tracePt t="64293" x="3122613" y="3511550"/>
          <p14:tracePt t="64301" x="3130550" y="3511550"/>
          <p14:tracePt t="64309" x="3138488" y="3519488"/>
          <p14:tracePt t="64317" x="3146425" y="3527425"/>
          <p14:tracePt t="64325" x="3155950" y="3527425"/>
          <p14:tracePt t="64365" x="3163888" y="3527425"/>
          <p14:tracePt t="64373" x="3179763" y="3527425"/>
          <p14:tracePt t="64385" x="3197225" y="3527425"/>
          <p14:tracePt t="64389" x="3221038" y="3527425"/>
          <p14:tracePt t="64400" x="3246438" y="3527425"/>
          <p14:tracePt t="64413" x="3254375" y="3527425"/>
          <p14:tracePt t="64629" x="3270250" y="3536950"/>
          <p14:tracePt t="64637" x="3321050" y="3544888"/>
          <p14:tracePt t="64645" x="3344863" y="3560763"/>
          <p14:tracePt t="64653" x="3378200" y="3594100"/>
          <p14:tracePt t="64661" x="3427413" y="3635375"/>
          <p14:tracePt t="64669" x="3427413" y="3668713"/>
          <p14:tracePt t="64677" x="3478213" y="3709988"/>
          <p14:tracePt t="64685" x="3535363" y="3725863"/>
          <p14:tracePt t="64693" x="3592513" y="3735388"/>
          <p14:tracePt t="64701" x="3609975" y="3735388"/>
          <p14:tracePt t="64709" x="3625850" y="3735388"/>
          <p14:tracePt t="64775" x="3633788" y="3735388"/>
          <p14:tracePt t="64797" x="3643313" y="3735388"/>
          <p14:tracePt t="64805" x="3659188" y="3735388"/>
          <p14:tracePt t="64869" x="3675063" y="3735388"/>
          <p14:tracePt t="64877" x="3684588" y="3735388"/>
          <p14:tracePt t="64885" x="3692525" y="3735388"/>
          <p14:tracePt t="64893" x="3708400" y="3735388"/>
          <p14:tracePt t="64901" x="3733800" y="3725863"/>
          <p14:tracePt t="64909" x="3749675" y="3717925"/>
          <p14:tracePt t="64917" x="3775075" y="3717925"/>
          <p14:tracePt t="64925" x="3798888" y="3709988"/>
          <p14:tracePt t="64933" x="3816350" y="3702050"/>
          <p14:tracePt t="64941" x="3849688" y="3694113"/>
          <p14:tracePt t="64949" x="3890963" y="3684588"/>
          <p14:tracePt t="64957" x="3906838" y="3684588"/>
          <p14:tracePt t="64965" x="3924300" y="3668713"/>
          <p14:tracePt t="64973" x="3932238" y="3668713"/>
          <p14:tracePt t="64981" x="3940175" y="3660775"/>
          <p14:tracePt t="65000" x="3948113" y="3660775"/>
          <p14:tracePt t="65021" x="3956050" y="3660775"/>
          <p14:tracePt t="65245" x="3973513" y="3660775"/>
          <p14:tracePt t="65253" x="3981450" y="3660775"/>
          <p14:tracePt t="65319" x="3989388" y="3660775"/>
          <p14:tracePt t="65341" x="3997325" y="3660775"/>
          <p14:tracePt t="65374" x="4006850" y="3660775"/>
          <p14:tracePt t="65389" x="4014788" y="3660775"/>
          <p14:tracePt t="65397" x="4030663" y="3660775"/>
          <p14:tracePt t="65414" x="4038600" y="3660775"/>
          <p14:tracePt t="65421" x="4048125" y="3660775"/>
          <p14:tracePt t="65429" x="4056063" y="3660775"/>
          <p14:tracePt t="65437" x="4064000" y="3660775"/>
          <p14:tracePt t="65445" x="4071938" y="3660775"/>
          <p14:tracePt t="65453" x="4079875" y="3660775"/>
          <p14:tracePt t="65471" x="4097338" y="3660775"/>
          <p14:tracePt t="65485" x="4105275" y="3660775"/>
          <p14:tracePt t="65501" x="4121150" y="3668713"/>
          <p14:tracePt t="65509" x="4130675" y="3668713"/>
          <p14:tracePt t="65525" x="4146550" y="3668713"/>
          <p14:tracePt t="65533" x="4154488" y="3668713"/>
          <p14:tracePt t="65541" x="4162425" y="3668713"/>
          <p14:tracePt t="65549" x="4179888" y="3668713"/>
          <p14:tracePt t="65557" x="4203700" y="3668713"/>
          <p14:tracePt t="65565" x="4221163" y="3668713"/>
          <p14:tracePt t="65573" x="4244975" y="3668713"/>
          <p14:tracePt t="65589" x="4254500" y="3668713"/>
          <p14:tracePt t="65605" x="4254500" y="3660775"/>
          <p14:tracePt t="65845" x="4270375" y="3660775"/>
          <p14:tracePt t="65853" x="4286250" y="3660775"/>
          <p14:tracePt t="65861" x="4319588" y="3676650"/>
          <p14:tracePt t="65869" x="4344988" y="3684588"/>
          <p14:tracePt t="65878" x="4360863" y="3684588"/>
          <p14:tracePt t="65885" x="4378325" y="3717925"/>
          <p14:tracePt t="65893" x="4386263" y="3725863"/>
          <p14:tracePt t="65909" x="4394200" y="3725863"/>
          <p14:tracePt t="65917" x="4402138" y="3725863"/>
          <p14:tracePt t="65926" x="4411663" y="3725863"/>
          <p14:tracePt t="65933" x="4435475" y="3725863"/>
          <p14:tracePt t="65942" x="4443413" y="3725863"/>
          <p14:tracePt t="65949" x="4460875" y="3725863"/>
          <p14:tracePt t="65957" x="4476750" y="3717925"/>
          <p14:tracePt t="65965" x="4502150" y="3709988"/>
          <p14:tracePt t="65974" x="4551363" y="3709988"/>
          <p14:tracePt t="65982" x="4618038" y="3709988"/>
          <p14:tracePt t="65989" x="4691063" y="3709988"/>
          <p14:tracePt t="65998" x="4765675" y="3709988"/>
          <p14:tracePt t="66005" x="4832350" y="3709988"/>
          <p14:tracePt t="66014" x="4914900" y="3709988"/>
          <p14:tracePt t="66021" x="4981575" y="3709988"/>
          <p14:tracePt t="66029" x="5080000" y="3717925"/>
          <p14:tracePt t="66037" x="5154613" y="3725863"/>
          <p14:tracePt t="66045" x="5245100" y="3725863"/>
          <p14:tracePt t="66053" x="5319713" y="3725863"/>
          <p14:tracePt t="66061" x="5386388" y="3725863"/>
          <p14:tracePt t="66069" x="5451475" y="3725863"/>
          <p14:tracePt t="66077" x="5492750" y="3725863"/>
          <p14:tracePt t="66085" x="5534025" y="3725863"/>
          <p14:tracePt t="66093" x="5575300" y="3725863"/>
          <p14:tracePt t="66115" x="5608638" y="3725863"/>
          <p14:tracePt t="66229" x="5616575" y="3725863"/>
          <p14:tracePt t="66245" x="5624513" y="3725863"/>
          <p14:tracePt t="66255" x="5641975" y="3725863"/>
          <p14:tracePt t="66269" x="5649913" y="3725863"/>
          <p14:tracePt t="66277" x="5657850" y="3725863"/>
          <p14:tracePt t="66285" x="5665788" y="3725863"/>
          <p14:tracePt t="66293" x="5683250" y="3725863"/>
          <p14:tracePt t="66325" x="5691188" y="3725863"/>
          <p14:tracePt t="66336" x="5699125" y="3725863"/>
          <p14:tracePt t="66341" x="5707063" y="3725863"/>
          <p14:tracePt t="66349" x="5724525" y="3725863"/>
          <p14:tracePt t="66357" x="5732463" y="3725863"/>
          <p14:tracePt t="66365" x="5740400" y="3725863"/>
          <p14:tracePt t="66414" x="5748338" y="3725863"/>
          <p14:tracePt t="66437" x="5757863" y="3717925"/>
          <p14:tracePt t="66493" x="5765800" y="3709988"/>
          <p14:tracePt t="66509" x="5773738" y="3709988"/>
          <p14:tracePt t="66517" x="5789613" y="3709988"/>
          <p14:tracePt t="66525" x="5807075" y="3709988"/>
          <p14:tracePt t="66533" x="5822950" y="3709988"/>
          <p14:tracePt t="66541" x="5830888" y="3709988"/>
          <p14:tracePt t="66549" x="5848350" y="3702050"/>
          <p14:tracePt t="66557" x="5856288" y="3702050"/>
          <p14:tracePt t="66565" x="5856288" y="3694113"/>
          <p14:tracePt t="66573" x="5873750" y="3694113"/>
          <p14:tracePt t="66589" x="5881688" y="3684588"/>
          <p14:tracePt t="66630" x="5889625" y="3684588"/>
          <p14:tracePt t="66653" x="5897563" y="3684588"/>
          <p14:tracePt t="66839" x="5889625" y="3684588"/>
          <p14:tracePt t="66877" x="5881688" y="3684588"/>
          <p14:tracePt t="67157" x="5873750" y="3684588"/>
          <p14:tracePt t="67214" x="5881688" y="3684588"/>
          <p14:tracePt t="67253" x="5889625" y="3684588"/>
          <p14:tracePt t="67261" x="5905500" y="3684588"/>
          <p14:tracePt t="67269" x="5915025" y="3694113"/>
          <p14:tracePt t="67277" x="5922963" y="3709988"/>
          <p14:tracePt t="67285" x="5930900" y="3725863"/>
          <p14:tracePt t="67293" x="5938838" y="3743325"/>
          <p14:tracePt t="67301" x="5938838" y="3767138"/>
          <p14:tracePt t="67309" x="5946775" y="3784600"/>
          <p14:tracePt t="67317" x="5946775" y="3808413"/>
          <p14:tracePt t="67325" x="5946775" y="3825875"/>
          <p14:tracePt t="67333" x="5956300" y="3841750"/>
          <p14:tracePt t="67341" x="5964238" y="3859213"/>
          <p14:tracePt t="67350" x="5964238" y="3875088"/>
          <p14:tracePt t="67357" x="5964238" y="3900488"/>
          <p14:tracePt t="67366" x="5964238" y="3924300"/>
          <p14:tracePt t="67373" x="5964238" y="3949700"/>
          <p14:tracePt t="67383" x="5964238" y="3975100"/>
          <p14:tracePt t="67389" x="5964238" y="3990975"/>
          <p14:tracePt t="67400" x="5964238" y="4006850"/>
          <p14:tracePt t="67405" x="5964238" y="4024313"/>
          <p14:tracePt t="67421" x="5956300" y="4040188"/>
          <p14:tracePt t="67432" x="5956300" y="4048125"/>
          <p14:tracePt t="67437" x="5956300" y="4057650"/>
          <p14:tracePt t="67445" x="5956300" y="4065588"/>
          <p14:tracePt t="67453" x="5946775" y="4081463"/>
          <p14:tracePt t="67461" x="5938838" y="4089400"/>
          <p14:tracePt t="67469" x="5938838" y="4098925"/>
          <p14:tracePt t="67477" x="5938838" y="4114800"/>
          <p14:tracePt t="67485" x="5930900" y="4114800"/>
          <p14:tracePt t="67621" x="5915025" y="4122738"/>
          <p14:tracePt t="67629" x="5897563" y="4140200"/>
          <p14:tracePt t="67637" x="5889625" y="4148138"/>
          <p14:tracePt t="67645" x="5873750" y="4164013"/>
          <p14:tracePt t="67653" x="5864225" y="4181475"/>
          <p14:tracePt t="67661" x="5856288" y="4189413"/>
          <p14:tracePt t="67669" x="5848350" y="4197350"/>
          <p14:tracePt t="67677" x="5830888" y="4205288"/>
          <p14:tracePt t="67685" x="5822950" y="4205288"/>
          <p14:tracePt t="67821" x="5807075" y="4205288"/>
          <p14:tracePt t="67829" x="5799138" y="4189413"/>
          <p14:tracePt t="75645" x="5799138" y="4222750"/>
          <p14:tracePt t="75653" x="5781675" y="4271963"/>
          <p14:tracePt t="75661" x="5765800" y="4297363"/>
          <p14:tracePt t="75669" x="5757863" y="4321175"/>
          <p14:tracePt t="75681" x="5732463" y="4346575"/>
          <p14:tracePt t="75685" x="5724525" y="4370388"/>
          <p14:tracePt t="75697" x="5707063" y="4395788"/>
          <p14:tracePt t="75701" x="5699125" y="4437063"/>
          <p14:tracePt t="75709" x="5683250" y="4470400"/>
          <p14:tracePt t="75717" x="5675313" y="4527550"/>
          <p14:tracePt t="75727" x="5657850" y="4560888"/>
          <p14:tracePt t="75733" x="5657850" y="4586288"/>
          <p14:tracePt t="75742" x="5649913" y="4610100"/>
          <p14:tracePt t="75760" x="5649913" y="4618038"/>
          <p14:tracePt t="75774" x="5649913" y="4627563"/>
          <p14:tracePt t="75781" x="5649913" y="4643438"/>
          <p14:tracePt t="75789" x="5641975" y="4651375"/>
          <p14:tracePt t="75797" x="5641975" y="4660900"/>
          <p14:tracePt t="75805" x="5634038" y="4668838"/>
          <p14:tracePt t="75813" x="5634038" y="4676775"/>
          <p14:tracePt t="75877" x="5634038" y="4684713"/>
          <p14:tracePt t="75885" x="5634038" y="4692650"/>
          <p14:tracePt t="75894" x="5634038" y="4718050"/>
          <p14:tracePt t="75901" x="5624513" y="4743450"/>
          <p14:tracePt t="75909" x="5624513" y="4759325"/>
          <p14:tracePt t="75917" x="5616575" y="4784725"/>
          <p14:tracePt t="75925" x="5616575" y="4800600"/>
          <p14:tracePt t="75933" x="5616575" y="4816475"/>
          <p14:tracePt t="75965" x="5616575" y="4826000"/>
          <p14:tracePt t="75989" x="5616575" y="4833938"/>
          <p14:tracePt t="76013" x="5616575" y="4841875"/>
          <p14:tracePt t="76029" x="5616575" y="4849813"/>
          <p14:tracePt t="76038" x="5624513" y="4867275"/>
          <p14:tracePt t="76045" x="5624513" y="4875213"/>
          <p14:tracePt t="76055" x="5634038" y="4883150"/>
          <p14:tracePt t="76071" x="5634038" y="4899025"/>
          <p14:tracePt t="76109" x="5641975" y="4899025"/>
          <p14:tracePt t="76135" x="5649913" y="4899025"/>
          <p14:tracePt t="76165" x="5657850" y="4908550"/>
          <p14:tracePt t="76189" x="5665788" y="4916488"/>
          <p14:tracePt t="76429" x="5657850" y="4916488"/>
          <p14:tracePt t="76437" x="5624513" y="4916488"/>
          <p14:tracePt t="76447" x="5600700" y="4908550"/>
          <p14:tracePt t="76453" x="5592763" y="4908550"/>
          <p14:tracePt t="76743" x="5592763" y="4899025"/>
          <p14:tracePt t="79255" x="5583238" y="4899025"/>
          <p14:tracePt t="79477" x="5583238" y="4883150"/>
          <p14:tracePt t="79493" x="5592763" y="4875213"/>
          <p14:tracePt t="79517" x="5600700" y="4867275"/>
          <p14:tracePt t="79525" x="5616575" y="4857750"/>
          <p14:tracePt t="79533" x="5624513" y="4849813"/>
          <p14:tracePt t="79543" x="5634038" y="4841875"/>
          <p14:tracePt t="79549" x="5641975" y="4826000"/>
          <p14:tracePt t="79557" x="5649913" y="4800600"/>
          <p14:tracePt t="79565" x="5649913" y="4784725"/>
          <p14:tracePt t="79573" x="5657850" y="4759325"/>
          <p14:tracePt t="79581" x="5665788" y="4733925"/>
          <p14:tracePt t="79589" x="5675313" y="4718050"/>
          <p14:tracePt t="79597" x="5641975" y="4668838"/>
          <p14:tracePt t="79621" x="5634038" y="4660900"/>
          <p14:tracePt t="79990" x="5634038" y="4635500"/>
          <p14:tracePt t="79997" x="5634038" y="4627563"/>
          <p14:tracePt t="80005" x="5634038" y="4610100"/>
          <p14:tracePt t="80013" x="5634038" y="4602163"/>
          <p14:tracePt t="80021" x="5634038" y="4594225"/>
          <p14:tracePt t="80029" x="5641975" y="4576763"/>
          <p14:tracePt t="80037" x="5665788" y="4552950"/>
          <p14:tracePt t="80045" x="5675313" y="4527550"/>
          <p14:tracePt t="80053" x="5707063" y="4486275"/>
          <p14:tracePt t="80061" x="5757863" y="4437063"/>
          <p14:tracePt t="80069" x="5807075" y="4354513"/>
          <p14:tracePt t="80077" x="5905500" y="4264025"/>
          <p14:tracePt t="80085" x="5988050" y="4181475"/>
          <p14:tracePt t="80094" x="6070600" y="4098925"/>
          <p14:tracePt t="80101" x="6121400" y="4024313"/>
          <p14:tracePt t="80111" x="6153150" y="3949700"/>
          <p14:tracePt t="80117" x="6178550" y="3875088"/>
          <p14:tracePt t="80126" x="6211888" y="3808413"/>
          <p14:tracePt t="80133" x="6253163" y="3735388"/>
          <p14:tracePt t="80141" x="6286500" y="3676650"/>
          <p14:tracePt t="80149" x="6318250" y="3627438"/>
          <p14:tracePt t="80157" x="6343650" y="3586163"/>
          <p14:tracePt t="80165" x="6343650" y="3578225"/>
          <p14:tracePt t="80173" x="6351588" y="3560763"/>
          <p14:tracePt t="80181" x="6361113" y="3552825"/>
          <p14:tracePt t="80189" x="6376988" y="3544888"/>
          <p14:tracePt t="80197" x="6384925" y="3544888"/>
          <p14:tracePt t="80205" x="6402388" y="3544888"/>
          <p14:tracePt t="80213" x="6410325" y="3544888"/>
          <p14:tracePt t="80221" x="6434138" y="3544888"/>
          <p14:tracePt t="80229" x="6459538" y="3544888"/>
          <p14:tracePt t="80237" x="6467475" y="3544888"/>
          <p14:tracePt t="80245" x="6475413" y="3544888"/>
          <p14:tracePt t="80269" x="6484938" y="3544888"/>
          <p14:tracePt t="80453" x="6492875" y="3544888"/>
          <p14:tracePt t="80461" x="6534150" y="3568700"/>
          <p14:tracePt t="80469" x="6616700" y="3611563"/>
          <p14:tracePt t="80479" x="6756400" y="3619500"/>
          <p14:tracePt t="80485" x="6838950" y="3627438"/>
          <p14:tracePt t="80495" x="6962775" y="3586163"/>
          <p14:tracePt t="80501" x="7119938" y="3478213"/>
          <p14:tracePt t="80512" x="7385050" y="3413125"/>
          <p14:tracePt t="80517" x="7591425" y="3330575"/>
          <p14:tracePt t="80527" x="7813675" y="3222625"/>
          <p14:tracePt t="80533" x="7921625" y="3155950"/>
          <p14:tracePt t="80542" x="8029575" y="3090863"/>
          <p14:tracePt t="80549" x="8135938" y="3032125"/>
          <p14:tracePt t="80557" x="8210550" y="2990850"/>
          <p14:tracePt t="80565" x="8308975" y="2933700"/>
          <p14:tracePt t="80573" x="8401050" y="2900363"/>
          <p14:tracePt t="80581" x="8483600" y="2882900"/>
          <p14:tracePt t="80590" x="8524875" y="2882900"/>
          <p14:tracePt t="80597" x="8548688" y="2882900"/>
          <p14:tracePt t="80655" x="8540750" y="2882900"/>
          <p14:tracePt t="80661" x="8524875" y="2882900"/>
          <p14:tracePt t="80669" x="8516938" y="2882900"/>
          <p14:tracePt t="80679" x="8507413" y="2882900"/>
          <p14:tracePt t="80685" x="8499475" y="2882900"/>
          <p14:tracePt t="80695" x="8483600" y="2882900"/>
          <p14:tracePt t="80749" x="8475663" y="2874963"/>
          <p14:tracePt t="80765" x="8466138" y="2867025"/>
          <p14:tracePt t="80781" x="8466138" y="2851150"/>
          <p14:tracePt t="80813" x="8475663" y="2841625"/>
          <p14:tracePt t="80821" x="8483600" y="2841625"/>
          <p14:tracePt t="80829" x="8507413" y="2833688"/>
          <p14:tracePt t="80837" x="8524875" y="2833688"/>
          <p14:tracePt t="80845" x="8540750" y="2833688"/>
          <p14:tracePt t="80855" x="8548688" y="2833688"/>
          <p14:tracePt t="80861" x="8566150" y="2833688"/>
          <p14:tracePt t="80871" x="8574088" y="2841625"/>
          <p14:tracePt t="80877" x="8599488" y="2851150"/>
          <p14:tracePt t="80888" x="8631238" y="2859088"/>
          <p14:tracePt t="80893" x="8697913" y="2867025"/>
          <p14:tracePt t="80901" x="8739188" y="2874963"/>
          <p14:tracePt t="80910" x="8813800" y="2900363"/>
          <p14:tracePt t="80917" x="8855075" y="2900363"/>
          <p14:tracePt t="80928" x="8921750" y="2900363"/>
          <p14:tracePt t="80933" x="9004300" y="2900363"/>
          <p14:tracePt t="80941" x="9069388" y="2900363"/>
          <p14:tracePt t="80949" x="9118600" y="2900363"/>
          <p14:tracePt t="80957" x="9169400" y="2882900"/>
          <p14:tracePt t="80965" x="9210675" y="2874963"/>
          <p14:tracePt t="80973" x="9226550" y="2859088"/>
          <p14:tracePt t="80981" x="9234488" y="2859088"/>
          <p14:tracePt t="80989" x="9234488" y="2851150"/>
          <p14:tracePt t="81006" x="9242425" y="2841625"/>
          <p14:tracePt t="81013" x="9234488" y="2833688"/>
          <p14:tracePt t="81021" x="9226550" y="2825750"/>
          <p14:tracePt t="81029" x="9210675" y="2792413"/>
          <p14:tracePt t="81037" x="9177338" y="2776538"/>
          <p14:tracePt t="81045" x="9118600" y="2743200"/>
          <p14:tracePt t="81053" x="9053513" y="2693988"/>
          <p14:tracePt t="81061" x="9020175" y="2660650"/>
          <p14:tracePt t="81069" x="8963025" y="2611438"/>
          <p14:tracePt t="81077" x="8904288" y="2578100"/>
          <p14:tracePt t="81085" x="8829675" y="2570163"/>
          <p14:tracePt t="81093" x="8731250" y="2552700"/>
          <p14:tracePt t="81101" x="8640763" y="2536825"/>
          <p14:tracePt t="81111" x="8548688" y="2511425"/>
          <p14:tracePt t="81117" x="8475663" y="2462213"/>
          <p14:tracePt t="81126" x="8408988" y="2446338"/>
          <p14:tracePt t="81133" x="8318500" y="2428875"/>
          <p14:tracePt t="81141" x="8226425" y="2413000"/>
          <p14:tracePt t="81151" x="8153400" y="2413000"/>
          <p14:tracePt t="81157" x="8078788" y="2413000"/>
          <p14:tracePt t="81167" x="8020050" y="2420938"/>
          <p14:tracePt t="81173" x="7954963" y="2446338"/>
          <p14:tracePt t="81181" x="7888288" y="2478088"/>
          <p14:tracePt t="81189" x="7839075" y="2511425"/>
          <p14:tracePt t="81197" x="7789863" y="2536825"/>
          <p14:tracePt t="81205" x="7731125" y="2570163"/>
          <p14:tracePt t="81213" x="7689850" y="2593975"/>
          <p14:tracePt t="81221" x="7673975" y="2611438"/>
          <p14:tracePt t="81229" x="7648575" y="2644775"/>
          <p14:tracePt t="81237" x="7648575" y="2652713"/>
          <p14:tracePt t="81245" x="7648575" y="2686050"/>
          <p14:tracePt t="81253" x="7648575" y="2709863"/>
          <p14:tracePt t="81261" x="7648575" y="2759075"/>
          <p14:tracePt t="81269" x="7648575" y="2817813"/>
          <p14:tracePt t="81277" x="7648575" y="2859088"/>
          <p14:tracePt t="81285" x="7648575" y="2916238"/>
          <p14:tracePt t="81293" x="7648575" y="2974975"/>
          <p14:tracePt t="81301" x="7656513" y="3040063"/>
          <p14:tracePt t="81309" x="7656513" y="3073400"/>
          <p14:tracePt t="81317" x="7673975" y="3122613"/>
          <p14:tracePt t="81326" x="7681913" y="3173413"/>
          <p14:tracePt t="81333" x="7707313" y="3222625"/>
          <p14:tracePt t="81341" x="7731125" y="3271838"/>
          <p14:tracePt t="81349" x="7764463" y="3321050"/>
          <p14:tracePt t="81357" x="7821613" y="3371850"/>
          <p14:tracePt t="81365" x="7872413" y="3421063"/>
          <p14:tracePt t="81373" x="7947025" y="3486150"/>
          <p14:tracePt t="81381" x="8012113" y="3536950"/>
          <p14:tracePt t="81389" x="8037513" y="3594100"/>
          <p14:tracePt t="81397" x="8102600" y="3635375"/>
          <p14:tracePt t="81405" x="8202613" y="3676650"/>
          <p14:tracePt t="81413" x="8251825" y="3725863"/>
          <p14:tracePt t="81421" x="8293100" y="3743325"/>
          <p14:tracePt t="81429" x="8342313" y="3751263"/>
          <p14:tracePt t="81437" x="8424863" y="3767138"/>
          <p14:tracePt t="81445" x="8524875" y="3767138"/>
          <p14:tracePt t="81453" x="8640763" y="3767138"/>
          <p14:tracePt t="81461" x="8764588" y="3767138"/>
          <p14:tracePt t="81469" x="8896350" y="3767138"/>
          <p14:tracePt t="81479" x="9020175" y="3767138"/>
          <p14:tracePt t="81485" x="9118600" y="3767138"/>
          <p14:tracePt t="81495" x="9185275" y="3767138"/>
          <p14:tracePt t="81501" x="9218613" y="3776663"/>
          <p14:tracePt t="81512" x="9234488" y="3776663"/>
          <p14:tracePt t="81565" x="9242425" y="3776663"/>
          <p14:tracePt t="81622" x="9251950" y="3776663"/>
          <p14:tracePt t="81645" x="9259888" y="3776663"/>
          <p14:tracePt t="81653" x="9267825" y="3776663"/>
          <p14:tracePt t="81662" x="9317038" y="3776663"/>
          <p14:tracePt t="81669" x="9391650" y="3784600"/>
          <p14:tracePt t="81679" x="9482138" y="3800475"/>
          <p14:tracePt t="81685" x="9556750" y="3800475"/>
          <p14:tracePt t="81695" x="9582150" y="3776663"/>
          <p14:tracePt t="81701" x="9598025" y="3767138"/>
          <p14:tracePt t="81710" x="9598025" y="3735388"/>
          <p14:tracePt t="81717" x="9615488" y="3702050"/>
          <p14:tracePt t="81837" x="9615488" y="3684588"/>
          <p14:tracePt t="81845" x="9656763" y="3684588"/>
          <p14:tracePt t="81853" x="9680575" y="3684588"/>
          <p14:tracePt t="81861" x="9721850" y="3676650"/>
          <p14:tracePt t="81870" x="9796463" y="3668713"/>
          <p14:tracePt t="81877" x="9863138" y="3668713"/>
          <p14:tracePt t="81885" x="9928225" y="3668713"/>
          <p14:tracePt t="81893" x="9953625" y="3668713"/>
          <p14:tracePt t="81901" x="10028238" y="3668713"/>
          <p14:tracePt t="81909" x="10061575" y="3668713"/>
          <p14:tracePt t="81917" x="10118725" y="3668713"/>
          <p14:tracePt t="81928" x="10185400" y="3668713"/>
          <p14:tracePt t="81933" x="10217150" y="3652838"/>
          <p14:tracePt t="81943" x="10275888" y="3635375"/>
          <p14:tracePt t="81949" x="10325100" y="3627438"/>
          <p14:tracePt t="81957" x="10358438" y="3619500"/>
          <p14:tracePt t="81965" x="10399713" y="3611563"/>
          <p14:tracePt t="81973" x="10415588" y="3611563"/>
          <p14:tracePt t="81981" x="10433050" y="3602038"/>
          <p14:tracePt t="81989" x="10440988" y="3594100"/>
          <p14:tracePt t="81997" x="10456863" y="3586163"/>
          <p14:tracePt t="82005" x="10474325" y="3586163"/>
          <p14:tracePt t="82021" x="10482263" y="3578225"/>
          <p14:tracePt t="82103" x="10482263" y="3568700"/>
          <p14:tracePt t="82133" x="10482263" y="3560763"/>
          <p14:tracePt t="82381" x="10474325" y="3560763"/>
          <p14:tracePt t="82397" x="10466388" y="3560763"/>
          <p14:tracePt t="82405" x="10466388" y="3552825"/>
          <p14:tracePt t="82413" x="10456863" y="3552825"/>
          <p14:tracePt t="82429" x="10456863" y="3544888"/>
          <p14:tracePt t="82445" x="10448925" y="3544888"/>
          <p14:tracePt t="82453" x="10440988" y="3536950"/>
          <p14:tracePt t="82461" x="10433050" y="3527425"/>
          <p14:tracePt t="82469" x="10425113" y="3511550"/>
          <p14:tracePt t="82478" x="10407650" y="3495675"/>
          <p14:tracePt t="82485" x="10399713" y="3478213"/>
          <p14:tracePt t="82494" x="10382250" y="3454400"/>
          <p14:tracePt t="82501" x="10382250" y="3436938"/>
          <p14:tracePt t="82511" x="10366375" y="3413125"/>
          <p14:tracePt t="82517" x="10358438" y="3395663"/>
          <p14:tracePt t="82528" x="10358438" y="3379788"/>
          <p14:tracePt t="82533" x="10340975" y="3354388"/>
          <p14:tracePt t="82542" x="10333038" y="3354388"/>
          <p14:tracePt t="82549" x="10317163" y="3330575"/>
          <p14:tracePt t="82557" x="10317163" y="3321050"/>
          <p14:tracePt t="82565" x="10299700" y="3305175"/>
          <p14:tracePt t="82573" x="10299700" y="3297238"/>
          <p14:tracePt t="82581" x="10291763" y="3289300"/>
          <p14:tracePt t="82590" x="10283825" y="3271838"/>
          <p14:tracePt t="82605" x="10275888" y="3255963"/>
          <p14:tracePt t="82615" x="10267950" y="3238500"/>
          <p14:tracePt t="82621" x="10250488" y="3222625"/>
          <p14:tracePt t="82638" x="10242550" y="3214688"/>
          <p14:tracePt t="82645" x="10242550" y="3205163"/>
          <p14:tracePt t="82653" x="10234613" y="3197225"/>
          <p14:tracePt t="82662" x="10234613" y="3189288"/>
          <p14:tracePt t="82669" x="10226675" y="3189288"/>
          <p14:tracePt t="82679" x="10217150" y="3181350"/>
          <p14:tracePt t="82695" x="10217150" y="3173413"/>
          <p14:tracePt t="82717" x="10209213" y="3163888"/>
          <p14:tracePt t="82733" x="10201275" y="3155950"/>
          <p14:tracePt t="82749" x="10201275" y="3148013"/>
          <p14:tracePt t="82765" x="10193338" y="3140075"/>
          <p14:tracePt t="82789" x="10185400" y="3122613"/>
          <p14:tracePt t="82813" x="10175875" y="3114675"/>
          <p14:tracePt t="82829" x="10167938" y="3106738"/>
          <p14:tracePt t="82861" x="10167938" y="3098800"/>
          <p14:tracePt t="82877" x="10160000" y="3090863"/>
          <p14:tracePt t="82904" x="10160000" y="3081338"/>
          <p14:tracePt t="82925" x="10152063" y="3073400"/>
          <p14:tracePt t="82949" x="10144125" y="3065463"/>
          <p14:tracePt t="82989" x="10134600" y="3057525"/>
          <p14:tracePt t="83013" x="10134600" y="3049588"/>
          <p14:tracePt t="83085" x="10126663" y="3040063"/>
          <p14:tracePt t="83109" x="10126663" y="3032125"/>
          <p14:tracePt t="83205" x="10118725" y="3024188"/>
          <p14:tracePt t="83317" x="10110788" y="3016250"/>
          <p14:tracePt t="83461" x="10110788" y="3008313"/>
          <p14:tracePt t="83509" x="10110788" y="2998788"/>
          <p14:tracePt t="83517" x="10102850" y="2998788"/>
          <p14:tracePt t="83613" x="10102850" y="2990850"/>
          <p14:tracePt t="83677" x="10093325" y="2990850"/>
          <p14:tracePt t="83823" x="10093325" y="2982913"/>
          <p14:tracePt t="83973" x="10085388" y="2974975"/>
          <p14:tracePt t="99813" x="10077450" y="2974975"/>
          <p14:tracePt t="99821" x="10069513" y="2957513"/>
          <p14:tracePt t="99829" x="10052050" y="2941638"/>
          <p14:tracePt t="99838" x="10010775" y="2908300"/>
          <p14:tracePt t="99845" x="9961563" y="2874963"/>
          <p14:tracePt t="99856" x="9928225" y="2841625"/>
          <p14:tracePt t="99861" x="9894888" y="2817813"/>
          <p14:tracePt t="99871" x="9863138" y="2784475"/>
          <p14:tracePt t="99877" x="9853613" y="2776538"/>
          <p14:tracePt t="99885" x="9853613" y="2768600"/>
          <p14:tracePt t="100005" x="9829800" y="2768600"/>
          <p14:tracePt t="100013" x="9780588" y="2809875"/>
          <p14:tracePt t="100022" x="9747250" y="2859088"/>
          <p14:tracePt t="100029" x="9705975" y="2967038"/>
          <p14:tracePt t="100038" x="9698038" y="3098800"/>
          <p14:tracePt t="100045" x="9672638" y="3271838"/>
          <p14:tracePt t="100055" x="9672638" y="3387725"/>
          <p14:tracePt t="100061" x="9672638" y="3511550"/>
          <p14:tracePt t="100073" x="9680575" y="3611563"/>
          <p14:tracePt t="100077" x="9713913" y="3702050"/>
          <p14:tracePt t="100087" x="9747250" y="3792538"/>
          <p14:tracePt t="100093" x="9788525" y="3890963"/>
          <p14:tracePt t="100101" x="9804400" y="3957638"/>
          <p14:tracePt t="100123" x="9853613" y="4032250"/>
          <p14:tracePt t="100125" x="9871075" y="4048125"/>
          <p14:tracePt t="100133" x="9928225" y="4057650"/>
          <p14:tracePt t="100142" x="9979025" y="4057650"/>
          <p14:tracePt t="100149" x="10036175" y="4057650"/>
          <p14:tracePt t="100309" x="10020300" y="4057650"/>
          <p14:tracePt t="100325" x="9994900" y="4057650"/>
          <p14:tracePt t="100333" x="9969500" y="4057650"/>
          <p14:tracePt t="100349" x="9961563" y="4057650"/>
          <p14:tracePt t="100374" x="9945688" y="4057650"/>
          <p14:tracePt t="100381" x="9920288" y="4057650"/>
          <p14:tracePt t="100389" x="9904413" y="4057650"/>
          <p14:tracePt t="100397" x="9879013" y="4057650"/>
          <p14:tracePt t="100405" x="9845675" y="4065588"/>
          <p14:tracePt t="100421" x="9837738" y="4073525"/>
          <p14:tracePt t="100429" x="9837738" y="4081463"/>
          <p14:tracePt t="100437" x="9829800" y="4081463"/>
          <p14:tracePt t="100455" x="9829800" y="4089400"/>
          <p14:tracePt t="100477" x="9829800" y="4098925"/>
          <p14:tracePt t="100485" x="9821863" y="4098925"/>
          <p14:tracePt t="100493" x="9812338" y="4098925"/>
          <p14:tracePt t="100501" x="9804400" y="4098925"/>
          <p14:tracePt t="100509" x="9796463" y="4098925"/>
          <p14:tracePt t="100517" x="9780588" y="4089400"/>
          <p14:tracePt t="100525" x="9763125" y="4065588"/>
          <p14:tracePt t="100533" x="9747250" y="4048125"/>
          <p14:tracePt t="100541" x="9713913" y="4016375"/>
          <p14:tracePt t="100549" x="9672638" y="3975100"/>
          <p14:tracePt t="100557" x="9664700" y="3957638"/>
          <p14:tracePt t="100565" x="9647238" y="3941763"/>
          <p14:tracePt t="100573" x="9631363" y="3924300"/>
          <p14:tracePt t="100589" x="9623425" y="3916363"/>
          <p14:tracePt t="100605" x="9615488" y="3908425"/>
          <p14:tracePt t="100677" x="9615488" y="3900488"/>
          <p14:tracePt t="100703" x="9615488" y="3890963"/>
          <p14:tracePt t="100717" x="9605963" y="3883025"/>
          <p14:tracePt t="100734" x="9590088" y="3875088"/>
          <p14:tracePt t="100782" x="9598025" y="3875088"/>
          <p14:tracePt t="100789" x="9615488" y="3875088"/>
          <p14:tracePt t="100797" x="9631363" y="3890963"/>
          <p14:tracePt t="100805" x="9672638" y="3908425"/>
          <p14:tracePt t="100813" x="9705975" y="3924300"/>
          <p14:tracePt t="100822" x="9713913" y="3924300"/>
          <p14:tracePt t="100925" x="9721850" y="3924300"/>
          <p14:tracePt t="100933" x="9721850" y="3932238"/>
          <p14:tracePt t="100989" x="9713913" y="3941763"/>
          <p14:tracePt t="100997" x="9698038" y="3957638"/>
          <p14:tracePt t="101006" x="9698038" y="3983038"/>
          <p14:tracePt t="101013" x="9698038" y="4006850"/>
          <p14:tracePt t="101029" x="9705975" y="4016375"/>
          <p14:tracePt t="101069" x="9705975" y="4024313"/>
          <p14:tracePt t="101077" x="9698038" y="4024313"/>
          <p14:tracePt t="101088" x="9680575" y="4032250"/>
          <p14:tracePt t="101325" x="9672638" y="4024313"/>
          <p14:tracePt t="101333" x="9672638" y="4016375"/>
          <p14:tracePt t="101341" x="9664700" y="4016375"/>
          <p14:tracePt t="101351" x="9664700" y="4006850"/>
          <p14:tracePt t="101357" x="9656763" y="3990975"/>
          <p14:tracePt t="101381" x="9647238" y="3975100"/>
          <p14:tracePt t="101389" x="9631363" y="3965575"/>
          <p14:tracePt t="101397" x="9631363" y="3957638"/>
          <p14:tracePt t="101413" x="9623425" y="3949700"/>
          <p14:tracePt t="101437" x="9623425" y="3941763"/>
          <p14:tracePt t="101445" x="9623425" y="3932238"/>
          <p14:tracePt t="101461" x="9605963" y="3916363"/>
          <p14:tracePt t="101477" x="9598025" y="3908425"/>
          <p14:tracePt t="101525" x="9605963" y="3908425"/>
          <p14:tracePt t="101533" x="9615488" y="3908425"/>
          <p14:tracePt t="101541" x="9623425" y="3908425"/>
          <p14:tracePt t="101557" x="9631363" y="3908425"/>
          <p14:tracePt t="101573" x="9647238" y="3916363"/>
          <p14:tracePt t="101581" x="9656763" y="3916363"/>
          <p14:tracePt t="101589" x="9672638" y="3924300"/>
          <p14:tracePt t="101597" x="9688513" y="3924300"/>
          <p14:tracePt t="101605" x="9713913" y="3932238"/>
          <p14:tracePt t="101613" x="9729788" y="3932238"/>
          <p14:tracePt t="101621" x="9747250" y="3932238"/>
          <p14:tracePt t="101629" x="9763125" y="3932238"/>
          <p14:tracePt t="101637" x="9788525" y="3916363"/>
          <p14:tracePt t="101645" x="9796463" y="3908425"/>
          <p14:tracePt t="101789" x="9804400" y="3900488"/>
          <p14:tracePt t="101797" x="9821863" y="3883025"/>
          <p14:tracePt t="101813" x="9829800" y="3875088"/>
          <p14:tracePt t="101853" x="9837738" y="3875088"/>
          <p14:tracePt t="101861" x="9837738" y="3883025"/>
          <p14:tracePt t="101870" x="9837738" y="3890963"/>
          <p14:tracePt t="101877" x="9845675" y="3908425"/>
          <p14:tracePt t="101905" x="9837738" y="3908425"/>
          <p14:tracePt t="101909" x="9829800" y="3924300"/>
          <p14:tracePt t="101917" x="9812338" y="3932238"/>
          <p14:tracePt t="101925" x="9804400" y="3932238"/>
          <p14:tracePt t="101933" x="9796463" y="3941763"/>
          <p14:tracePt t="101941" x="9788525" y="3941763"/>
          <p14:tracePt t="101949" x="9788525" y="3949700"/>
          <p14:tracePt t="101957" x="9780588" y="3949700"/>
          <p14:tracePt t="101966" x="9771063" y="3957638"/>
          <p14:tracePt t="102063" x="9763125" y="3957638"/>
          <p14:tracePt t="102077" x="9747250" y="3957638"/>
          <p14:tracePt t="102085" x="9729788" y="3949700"/>
          <p14:tracePt t="102093" x="9721850" y="3932238"/>
          <p14:tracePt t="102101" x="9713913" y="3924300"/>
          <p14:tracePt t="102120" x="9688513" y="3900488"/>
          <p14:tracePt t="102125" x="9656763" y="3883025"/>
          <p14:tracePt t="102133" x="9623425" y="3859213"/>
          <p14:tracePt t="102141" x="9582150" y="3841750"/>
          <p14:tracePt t="102149" x="9574213" y="3841750"/>
          <p14:tracePt t="102157" x="9564688" y="3841750"/>
          <p14:tracePt t="102173" x="9548813" y="3841750"/>
          <p14:tracePt t="102181" x="9532938" y="3841750"/>
          <p14:tracePt t="102189" x="9499600" y="3867150"/>
          <p14:tracePt t="102197" x="9482138" y="3875088"/>
          <p14:tracePt t="102205" x="9482138" y="3883025"/>
          <p14:tracePt t="102213" x="9482138" y="3908425"/>
          <p14:tracePt t="102221" x="9482138" y="3924300"/>
          <p14:tracePt t="102229" x="9482138" y="3941763"/>
          <p14:tracePt t="102237" x="9482138" y="3957638"/>
          <p14:tracePt t="102245" x="9474200" y="3965575"/>
          <p14:tracePt t="102261" x="9474200" y="3975100"/>
          <p14:tracePt t="102397" x="9466263" y="3983038"/>
          <p14:tracePt t="102405" x="9440863" y="3983038"/>
          <p14:tracePt t="102413" x="9432925" y="3998913"/>
          <p14:tracePt t="102477" x="9432925" y="4006850"/>
          <p14:tracePt t="102485" x="9466263" y="4048125"/>
          <p14:tracePt t="102493" x="9482138" y="4065588"/>
          <p14:tracePt t="102501" x="9540875" y="4089400"/>
          <p14:tracePt t="102509" x="9615488" y="4106863"/>
          <p14:tracePt t="102517" x="9672638" y="4130675"/>
          <p14:tracePt t="102525" x="9729788" y="4156075"/>
          <p14:tracePt t="102533" x="9780588" y="4171950"/>
          <p14:tracePt t="102541" x="9853613" y="4181475"/>
          <p14:tracePt t="102549" x="9928225" y="4197350"/>
          <p14:tracePt t="102557" x="9969500" y="4205288"/>
          <p14:tracePt t="102565" x="10002838" y="4205288"/>
          <p14:tracePt t="102573" x="10036175" y="4205288"/>
          <p14:tracePt t="102581" x="10052050" y="4205288"/>
          <p14:tracePt t="102590" x="10069513" y="4213225"/>
          <p14:tracePt t="102693" x="10085388" y="4213225"/>
          <p14:tracePt t="102709" x="10093325" y="4213225"/>
          <p14:tracePt t="102717" x="10102850" y="4213225"/>
          <p14:tracePt t="102741" x="10110788" y="4205288"/>
          <p14:tracePt t="102829" x="10118725" y="4205288"/>
          <p14:tracePt t="102853" x="10126663" y="4197350"/>
          <p14:tracePt t="102909" x="10134600" y="4189413"/>
          <p14:tracePt t="102935" x="10144125" y="4189413"/>
          <p14:tracePt t="104165" x="10160000" y="4189413"/>
          <p14:tracePt t="104173" x="10167938" y="4189413"/>
          <p14:tracePt t="104181" x="10201275" y="4189413"/>
          <p14:tracePt t="104189" x="10258425" y="4189413"/>
          <p14:tracePt t="104197" x="10325100" y="4189413"/>
          <p14:tracePt t="104205" x="10399713" y="4189413"/>
          <p14:tracePt t="104213" x="10407650" y="4189413"/>
          <p14:tracePt t="104221" x="10433050" y="4171950"/>
          <p14:tracePt t="104229" x="10433050" y="4164013"/>
          <p14:tracePt t="104237" x="10440988" y="4164013"/>
          <p14:tracePt t="104335" x="10425113" y="4164013"/>
          <p14:tracePt t="104341" x="10382250" y="4164013"/>
          <p14:tracePt t="104349" x="10374313" y="4164013"/>
          <p14:tracePt t="104357" x="10340975" y="4164013"/>
          <p14:tracePt t="104365" x="10317163" y="4164013"/>
          <p14:tracePt t="104373" x="10291763" y="4164013"/>
          <p14:tracePt t="104381" x="10283825" y="4164013"/>
          <p14:tracePt t="104389" x="10258425" y="4164013"/>
          <p14:tracePt t="104397" x="10209213" y="4164013"/>
          <p14:tracePt t="104405" x="10175875" y="4164013"/>
          <p14:tracePt t="104413" x="10152063" y="4171950"/>
          <p14:tracePt t="104421" x="10102850" y="4189413"/>
          <p14:tracePt t="104429" x="10036175" y="4197350"/>
          <p14:tracePt t="104437" x="10010775" y="4197350"/>
          <p14:tracePt t="104445" x="9986963" y="4197350"/>
          <p14:tracePt t="104453" x="9961563" y="4197350"/>
          <p14:tracePt t="104461" x="9937750" y="4197350"/>
          <p14:tracePt t="104469" x="9894888" y="4189413"/>
          <p14:tracePt t="104477" x="9863138" y="4189413"/>
          <p14:tracePt t="104486" x="9837738" y="4189413"/>
          <p14:tracePt t="104493" x="9804400" y="4189413"/>
          <p14:tracePt t="104502" x="9780588" y="4189413"/>
          <p14:tracePt t="104509" x="9747250" y="4189413"/>
          <p14:tracePt t="104517" x="9729788" y="4189413"/>
          <p14:tracePt t="104525" x="9705975" y="4189413"/>
          <p14:tracePt t="104533" x="9680575" y="4189413"/>
          <p14:tracePt t="104541" x="9647238" y="4197350"/>
          <p14:tracePt t="104549" x="9605963" y="4205288"/>
          <p14:tracePt t="104557" x="9564688" y="4205288"/>
          <p14:tracePt t="104565" x="9515475" y="4213225"/>
          <p14:tracePt t="104573" x="9474200" y="4213225"/>
          <p14:tracePt t="104581" x="9432925" y="4213225"/>
          <p14:tracePt t="104589" x="9391650" y="4213225"/>
          <p14:tracePt t="104597" x="9375775" y="4213225"/>
          <p14:tracePt t="104605" x="9342438" y="4213225"/>
          <p14:tracePt t="104613" x="9301163" y="4213225"/>
          <p14:tracePt t="104621" x="9275763" y="4213225"/>
          <p14:tracePt t="104629" x="9259888" y="4213225"/>
          <p14:tracePt t="104638" x="9234488" y="4213225"/>
          <p14:tracePt t="104645" x="9218613" y="4222750"/>
          <p14:tracePt t="104653" x="9201150" y="4222750"/>
          <p14:tracePt t="104661" x="9177338" y="4222750"/>
          <p14:tracePt t="104671" x="9159875" y="4222750"/>
          <p14:tracePt t="104677" x="9144000" y="4222750"/>
          <p14:tracePt t="104686" x="9136063" y="4222750"/>
          <p14:tracePt t="104704" x="9118600" y="4222750"/>
          <p14:tracePt t="104719" x="9110663" y="4230688"/>
          <p14:tracePt t="105024" x="9102725" y="4230688"/>
          <p14:tracePt t="105053" x="9094788" y="4230688"/>
          <p14:tracePt t="105061" x="9086850" y="4230688"/>
          <p14:tracePt t="105077" x="9077325" y="4230688"/>
          <p14:tracePt t="105093" x="9061450" y="4230688"/>
          <p14:tracePt t="105101" x="9053513" y="4230688"/>
          <p14:tracePt t="105109" x="9045575" y="4230688"/>
          <p14:tracePt t="105121" x="9036050" y="4222750"/>
          <p14:tracePt t="105141" x="9036050" y="4213225"/>
          <p14:tracePt t="105157" x="9028113" y="4213225"/>
          <p14:tracePt t="105165" x="9012238" y="4205288"/>
          <p14:tracePt t="105261" x="9020175" y="4205288"/>
          <p14:tracePt t="105269" x="9028113" y="4205288"/>
          <p14:tracePt t="105277" x="9036050" y="4205288"/>
          <p14:tracePt t="105287" x="9045575" y="4205288"/>
          <p14:tracePt t="105293" x="9061450" y="4205288"/>
          <p14:tracePt t="105304" x="9077325" y="4205288"/>
          <p14:tracePt t="105309" x="9102725" y="4197350"/>
          <p14:tracePt t="105319" x="9110663" y="4197350"/>
          <p14:tracePt t="105325" x="9128125" y="4189413"/>
          <p14:tracePt t="105333" x="9169400" y="4189413"/>
          <p14:tracePt t="105341" x="9201150" y="4189413"/>
          <p14:tracePt t="105349" x="9242425" y="4189413"/>
          <p14:tracePt t="105357" x="9283700" y="4189413"/>
          <p14:tracePt t="105365" x="9309100" y="4164013"/>
          <p14:tracePt t="105373" x="9366250" y="4122738"/>
          <p14:tracePt t="105558" x="9358313" y="4122738"/>
          <p14:tracePt t="105565" x="9342438" y="4122738"/>
          <p14:tracePt t="105573" x="9324975" y="4140200"/>
          <p14:tracePt t="105581" x="9309100" y="4171950"/>
          <p14:tracePt t="105589" x="9293225" y="4171950"/>
          <p14:tracePt t="105597" x="9293225" y="4189413"/>
          <p14:tracePt t="105621" x="9293225" y="4197350"/>
          <p14:tracePt t="105637" x="9309100" y="4213225"/>
          <p14:tracePt t="105661" x="9309100" y="4222750"/>
          <p14:tracePt t="105701" x="9309100" y="4230688"/>
          <p14:tracePt t="106165" x="9342438" y="4230688"/>
          <p14:tracePt t="106173" x="9366250" y="4230688"/>
          <p14:tracePt t="106181" x="9383713" y="4230688"/>
          <p14:tracePt t="106189" x="9399588" y="4230688"/>
          <p14:tracePt t="106197" x="9424988" y="4230688"/>
          <p14:tracePt t="106205" x="9432925" y="4230688"/>
          <p14:tracePt t="106213" x="9440863" y="4238625"/>
          <p14:tracePt t="106221" x="9458325" y="4246563"/>
          <p14:tracePt t="106229" x="9482138" y="4254500"/>
          <p14:tracePt t="106238" x="9499600" y="4264025"/>
          <p14:tracePt t="106245" x="9523413" y="4264025"/>
          <p14:tracePt t="106253" x="9556750" y="4271963"/>
          <p14:tracePt t="106261" x="9605963" y="4287838"/>
          <p14:tracePt t="106269" x="9631363" y="4287838"/>
          <p14:tracePt t="106277" x="9639300" y="4297363"/>
          <p14:tracePt t="106288" x="9664700" y="4313238"/>
          <p14:tracePt t="106293" x="9680575" y="4329113"/>
          <p14:tracePt t="106303" x="9705975" y="4329113"/>
          <p14:tracePt t="106309" x="9713913" y="4329113"/>
          <p14:tracePt t="106320" x="9721850" y="4329113"/>
          <p14:tracePt t="106325" x="9747250" y="4329113"/>
          <p14:tracePt t="106336" x="9763125" y="4329113"/>
          <p14:tracePt t="106341" x="9780588" y="4329113"/>
          <p14:tracePt t="106349" x="9796463" y="4338638"/>
          <p14:tracePt t="106357" x="9804400" y="4338638"/>
          <p14:tracePt t="106365" x="9829800" y="4338638"/>
          <p14:tracePt t="106373" x="9845675" y="4338638"/>
          <p14:tracePt t="106381" x="9863138" y="4338638"/>
          <p14:tracePt t="106525" x="9863138" y="4346575"/>
          <p14:tracePt t="106629" x="9871075" y="4346575"/>
          <p14:tracePt t="106637" x="9904413" y="4329113"/>
          <p14:tracePt t="106645" x="9928225" y="4329113"/>
          <p14:tracePt t="106654" x="9953625" y="4329113"/>
          <p14:tracePt t="106662" x="9969500" y="4321175"/>
          <p14:tracePt t="106677" x="9979025" y="4321175"/>
          <p14:tracePt t="107143" x="9986963" y="4321175"/>
          <p14:tracePt t="107501" x="9986963" y="4313238"/>
          <p14:tracePt t="108662" x="9994900" y="4305300"/>
          <p14:tracePt t="109102" x="9994900" y="4297363"/>
          <p14:tracePt t="109109" x="9986963" y="4297363"/>
          <p14:tracePt t="109118" x="9979025" y="4287838"/>
          <p14:tracePt t="109125" x="9969500" y="4287838"/>
          <p14:tracePt t="109134" x="9953625" y="4287838"/>
          <p14:tracePt t="109141" x="9945688" y="4287838"/>
          <p14:tracePt t="109149" x="9937750" y="4279900"/>
          <p14:tracePt t="109157" x="9937750" y="4271963"/>
          <p14:tracePt t="109165" x="9928225" y="4271963"/>
          <p14:tracePt t="109181" x="9912350" y="4264025"/>
          <p14:tracePt t="109197" x="9904413" y="4264025"/>
          <p14:tracePt t="109205" x="9904413" y="4254500"/>
          <p14:tracePt t="109221" x="9894888" y="4246563"/>
          <p14:tracePt t="109317" x="9904413" y="4246563"/>
          <p14:tracePt t="109325" x="9920288" y="4246563"/>
          <p14:tracePt t="109335" x="9928225" y="4254500"/>
          <p14:tracePt t="109341" x="9937750" y="4254500"/>
          <p14:tracePt t="109349" x="9945688" y="4254500"/>
          <p14:tracePt t="109373" x="9945688" y="4271963"/>
          <p14:tracePt t="109389" x="9912350" y="4271963"/>
          <p14:tracePt t="109399" x="9904413" y="4279900"/>
          <p14:tracePt t="109581" x="9886950" y="4279900"/>
          <p14:tracePt t="109589" x="9863138" y="4279900"/>
          <p14:tracePt t="109597" x="9837738" y="4305300"/>
          <p14:tracePt t="109605" x="9812338" y="4313238"/>
          <p14:tracePt t="109613" x="9796463" y="4329113"/>
          <p14:tracePt t="109621" x="9755188" y="4338638"/>
          <p14:tracePt t="109630" x="9713913" y="4346575"/>
          <p14:tracePt t="109637" x="9639300" y="4354513"/>
          <p14:tracePt t="109645" x="9556750" y="4362450"/>
          <p14:tracePt t="109653" x="9474200" y="4379913"/>
          <p14:tracePt t="109661" x="9391650" y="4379913"/>
          <p14:tracePt t="109669" x="9309100" y="4379913"/>
          <p14:tracePt t="109677" x="9242425" y="4379913"/>
          <p14:tracePt t="109685" x="9177338" y="4379913"/>
          <p14:tracePt t="109693" x="9110663" y="4379913"/>
          <p14:tracePt t="109701" x="9028113" y="4379913"/>
          <p14:tracePt t="109709" x="8937625" y="4379913"/>
          <p14:tracePt t="109718" x="8896350" y="4379913"/>
          <p14:tracePt t="109727" x="8821738" y="4379913"/>
          <p14:tracePt t="109734" x="8780463" y="4379913"/>
          <p14:tracePt t="109741" x="8764588" y="4379913"/>
          <p14:tracePt t="109750" x="8747125" y="4379913"/>
          <p14:tracePt t="109759" x="8731250" y="4379913"/>
          <p14:tracePt t="109765" x="8723313" y="4379913"/>
          <p14:tracePt t="109797" x="8713788" y="4379913"/>
          <p14:tracePt t="109822" x="8705850" y="4379913"/>
          <p14:tracePt t="109837" x="8697913" y="4387850"/>
          <p14:tracePt t="109853" x="8682038" y="4387850"/>
          <p14:tracePt t="109861" x="8672513" y="4387850"/>
          <p14:tracePt t="109870" x="8664575" y="4387850"/>
          <p14:tracePt t="109877" x="8648700" y="4395788"/>
          <p14:tracePt t="109893" x="8640763" y="4395788"/>
          <p14:tracePt t="109901" x="8631238" y="4395788"/>
          <p14:tracePt t="109909" x="8623300" y="4395788"/>
          <p14:tracePt t="109917" x="8615363" y="4395788"/>
          <p14:tracePt t="109925" x="8615363" y="4403725"/>
          <p14:tracePt t="109973" x="8607425" y="4403725"/>
          <p14:tracePt t="109981" x="8599488" y="4411663"/>
          <p14:tracePt t="109989" x="8589963" y="4411663"/>
          <p14:tracePt t="109997" x="8582025" y="4421188"/>
          <p14:tracePt t="110005" x="8566150" y="4429125"/>
          <p14:tracePt t="110029" x="8566150" y="4403725"/>
          <p14:tracePt t="110037" x="8574088" y="4395788"/>
          <p14:tracePt t="110152" x="8566150" y="4395788"/>
          <p14:tracePt t="110157" x="8532813" y="4395788"/>
          <p14:tracePt t="110166" x="8516938" y="4370388"/>
          <p14:tracePt t="110184" x="8491538" y="4370388"/>
          <p14:tracePt t="110197" x="8466138" y="4370388"/>
          <p14:tracePt t="110205" x="8434388" y="4370388"/>
          <p14:tracePt t="110213" x="8416925" y="4370388"/>
          <p14:tracePt t="110221" x="8367713" y="4370388"/>
          <p14:tracePt t="110229" x="8318500" y="4370388"/>
          <p14:tracePt t="110237" x="8277225" y="4370388"/>
          <p14:tracePt t="110245" x="8235950" y="4370388"/>
          <p14:tracePt t="110253" x="8177213" y="4370388"/>
          <p14:tracePt t="110261" x="8143875" y="4379913"/>
          <p14:tracePt t="110269" x="8112125" y="4403725"/>
          <p14:tracePt t="110277" x="8102600" y="4411663"/>
          <p14:tracePt t="110317" x="8112125" y="4411663"/>
          <p14:tracePt t="110333" x="8120063" y="4411663"/>
          <p14:tracePt t="110350" x="8128000" y="4411663"/>
          <p14:tracePt t="110357" x="8135938" y="4411663"/>
          <p14:tracePt t="110368" x="8143875" y="4411663"/>
          <p14:tracePt t="110373" x="8161338" y="4411663"/>
          <p14:tracePt t="110384" x="8177213" y="4411663"/>
          <p14:tracePt t="110389" x="8194675" y="4411663"/>
          <p14:tracePt t="110399" x="8210550" y="4421188"/>
          <p14:tracePt t="110405" x="8218488" y="4429125"/>
          <p14:tracePt t="110413" x="8226425" y="4429125"/>
          <p14:tracePt t="110421" x="8243888" y="4429125"/>
          <p14:tracePt t="110430" x="8243888" y="4437063"/>
          <p14:tracePt t="110437" x="8251825" y="4437063"/>
          <p14:tracePt t="110453" x="8259763" y="4437063"/>
          <p14:tracePt t="110469" x="8267700" y="4437063"/>
          <p14:tracePt t="110509" x="8277225" y="4437063"/>
          <p14:tracePt t="110533" x="8277225" y="4445000"/>
          <p14:tracePt t="110605" x="8277225" y="4452938"/>
          <p14:tracePt t="111885" x="8285163" y="4445000"/>
          <p14:tracePt t="111893" x="8293100" y="4445000"/>
          <p14:tracePt t="111909" x="8301038" y="4445000"/>
          <p14:tracePt t="111925" x="8308975" y="4445000"/>
          <p14:tracePt t="111933" x="8318500" y="4445000"/>
          <p14:tracePt t="111949" x="8326438" y="4445000"/>
          <p14:tracePt t="111966" x="8326438" y="4452938"/>
          <p14:tracePt t="111973" x="8334375" y="4452938"/>
          <p14:tracePt t="111981" x="8342313" y="4462463"/>
          <p14:tracePt t="111997" x="8350250" y="4462463"/>
          <p14:tracePt t="112005" x="8359775" y="4462463"/>
          <p14:tracePt t="112013" x="8375650" y="4470400"/>
          <p14:tracePt t="112037" x="8383588" y="4470400"/>
          <p14:tracePt t="112053" x="8393113" y="4470400"/>
          <p14:tracePt t="112069" x="8401050" y="4478338"/>
          <p14:tracePt t="112109" x="8408988" y="4478338"/>
          <p14:tracePt t="112197" x="8416925" y="4478338"/>
          <p14:tracePt t="112213" x="8424863" y="4478338"/>
          <p14:tracePt t="112221" x="8434388" y="4478338"/>
          <p14:tracePt t="112237" x="8450263" y="4470400"/>
          <p14:tracePt t="112254" x="8450263" y="4452938"/>
          <p14:tracePt t="112261" x="8450263" y="4445000"/>
          <p14:tracePt t="112270" x="8450263" y="4421188"/>
          <p14:tracePt t="112277" x="8450263" y="4387850"/>
          <p14:tracePt t="112286" x="8450263" y="4379913"/>
          <p14:tracePt t="112581" x="8458200" y="4379913"/>
          <p14:tracePt t="112589" x="8466138" y="4379913"/>
          <p14:tracePt t="112597" x="8475663" y="4379913"/>
          <p14:tracePt t="112613" x="8483600" y="4379913"/>
          <p14:tracePt t="112637" x="8483600" y="4387850"/>
          <p14:tracePt t="112645" x="8483600" y="4411663"/>
          <p14:tracePt t="112653" x="8458200" y="4411663"/>
          <p14:tracePt t="112662" x="8458200" y="4429125"/>
          <p14:tracePt t="112669" x="8458200" y="4445000"/>
          <p14:tracePt t="112774" x="8466138" y="4452938"/>
          <p14:tracePt t="112813" x="8466138" y="4462463"/>
          <p14:tracePt t="112821" x="8458200" y="4462463"/>
          <p14:tracePt t="112837" x="8450263" y="4462463"/>
          <p14:tracePt t="112853" x="8442325" y="4462463"/>
          <p14:tracePt t="112861" x="8434388" y="4462463"/>
          <p14:tracePt t="114334" x="8416925" y="4462463"/>
          <p14:tracePt t="114341" x="8393113" y="4437063"/>
          <p14:tracePt t="114350" x="8375650" y="4421188"/>
          <p14:tracePt t="114368" x="8375650" y="4403725"/>
          <p14:tracePt t="114373" x="8408988" y="4362450"/>
          <p14:tracePt t="114384" x="8475663" y="4329113"/>
          <p14:tracePt t="114389" x="8507413" y="4305300"/>
          <p14:tracePt t="114397" x="8532813" y="4297363"/>
          <p14:tracePt t="114405" x="8540750" y="4279900"/>
          <p14:tracePt t="114469" x="8540750" y="4287838"/>
          <p14:tracePt t="114485" x="8548688" y="4297363"/>
          <p14:tracePt t="114517" x="8558213" y="4297363"/>
          <p14:tracePt t="114621" x="8558213" y="4329113"/>
          <p14:tracePt t="114629" x="8532813" y="4379913"/>
          <p14:tracePt t="114637" x="8491538" y="4403725"/>
          <p14:tracePt t="114645" x="8475663" y="4411663"/>
          <p14:tracePt t="114653" x="8458200" y="4411663"/>
          <p14:tracePt t="114661" x="8416925" y="4429125"/>
          <p14:tracePt t="114671" x="8393113" y="4445000"/>
          <p14:tracePt t="114677" x="8350250" y="4452938"/>
          <p14:tracePt t="114685" x="8285163" y="4478338"/>
          <p14:tracePt t="114693" x="8210550" y="4503738"/>
          <p14:tracePt t="114701" x="8153400" y="4527550"/>
          <p14:tracePt t="114709" x="8120063" y="4545013"/>
          <p14:tracePt t="114717" x="8094663" y="4552950"/>
          <p14:tracePt t="114725" x="8078788" y="4568825"/>
          <p14:tracePt t="114733" x="8045450" y="4586288"/>
          <p14:tracePt t="114741" x="8012113" y="4610100"/>
          <p14:tracePt t="114749" x="8004175" y="4627563"/>
          <p14:tracePt t="114757" x="7978775" y="4651375"/>
          <p14:tracePt t="114765" x="7954963" y="4692650"/>
          <p14:tracePt t="114773" x="7921625" y="4725988"/>
          <p14:tracePt t="114782" x="7880350" y="4767263"/>
          <p14:tracePt t="114789" x="7847013" y="4792663"/>
          <p14:tracePt t="114797" x="7839075" y="4808538"/>
          <p14:tracePt t="114805" x="7821613" y="4833938"/>
          <p14:tracePt t="114813" x="7805738" y="4841875"/>
          <p14:tracePt t="114821" x="7797800" y="4857750"/>
          <p14:tracePt t="114845" x="7780338" y="4875213"/>
          <p14:tracePt t="114869" x="7780338" y="4883150"/>
          <p14:tracePt t="114877" x="7780338" y="4891088"/>
          <p14:tracePt t="114885" x="7780338" y="4908550"/>
          <p14:tracePt t="114893" x="7772400" y="4924425"/>
          <p14:tracePt t="114901" x="7772400" y="4957763"/>
          <p14:tracePt t="114909" x="7764463" y="4983163"/>
          <p14:tracePt t="114917" x="7756525" y="5024438"/>
          <p14:tracePt t="114925" x="7739063" y="5048250"/>
          <p14:tracePt t="114933" x="7731125" y="5065713"/>
          <p14:tracePt t="114941" x="7723188" y="5081588"/>
          <p14:tracePt t="114949" x="7715250" y="5081588"/>
          <p14:tracePt t="114957" x="7715250" y="5089525"/>
          <p14:tracePt t="114965" x="7715250" y="5097463"/>
          <p14:tracePt t="115037" x="7715250" y="5106988"/>
          <p14:tracePt t="115053" x="7707313" y="5106988"/>
          <p14:tracePt t="115061" x="7697788" y="5114925"/>
          <p14:tracePt t="115077" x="7689850" y="5114925"/>
          <p14:tracePt t="115109" x="7681913" y="5114925"/>
          <p14:tracePt t="115133" x="7673975" y="5114925"/>
          <p14:tracePt t="115189" x="7666038" y="5114925"/>
          <p14:tracePt t="115205" x="7656513" y="5114925"/>
          <p14:tracePt t="115213" x="7656513" y="5122863"/>
          <p14:tracePt t="115269" x="7666038" y="5122863"/>
          <p14:tracePt t="115285" x="7673975" y="5122863"/>
          <p14:tracePt t="132406" x="7656513" y="5106988"/>
          <p14:tracePt t="132413" x="7573963" y="5040313"/>
          <p14:tracePt t="132421" x="7475538" y="4940300"/>
          <p14:tracePt t="132429" x="7326313" y="4759325"/>
          <p14:tracePt t="132437" x="7235825" y="4527550"/>
          <p14:tracePt t="132446" x="7137400" y="4164013"/>
          <p14:tracePt t="132453" x="7029450" y="3767138"/>
          <p14:tracePt t="132462" x="6913563" y="3387725"/>
          <p14:tracePt t="132469" x="6773863" y="2998788"/>
          <p14:tracePt t="132479" x="6632575" y="2676525"/>
          <p14:tracePt t="132485" x="6484938" y="2371725"/>
          <p14:tracePt t="132495" x="6335713" y="2106613"/>
          <p14:tracePt t="132501" x="6203950" y="1825625"/>
          <p14:tracePt t="132512" x="6088063" y="1595438"/>
          <p14:tracePt t="132517" x="5964238" y="1412875"/>
          <p14:tracePt t="132528" x="5799138" y="1222375"/>
          <p14:tracePt t="132533" x="5657850" y="1057275"/>
          <p14:tracePt t="132541" x="5510213" y="909638"/>
          <p14:tracePt t="132549" x="5427663" y="825500"/>
          <p14:tracePt t="132557" x="5311775" y="727075"/>
          <p14:tracePt t="132565" x="5170488" y="628650"/>
          <p14:tracePt t="132573" x="5013325" y="512763"/>
          <p14:tracePt t="132581" x="4824413" y="412750"/>
          <p14:tracePt t="132589" x="4667250" y="314325"/>
          <p14:tracePt t="132597" x="4576763" y="273050"/>
          <p14:tracePt t="132605" x="4543425" y="247650"/>
          <p14:tracePt t="132613" x="4535488" y="223838"/>
          <p14:tracePt t="132621" x="4510088" y="214313"/>
          <p14:tracePt t="132629" x="4494213" y="206375"/>
          <p14:tracePt t="132637" x="4484688" y="206375"/>
          <p14:tracePt t="132647" x="4468813" y="182563"/>
          <p14:tracePt t="132653" x="4435475" y="165100"/>
          <p14:tracePt t="132662" x="4337050" y="123825"/>
          <p14:tracePt t="132669" x="4179888" y="49213"/>
          <p14:tracePt t="133473" x="3956050" y="66675"/>
          <p14:tracePt t="133473" x="4427538" y="98425"/>
          <p14:tracePt t="133473" x="4881563" y="115888"/>
          <p14:tracePt t="133473" x="5245100" y="139700"/>
          <p14:tracePt t="133473" x="5608638" y="173038"/>
          <p14:tracePt t="133473" x="5930900" y="214313"/>
          <p14:tracePt t="133473" x="6129338" y="239713"/>
          <p14:tracePt t="133473" x="6227763" y="288925"/>
          <p14:tracePt t="133473" x="6245225" y="296863"/>
          <p14:tracePt t="133473" x="6269038" y="314325"/>
          <p14:tracePt t="133473" x="6276975" y="314325"/>
          <p14:tracePt t="133473" x="6302375" y="330200"/>
          <p14:tracePt t="133473" x="6335713" y="330200"/>
          <p14:tracePt t="133473" x="6392863" y="363538"/>
          <p14:tracePt t="133473" x="6410325" y="371475"/>
          <p14:tracePt t="133473" x="6475413" y="396875"/>
          <p14:tracePt t="133473" x="6542088" y="438150"/>
          <p14:tracePt t="133473" x="6608763" y="487363"/>
          <p14:tracePt t="133473" x="6650038" y="536575"/>
          <p14:tracePt t="133473" x="6681788" y="595313"/>
          <p14:tracePt t="133473" x="6756400" y="677863"/>
          <p14:tracePt t="133473" x="6823075" y="752475"/>
          <p14:tracePt t="133473" x="6880225" y="835025"/>
          <p14:tracePt t="133473" x="7029450" y="974725"/>
          <p14:tracePt t="133473" x="7210425" y="1090613"/>
          <p14:tracePt t="133473" x="7491413" y="1239838"/>
          <p14:tracePt t="133473" x="7839075" y="1379538"/>
          <p14:tracePt t="133473" x="8143875" y="1528763"/>
          <p14:tracePt t="133473" x="8466138" y="1701800"/>
          <p14:tracePt t="133473" x="8764588" y="1801813"/>
          <p14:tracePt t="133473" x="8986838" y="1866900"/>
          <p14:tracePt t="133473" x="9210675" y="1908175"/>
          <p14:tracePt t="133473" x="9399588" y="1933575"/>
          <p14:tracePt t="133473" x="9507538" y="1933575"/>
          <p14:tracePt t="133473" x="9598025" y="1933575"/>
          <p14:tracePt t="133473" x="9623425" y="1933575"/>
          <p14:tracePt t="133473" x="9631363" y="1933575"/>
          <p14:tracePt t="133473" x="9631363" y="1925638"/>
          <p14:tracePt t="133473" x="9623425" y="1917700"/>
          <p14:tracePt t="133473" x="9605963" y="1892300"/>
          <p14:tracePt t="133473" x="9590088" y="1866900"/>
          <p14:tracePt t="133473" x="9574213" y="1851025"/>
          <p14:tracePt t="133473" x="9556750" y="1809750"/>
          <p14:tracePt t="133473" x="9548813" y="1792288"/>
          <p14:tracePt t="133473" x="9532938" y="1760538"/>
          <p14:tracePt t="133473" x="9515475" y="1735138"/>
          <p14:tracePt t="133473" x="9499600" y="1709738"/>
          <p14:tracePt t="133473" x="9474200" y="1677988"/>
          <p14:tracePt t="133473" x="9474200" y="1652588"/>
          <p14:tracePt t="133473" x="9515475" y="1577975"/>
          <p14:tracePt t="133473" x="9812338" y="1420813"/>
          <p14:tracePt t="133473" x="10201275" y="1263650"/>
          <p14:tracePt t="133473" x="10340975" y="1222375"/>
          <p14:tracePt t="133473" x="10382250" y="1222375"/>
          <p14:tracePt t="133473" x="10415588" y="1255713"/>
          <p14:tracePt t="133473" x="10433050" y="1273175"/>
          <p14:tracePt t="133473" x="10415588" y="1198563"/>
          <p14:tracePt t="133473" x="10415588" y="1189038"/>
          <p14:tracePt t="133473" x="10407650" y="1173163"/>
          <p14:tracePt t="133473" x="10407650" y="1263650"/>
          <p14:tracePt t="133473" x="10407650" y="1428750"/>
          <p14:tracePt t="133473" x="10415588" y="1619250"/>
          <p14:tracePt t="133473" x="10474325" y="1858963"/>
          <p14:tracePt t="133473" x="10474325" y="1925638"/>
          <p14:tracePt t="133473" x="10498138" y="2000250"/>
          <p14:tracePt t="133473" x="10572750" y="2082800"/>
          <p14:tracePt t="133473" x="10721975" y="2214563"/>
          <p14:tracePt t="133473" x="10985500" y="2379663"/>
          <p14:tracePt t="133473" x="11274425" y="2544763"/>
          <p14:tracePt t="133473" x="11514138" y="2686050"/>
          <p14:tracePt t="133473" x="11753850" y="2833688"/>
          <p14:tracePt t="133473" x="11977688" y="2957513"/>
          <p14:tracePt t="133473" x="12076113" y="3049588"/>
          <p14:tracePt t="133473" x="12176125" y="3122613"/>
          <p14:tracePt t="133473" x="12176125" y="2668588"/>
          <p14:tracePt t="133473" x="12176125" y="2693988"/>
          <p14:tracePt t="133473" x="11960225" y="2751138"/>
          <p14:tracePt t="133473" x="11836400" y="2784475"/>
          <p14:tracePt t="133473" x="11696700" y="2841625"/>
          <p14:tracePt t="133473" x="11464925" y="2841625"/>
          <p14:tracePt t="133473" x="11382375" y="2841625"/>
          <p14:tracePt t="133473" x="11315700" y="2841625"/>
          <p14:tracePt t="133473" x="11274425" y="2825750"/>
          <p14:tracePt t="133473" x="11250613" y="2817813"/>
          <p14:tracePt t="133473" x="11233150" y="2817813"/>
          <p14:tracePt t="133473" x="11217275" y="2809875"/>
          <p14:tracePt t="133473" x="11176000" y="2800350"/>
          <p14:tracePt t="133473" x="11118850" y="2768600"/>
          <p14:tracePt t="133473" x="11026775" y="2727325"/>
          <p14:tracePt t="133473" x="10895013" y="2652713"/>
          <p14:tracePt t="133473" x="10590213" y="2528888"/>
          <p14:tracePt t="133473" x="10267950" y="2395538"/>
          <p14:tracePt t="133473" x="9945688" y="2239963"/>
          <p14:tracePt t="133473" x="9623425" y="2114550"/>
          <p14:tracePt t="133473" x="9324975" y="1982788"/>
          <p14:tracePt t="133473" x="8937625" y="1817688"/>
          <p14:tracePt t="133473" x="8548688" y="1660525"/>
          <p14:tracePt t="133473" x="8202613" y="1503363"/>
          <p14:tracePt t="133473" x="7789863" y="1322388"/>
          <p14:tracePt t="133473" x="7359650" y="1157288"/>
          <p14:tracePt t="133473" x="6905625" y="966788"/>
          <p14:tracePt t="133473" x="6492875" y="801688"/>
          <p14:tracePt t="133473" x="6070600" y="652463"/>
          <p14:tracePt t="133473" x="5707063" y="528638"/>
          <p14:tracePt t="133473" x="5410200" y="446088"/>
          <p14:tracePt t="133473" x="5237163" y="396875"/>
          <p14:tracePt t="133473" x="5121275" y="355600"/>
          <p14:tracePt t="133473" x="5013325" y="330200"/>
          <p14:tracePt t="133473" x="4948238" y="322263"/>
          <p14:tracePt t="133473" x="4906963" y="322263"/>
          <p14:tracePt t="133473" x="4881563" y="322263"/>
          <p14:tracePt t="133473" x="4857750" y="322263"/>
          <p14:tracePt t="133473" x="4840288" y="338138"/>
          <p14:tracePt t="133473" x="4840288" y="379413"/>
          <p14:tracePt t="133473" x="4881563" y="446088"/>
          <p14:tracePt t="133473" x="4922838" y="503238"/>
          <p14:tracePt t="133473" x="4989513" y="569913"/>
          <p14:tracePt t="133473" x="5054600" y="652463"/>
          <p14:tracePt t="133473" x="5195888" y="727075"/>
          <p14:tracePt t="133473" x="5376863" y="776288"/>
          <p14:tracePt t="133473" x="5418138" y="793750"/>
          <p14:tracePt t="133473" x="5435600" y="793750"/>
          <p14:tracePt t="133473" x="5443538" y="793750"/>
          <p14:tracePt t="133473" x="5418138" y="817563"/>
          <p14:tracePt t="133473" x="5368925" y="858838"/>
          <p14:tracePt t="133473" x="5345113" y="876300"/>
          <p14:tracePt t="133473" x="5311775" y="868363"/>
          <p14:tracePt t="133473" x="5278438" y="850900"/>
          <p14:tracePt t="133473" x="5219700" y="850900"/>
          <p14:tracePt t="133473" x="5146675" y="850900"/>
          <p14:tracePt t="133473" x="5080000" y="850900"/>
          <p14:tracePt t="133473" x="5030788" y="850900"/>
          <p14:tracePt t="133473" x="4972050" y="858838"/>
          <p14:tracePt t="133473" x="4930775" y="876300"/>
          <p14:tracePt t="133473" x="4873625" y="892175"/>
          <p14:tracePt t="133473" x="4799013" y="900113"/>
          <p14:tracePt t="133473" x="4732338" y="909638"/>
          <p14:tracePt t="133473" x="4667250" y="917575"/>
          <p14:tracePt t="133473" x="4600575" y="933450"/>
          <p14:tracePt t="133473" x="4525963" y="933450"/>
          <p14:tracePt t="133473" x="4452938" y="941388"/>
          <p14:tracePt t="133473" x="4386263" y="966788"/>
          <p14:tracePt t="133473" x="4329113" y="974725"/>
          <p14:tracePt t="133473" x="4244975" y="974725"/>
          <p14:tracePt t="133473" x="4154488" y="974725"/>
          <p14:tracePt t="133473" x="4056063" y="974725"/>
          <p14:tracePt t="133473" x="3965575" y="974725"/>
          <p14:tracePt t="133473" x="3783013" y="974725"/>
          <p14:tracePt t="133473" x="3617913" y="958850"/>
          <p14:tracePt t="133473" x="3419475" y="917575"/>
          <p14:tracePt t="133473" x="3295650" y="868363"/>
          <p14:tracePt t="133473" x="3205163" y="842963"/>
          <p14:tracePt t="133473" x="3130550" y="793750"/>
          <p14:tracePt t="133473" x="3063875" y="760413"/>
          <p14:tracePt t="133473" x="3040063" y="735013"/>
          <p14:tracePt t="133473" x="3006725" y="701675"/>
          <p14:tracePt t="133473" x="2965450" y="660400"/>
          <p14:tracePt t="133473" x="2924175" y="628650"/>
          <p14:tracePt t="133473" x="2898775" y="603250"/>
          <p14:tracePt t="133473" x="2867025" y="569913"/>
          <p14:tracePt t="133473" x="2841625" y="546100"/>
          <p14:tracePt t="133473" x="2792413" y="520700"/>
          <p14:tracePt t="133473" x="2774950" y="503238"/>
          <p14:tracePt t="133473" x="2741613" y="479425"/>
          <p14:tracePt t="133473" x="2717800" y="461963"/>
          <p14:tracePt t="133473" x="2692400" y="454025"/>
          <p14:tracePt t="133473" x="2668588" y="454025"/>
          <p14:tracePt t="133473" x="2651125" y="446088"/>
          <p14:tracePt t="133473" x="2643188" y="446088"/>
          <p14:tracePt t="133473" x="2635250" y="446088"/>
          <p14:tracePt t="133473" x="2627313" y="438150"/>
          <p14:tracePt t="133473" x="2617788" y="430213"/>
          <p14:tracePt t="133473" x="2609850" y="420688"/>
          <p14:tracePt t="133473" x="2601913" y="412750"/>
          <p14:tracePt t="133473" x="2576513" y="412750"/>
          <p14:tracePt t="133473" x="2560638" y="412750"/>
          <p14:tracePt t="133473" x="2535238" y="412750"/>
          <p14:tracePt t="133473" x="2519363" y="412750"/>
          <p14:tracePt t="133473" x="2519363" y="420688"/>
          <p14:tracePt t="133473" x="2519363" y="430213"/>
          <p14:tracePt t="133473" x="2511425" y="430213"/>
          <p14:tracePt t="133473" x="2478088" y="430213"/>
          <p14:tracePt t="133473" x="2444750" y="396875"/>
          <p14:tracePt t="133473" x="2403475" y="371475"/>
          <p14:tracePt t="133473" x="2379663" y="363538"/>
          <p14:tracePt t="133473" x="2370138" y="363538"/>
          <p14:tracePt t="133473" x="2362200" y="363538"/>
          <p14:tracePt t="133473" x="2354263" y="379413"/>
          <p14:tracePt t="133473" x="2346325" y="388938"/>
          <p14:tracePt t="133473" x="2338388" y="388938"/>
          <p14:tracePt t="133473" x="2338388" y="379413"/>
          <p14:tracePt t="133473" x="2320925" y="379413"/>
          <p14:tracePt t="133473" x="2305050" y="379413"/>
          <p14:tracePt t="133473" x="2297113" y="379413"/>
          <p14:tracePt t="133473" x="2271713" y="379413"/>
          <p14:tracePt t="133473" x="2263775" y="379413"/>
          <p14:tracePt t="133473" x="2254250" y="379413"/>
          <p14:tracePt t="133473" x="2246313" y="379413"/>
          <p14:tracePt t="133473" x="2238375" y="379413"/>
          <p14:tracePt t="133473" x="2222500" y="379413"/>
          <p14:tracePt t="133473" x="2197100" y="388938"/>
          <p14:tracePt t="133473" x="2171700" y="388938"/>
          <p14:tracePt t="133473" x="2147888" y="388938"/>
          <p14:tracePt t="133473" x="2130425" y="388938"/>
          <p14:tracePt t="133473" x="2114550" y="388938"/>
          <p14:tracePt t="133473" x="2089150" y="388938"/>
          <p14:tracePt t="133473" x="2073275" y="388938"/>
          <p14:tracePt t="133473" x="2047875" y="388938"/>
          <p14:tracePt t="133473" x="2024063" y="388938"/>
          <p14:tracePt t="133473" x="2006600" y="388938"/>
          <p14:tracePt t="133473" x="1982788" y="388938"/>
          <p14:tracePt t="133473" x="1933575" y="388938"/>
          <p14:tracePt t="133473" x="1892300" y="363538"/>
          <p14:tracePt t="133473" x="1809750" y="330200"/>
          <p14:tracePt t="133473" x="1751013" y="296863"/>
          <p14:tracePt t="133473" x="1668463" y="265113"/>
          <p14:tracePt t="133473" x="1611313" y="239713"/>
          <p14:tracePt t="133473" x="1528763" y="206375"/>
          <p14:tracePt t="133473" x="1462088" y="165100"/>
          <p14:tracePt t="133473" x="1387475" y="131763"/>
          <p14:tracePt t="133473" x="1346200" y="82550"/>
          <p14:tracePt t="133473" x="1296988" y="33338"/>
          <p14:tracePt t="133783" x="2609850" y="430213"/>
          <p14:tracePt t="133790" x="3032125" y="660400"/>
          <p14:tracePt t="133799" x="3659188" y="884238"/>
          <p14:tracePt t="133807" x="4419600" y="1123950"/>
          <p14:tracePt t="133814" x="5302250" y="1363663"/>
          <p14:tracePt t="133823" x="6286500" y="1693863"/>
          <p14:tracePt t="133831" x="7359650" y="2049463"/>
          <p14:tracePt t="133838" x="8491538" y="2379663"/>
          <p14:tracePt t="133847" x="9780588" y="2751138"/>
          <p14:tracePt t="133855" x="10961688" y="30908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66CEA19-97AC-4D89-B4EA-55B1DC631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9368" r="26574"/>
          <a:stretch/>
        </p:blipFill>
        <p:spPr>
          <a:xfrm>
            <a:off x="275166" y="2243666"/>
            <a:ext cx="8162559" cy="3793067"/>
          </a:xfrm>
        </p:spPr>
      </p:pic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B82BF227-8267-4A2D-A5A0-3B6F1E1B4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788"/>
          <a:stretch/>
        </p:blipFill>
        <p:spPr>
          <a:xfrm>
            <a:off x="0" y="0"/>
            <a:ext cx="9144000" cy="18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64"/>
    </mc:Choice>
    <mc:Fallback xmlns="">
      <p:transition spd="slow" advTm="54464"/>
    </mc:Fallback>
  </mc:AlternateContent>
  <p:extLst>
    <p:ext uri="{3A86A75C-4F4B-4683-9AE1-C65F6400EC91}">
      <p14:laserTraceLst xmlns:p14="http://schemas.microsoft.com/office/powerpoint/2010/main">
        <p14:tracePtLst>
          <p14:tracePt t="5668" x="3948113" y="6669088"/>
          <p14:tracePt t="5769" x="3733800" y="6775450"/>
          <p14:tracePt t="5776" x="3741738" y="6775450"/>
          <p14:tracePt t="5851" x="3741738" y="6791325"/>
          <p14:tracePt t="5856" x="3767138" y="6800850"/>
          <p14:tracePt t="5864" x="3775075" y="6800850"/>
          <p14:tracePt t="5872" x="3808413" y="6800850"/>
          <p14:tracePt t="5882" x="3824288" y="6800850"/>
          <p14:tracePt t="5888" x="3857625" y="6800850"/>
          <p14:tracePt t="5897" x="3898900" y="6800850"/>
          <p14:tracePt t="5904" x="3932238" y="6800850"/>
          <p14:tracePt t="5913" x="3981450" y="6800850"/>
          <p14:tracePt t="5920" x="4006850" y="6800850"/>
          <p14:tracePt t="5928" x="4079875" y="6800850"/>
          <p14:tracePt t="5937" x="4138613" y="6800850"/>
          <p14:tracePt t="5944" x="4203700" y="6783388"/>
          <p14:tracePt t="5952" x="4278313" y="6759575"/>
          <p14:tracePt t="5960" x="4352925" y="6718300"/>
          <p14:tracePt t="5968" x="4427538" y="6667500"/>
          <p14:tracePt t="5977" x="4452938" y="6602413"/>
          <p14:tracePt t="5987" x="4460875" y="6502400"/>
          <p14:tracePt t="5992" x="4460875" y="6378575"/>
          <p14:tracePt t="6001" x="4443413" y="6270625"/>
          <p14:tracePt t="6009" x="4370388" y="6130925"/>
          <p14:tracePt t="6019" x="4295775" y="5965825"/>
          <p14:tracePt t="6024" x="4171950" y="5741988"/>
          <p14:tracePt t="6033" x="4038600" y="5461000"/>
          <p14:tracePt t="6040" x="3924300" y="5205413"/>
          <p14:tracePt t="6052" x="3783013" y="4883150"/>
          <p14:tracePt t="6056" x="3659188" y="4545013"/>
          <p14:tracePt t="6067" x="3502025" y="4197350"/>
          <p14:tracePt t="6072" x="3254375" y="3800475"/>
          <p14:tracePt t="6083" x="2990850" y="3413125"/>
          <p14:tracePt t="6088" x="2676525" y="3049588"/>
          <p14:tracePt t="6097" x="2411413" y="2768600"/>
          <p14:tracePt t="6104" x="2197100" y="2570163"/>
          <p14:tracePt t="6113" x="2047875" y="2436813"/>
          <p14:tracePt t="6120" x="1990725" y="2371725"/>
          <p14:tracePt t="6128" x="1933575" y="2322513"/>
          <p14:tracePt t="6137" x="1900238" y="2289175"/>
          <p14:tracePt t="6144" x="1866900" y="2247900"/>
          <p14:tracePt t="6153" x="1825625" y="2214563"/>
          <p14:tracePt t="6161" x="1784350" y="2197100"/>
          <p14:tracePt t="6168" x="1766888" y="2189163"/>
          <p14:tracePt t="6186" x="1751013" y="2181225"/>
          <p14:tracePt t="6305" x="1743075" y="2181225"/>
          <p14:tracePt t="6315" x="1751013" y="2222500"/>
          <p14:tracePt t="6321" x="1776413" y="2263775"/>
          <p14:tracePt t="6330" x="1792288" y="2330450"/>
          <p14:tracePt t="6336" x="1817688" y="2387600"/>
          <p14:tracePt t="6344" x="1833563" y="2454275"/>
          <p14:tracePt t="6353" x="1841500" y="2487613"/>
          <p14:tracePt t="6360" x="1866900" y="2528888"/>
          <p14:tracePt t="6369" x="1882775" y="2552700"/>
          <p14:tracePt t="6377" x="1908175" y="2570163"/>
          <p14:tracePt t="6385" x="1957388" y="2586038"/>
          <p14:tracePt t="6392" x="2032000" y="2586038"/>
          <p14:tracePt t="6401" x="2114550" y="2578100"/>
          <p14:tracePt t="6408" x="2254250" y="2536825"/>
          <p14:tracePt t="6417" x="2305050" y="2503488"/>
          <p14:tracePt t="6634" x="2305050" y="2528888"/>
          <p14:tracePt t="6644" x="2305050" y="2536825"/>
          <p14:tracePt t="6648" x="2305050" y="2544763"/>
          <p14:tracePt t="6657" x="2305050" y="2578100"/>
          <p14:tracePt t="6664" x="2305050" y="2603500"/>
          <p14:tracePt t="6674" x="2305050" y="2627313"/>
          <p14:tracePt t="6680" x="2305050" y="2652713"/>
          <p14:tracePt t="6688" x="2305050" y="2668588"/>
          <p14:tracePt t="6697" x="2305050" y="2693988"/>
          <p14:tracePt t="6706" x="2305050" y="2727325"/>
          <p14:tracePt t="6713" x="2305050" y="2751138"/>
          <p14:tracePt t="6721" x="2279650" y="2784475"/>
          <p14:tracePt t="6728" x="2254250" y="2841625"/>
          <p14:tracePt t="6736" x="2238375" y="2892425"/>
          <p14:tracePt t="6745" x="2230438" y="2900363"/>
          <p14:tracePt t="6761" x="2230438" y="2916238"/>
          <p14:tracePt t="6770" x="2222500" y="2933700"/>
          <p14:tracePt t="6776" x="2222500" y="2957513"/>
          <p14:tracePt t="6786" x="2212975" y="2974975"/>
          <p14:tracePt t="6792" x="2205038" y="2990850"/>
          <p14:tracePt t="6802" x="2197100" y="3016250"/>
          <p14:tracePt t="6808" x="2181225" y="3049588"/>
          <p14:tracePt t="6817" x="2163763" y="3073400"/>
          <p14:tracePt t="6824" x="2139950" y="3114675"/>
          <p14:tracePt t="6835" x="2122488" y="3148013"/>
          <p14:tracePt t="6841" x="2089150" y="3189288"/>
          <p14:tracePt t="6852" x="2073275" y="3238500"/>
          <p14:tracePt t="6857" x="2057400" y="3297238"/>
          <p14:tracePt t="6865" x="2024063" y="3346450"/>
          <p14:tracePt t="6873" x="1998663" y="3413125"/>
          <p14:tracePt t="6881" x="1965325" y="3462338"/>
          <p14:tracePt t="6889" x="1933575" y="3527425"/>
          <p14:tracePt t="6897" x="1916113" y="3560763"/>
          <p14:tracePt t="6905" x="1892300" y="3578225"/>
          <p14:tracePt t="6912" x="1874838" y="3611563"/>
          <p14:tracePt t="6920" x="1866900" y="3619500"/>
          <p14:tracePt t="6929" x="1858963" y="3635375"/>
          <p14:tracePt t="6937" x="1851025" y="3635375"/>
          <p14:tracePt t="6945" x="1851025" y="3643313"/>
          <p14:tracePt t="6993" x="1841500" y="3643313"/>
          <p14:tracePt t="7024" x="1833563" y="3643313"/>
          <p14:tracePt t="7208" x="1841500" y="3643313"/>
          <p14:tracePt t="7217" x="1874838" y="3643313"/>
          <p14:tracePt t="7224" x="1924050" y="3643313"/>
          <p14:tracePt t="7233" x="1949450" y="3643313"/>
          <p14:tracePt t="7241" x="1998663" y="3635375"/>
          <p14:tracePt t="7250" x="2047875" y="3611563"/>
          <p14:tracePt t="7256" x="2114550" y="3578225"/>
          <p14:tracePt t="7265" x="2130425" y="3568700"/>
          <p14:tracePt t="7272" x="2155825" y="3544888"/>
          <p14:tracePt t="7384" x="2155825" y="3552825"/>
          <p14:tracePt t="7425" x="2155825" y="3560763"/>
          <p14:tracePt t="7441" x="2155825" y="3568700"/>
          <p14:tracePt t="7451" x="2155825" y="3578225"/>
          <p14:tracePt t="7456" x="2155825" y="3586163"/>
          <p14:tracePt t="7465" x="2139950" y="3602038"/>
          <p14:tracePt t="7473" x="2139950" y="3627438"/>
          <p14:tracePt t="7481" x="2130425" y="3643313"/>
          <p14:tracePt t="7489" x="2114550" y="3660775"/>
          <p14:tracePt t="7497" x="2106613" y="3668713"/>
          <p14:tracePt t="7561" x="2098675" y="3668713"/>
          <p14:tracePt t="7592" x="2081213" y="3668713"/>
          <p14:tracePt t="7608" x="2073275" y="3668713"/>
          <p14:tracePt t="7616" x="2073275" y="3676650"/>
          <p14:tracePt t="7625" x="2057400" y="3676650"/>
          <p14:tracePt t="7640" x="2047875" y="3676650"/>
          <p14:tracePt t="7648" x="2047875" y="3684588"/>
          <p14:tracePt t="7656" x="2039938" y="3684588"/>
          <p14:tracePt t="7672" x="2032000" y="3684588"/>
          <p14:tracePt t="7706" x="2024063" y="3684588"/>
          <p14:tracePt t="7720" x="2016125" y="3684588"/>
          <p14:tracePt t="7785" x="2006600" y="3684588"/>
          <p14:tracePt t="7961" x="1990725" y="3676650"/>
          <p14:tracePt t="7977" x="1982788" y="3668713"/>
          <p14:tracePt t="7985" x="1974850" y="3668713"/>
          <p14:tracePt t="7992" x="1974850" y="3660775"/>
          <p14:tracePt t="8002" x="1965325" y="3660775"/>
          <p14:tracePt t="8018" x="1965325" y="3652838"/>
          <p14:tracePt t="8025" x="1957388" y="3643313"/>
          <p14:tracePt t="8052" x="1949450" y="3635375"/>
          <p14:tracePt t="8056" x="1941513" y="3635375"/>
          <p14:tracePt t="8072" x="1941513" y="3627438"/>
          <p14:tracePt t="8128" x="1933575" y="3627438"/>
          <p14:tracePt t="8136" x="1933575" y="3619500"/>
          <p14:tracePt t="8185" x="1924050" y="3611563"/>
          <p14:tracePt t="8192" x="1924050" y="3602038"/>
          <p14:tracePt t="8200" x="1916113" y="3602038"/>
          <p14:tracePt t="8209" x="1908175" y="3594100"/>
          <p14:tracePt t="8216" x="1908175" y="3586163"/>
          <p14:tracePt t="8233" x="1900238" y="3586163"/>
          <p14:tracePt t="8257" x="1892300" y="3578225"/>
          <p14:tracePt t="8265" x="1882775" y="3568700"/>
          <p14:tracePt t="8272" x="1882775" y="3560763"/>
          <p14:tracePt t="8337" x="1882775" y="3552825"/>
          <p14:tracePt t="8344" x="1882775" y="3544888"/>
          <p14:tracePt t="8352" x="1908175" y="3527425"/>
          <p14:tracePt t="8361" x="1957388" y="3503613"/>
          <p14:tracePt t="8368" x="1990725" y="3470275"/>
          <p14:tracePt t="8376" x="2047875" y="3462338"/>
          <p14:tracePt t="8385" x="2047875" y="3454400"/>
          <p14:tracePt t="8488" x="2057400" y="3454400"/>
          <p14:tracePt t="8496" x="2065338" y="3444875"/>
          <p14:tracePt t="8562" x="2039938" y="3444875"/>
          <p14:tracePt t="8568" x="2024063" y="3444875"/>
          <p14:tracePt t="8577" x="1998663" y="3444875"/>
          <p14:tracePt t="8585" x="1965325" y="3454400"/>
          <p14:tracePt t="8593" x="1916113" y="3454400"/>
          <p14:tracePt t="8609" x="1892300" y="3454400"/>
          <p14:tracePt t="8616" x="1858963" y="3454400"/>
          <p14:tracePt t="8625" x="1825625" y="3454400"/>
          <p14:tracePt t="8633" x="1792288" y="3454400"/>
          <p14:tracePt t="8641" x="1758950" y="3454400"/>
          <p14:tracePt t="8650" x="1709738" y="3454400"/>
          <p14:tracePt t="8656" x="1684338" y="3454400"/>
          <p14:tracePt t="8666" x="1660525" y="3454400"/>
          <p14:tracePt t="8673" x="1643063" y="3454400"/>
          <p14:tracePt t="8680" x="1619250" y="3462338"/>
          <p14:tracePt t="8689" x="1593850" y="3462338"/>
          <p14:tracePt t="8697" x="1570038" y="3470275"/>
          <p14:tracePt t="8704" x="1544638" y="3478213"/>
          <p14:tracePt t="8712" x="1511300" y="3486150"/>
          <p14:tracePt t="8721" x="1470025" y="3495675"/>
          <p14:tracePt t="8728" x="1420813" y="3503613"/>
          <p14:tracePt t="8739" x="1395413" y="3519488"/>
          <p14:tracePt t="8744" x="1371600" y="3527425"/>
          <p14:tracePt t="8753" x="1354138" y="3536950"/>
          <p14:tracePt t="8769" x="1346200" y="3536950"/>
          <p14:tracePt t="8784" x="1346200" y="3544888"/>
          <p14:tracePt t="8808" x="1338263" y="3544888"/>
          <p14:tracePt t="8992" x="1330325" y="3544888"/>
          <p14:tracePt t="9000" x="1304925" y="3544888"/>
          <p14:tracePt t="9009" x="1271588" y="3544888"/>
          <p14:tracePt t="9018" x="1196975" y="3544888"/>
          <p14:tracePt t="9025" x="1106488" y="3544888"/>
          <p14:tracePt t="9033" x="1031875" y="3544888"/>
          <p14:tracePt t="9040" x="1000125" y="3544888"/>
          <p14:tracePt t="9052" x="974725" y="3552825"/>
          <p14:tracePt t="9056" x="966788" y="3560763"/>
          <p14:tracePt t="9067" x="958850" y="3560763"/>
          <p14:tracePt t="9072" x="941388" y="3568700"/>
          <p14:tracePt t="9080" x="941388" y="3578225"/>
          <p14:tracePt t="9089" x="941388" y="3602038"/>
          <p14:tracePt t="9097" x="941388" y="3668713"/>
          <p14:tracePt t="9104" x="1008063" y="3725863"/>
          <p14:tracePt t="9113" x="1057275" y="3776663"/>
          <p14:tracePt t="9120" x="1123950" y="3841750"/>
          <p14:tracePt t="9128" x="1147763" y="3875088"/>
          <p14:tracePt t="9136" x="1173163" y="3890963"/>
          <p14:tracePt t="9144" x="1189038" y="3908425"/>
          <p14:tracePt t="9153" x="1206500" y="3941763"/>
          <p14:tracePt t="9160" x="1222375" y="3965575"/>
          <p14:tracePt t="9169" x="1238250" y="3983038"/>
          <p14:tracePt t="9177" x="1255713" y="4016375"/>
          <p14:tracePt t="9185" x="1271588" y="4032250"/>
          <p14:tracePt t="9193" x="1312863" y="4073525"/>
          <p14:tracePt t="9201" x="1338263" y="4081463"/>
          <p14:tracePt t="9209" x="1363663" y="4089400"/>
          <p14:tracePt t="9218" x="1387475" y="4089400"/>
          <p14:tracePt t="9224" x="1404938" y="4089400"/>
          <p14:tracePt t="9233" x="1428750" y="4089400"/>
          <p14:tracePt t="9241" x="1462088" y="4089400"/>
          <p14:tracePt t="9249" x="1503363" y="4089400"/>
          <p14:tracePt t="9256" x="1528763" y="4089400"/>
          <p14:tracePt t="9266" x="1570038" y="4089400"/>
          <p14:tracePt t="9272" x="1619250" y="4089400"/>
          <p14:tracePt t="9281" x="1660525" y="4065588"/>
          <p14:tracePt t="9288" x="1693863" y="4032250"/>
          <p14:tracePt t="9297" x="1735138" y="3983038"/>
          <p14:tracePt t="9304" x="1758950" y="3924300"/>
          <p14:tracePt t="9312" x="1776413" y="3859213"/>
          <p14:tracePt t="9321" x="1784350" y="3776663"/>
          <p14:tracePt t="9329" x="1784350" y="3702050"/>
          <p14:tracePt t="9336" x="1766888" y="3643313"/>
          <p14:tracePt t="9345" x="1735138" y="3586163"/>
          <p14:tracePt t="9353" x="1701800" y="3536950"/>
          <p14:tracePt t="9361" x="1660525" y="3486150"/>
          <p14:tracePt t="9369" x="1652588" y="3462338"/>
          <p14:tracePt t="9376" x="1643063" y="3429000"/>
          <p14:tracePt t="9385" x="1619250" y="3403600"/>
          <p14:tracePt t="9392" x="1585913" y="3395663"/>
          <p14:tracePt t="9401" x="1552575" y="3387725"/>
          <p14:tracePt t="9409" x="1519238" y="3387725"/>
          <p14:tracePt t="9418" x="1477963" y="3387725"/>
          <p14:tracePt t="9425" x="1428750" y="3421063"/>
          <p14:tracePt t="9433" x="1387475" y="3462338"/>
          <p14:tracePt t="9441" x="1354138" y="3511550"/>
          <p14:tracePt t="9449" x="1330325" y="3568700"/>
          <p14:tracePt t="9456" x="1322388" y="3627438"/>
          <p14:tracePt t="9464" x="1312863" y="3676650"/>
          <p14:tracePt t="9473" x="1312863" y="3717925"/>
          <p14:tracePt t="9480" x="1312863" y="3751263"/>
          <p14:tracePt t="9488" x="1322388" y="3784600"/>
          <p14:tracePt t="9496" x="1354138" y="3833813"/>
          <p14:tracePt t="9504" x="1404938" y="3890963"/>
          <p14:tracePt t="9513" x="1446213" y="3932238"/>
          <p14:tracePt t="9520" x="1511300" y="3957638"/>
          <p14:tracePt t="9528" x="1544638" y="3957638"/>
          <p14:tracePt t="9537" x="1560513" y="3957638"/>
          <p14:tracePt t="9752" x="1611313" y="3957638"/>
          <p14:tracePt t="9761" x="1635125" y="3957638"/>
          <p14:tracePt t="9768" x="1668463" y="3957638"/>
          <p14:tracePt t="9776" x="1684338" y="3965575"/>
          <p14:tracePt t="9785" x="1701800" y="3965575"/>
          <p14:tracePt t="9793" x="1709738" y="3965575"/>
          <p14:tracePt t="9817" x="1709738" y="3975100"/>
          <p14:tracePt t="9889" x="1709738" y="3965575"/>
          <p14:tracePt t="10712" x="1717675" y="3965575"/>
          <p14:tracePt t="10722" x="1725613" y="3965575"/>
          <p14:tracePt t="10728" x="1735138" y="3965575"/>
          <p14:tracePt t="10738" x="1751013" y="3965575"/>
          <p14:tracePt t="10745" x="1758950" y="3965575"/>
          <p14:tracePt t="10755" x="1776413" y="3965575"/>
          <p14:tracePt t="10760" x="1784350" y="3965575"/>
          <p14:tracePt t="10768" x="1800225" y="3965575"/>
          <p14:tracePt t="10777" x="1817688" y="3965575"/>
          <p14:tracePt t="10785" x="1825625" y="3965575"/>
          <p14:tracePt t="10792" x="1841500" y="3957638"/>
          <p14:tracePt t="10809" x="1866900" y="3949700"/>
          <p14:tracePt t="10818" x="1916113" y="3932238"/>
          <p14:tracePt t="10824" x="1957388" y="3924300"/>
          <p14:tracePt t="10835" x="1990725" y="3916363"/>
          <p14:tracePt t="10960" x="2024063" y="3908425"/>
          <p14:tracePt t="10969" x="2073275" y="3908425"/>
          <p14:tracePt t="10985" x="2089150" y="3883025"/>
          <p14:tracePt t="11000" x="2098675" y="3883025"/>
          <p14:tracePt t="11009" x="2089150" y="3883025"/>
          <p14:tracePt t="11018" x="2081213" y="3908425"/>
          <p14:tracePt t="11024" x="2081213" y="3941763"/>
          <p14:tracePt t="11035" x="2081213" y="3975100"/>
          <p14:tracePt t="11040" x="2089150" y="4024313"/>
          <p14:tracePt t="11053" x="2106613" y="4048125"/>
          <p14:tracePt t="11056" x="2130425" y="4098925"/>
          <p14:tracePt t="11067" x="2171700" y="4156075"/>
          <p14:tracePt t="11072" x="2189163" y="4197350"/>
          <p14:tracePt t="11084" x="2205038" y="4222750"/>
          <p14:tracePt t="11088" x="2222500" y="4254500"/>
          <p14:tracePt t="11096" x="2222500" y="4279900"/>
          <p14:tracePt t="11104" x="2238375" y="4297363"/>
          <p14:tracePt t="11113" x="2238375" y="4313238"/>
          <p14:tracePt t="11121" x="2246313" y="4338638"/>
          <p14:tracePt t="11129" x="2246313" y="4354513"/>
          <p14:tracePt t="11137" x="2246313" y="4387850"/>
          <p14:tracePt t="11145" x="2246313" y="4411663"/>
          <p14:tracePt t="11152" x="2246313" y="4452938"/>
          <p14:tracePt t="11160" x="2230438" y="4511675"/>
          <p14:tracePt t="11169" x="2205038" y="4586288"/>
          <p14:tracePt t="11177" x="2189163" y="4660900"/>
          <p14:tracePt t="11184" x="2163763" y="4751388"/>
          <p14:tracePt t="11192" x="2147888" y="4849813"/>
          <p14:tracePt t="11200" x="2122488" y="4940300"/>
          <p14:tracePt t="11208" x="2106613" y="5014913"/>
          <p14:tracePt t="11216" x="2098675" y="5089525"/>
          <p14:tracePt t="11224" x="2089150" y="5138738"/>
          <p14:tracePt t="11233" x="2081213" y="5164138"/>
          <p14:tracePt t="11240" x="2065338" y="5180013"/>
          <p14:tracePt t="11249" x="2039938" y="5213350"/>
          <p14:tracePt t="11256" x="2016125" y="5238750"/>
          <p14:tracePt t="11265" x="1982788" y="5254625"/>
          <p14:tracePt t="11272" x="1941513" y="5287963"/>
          <p14:tracePt t="11281" x="1900238" y="5346700"/>
          <p14:tracePt t="11288" x="1851025" y="5403850"/>
          <p14:tracePt t="11297" x="1833563" y="5478463"/>
          <p14:tracePt t="11304" x="1792288" y="5568950"/>
          <p14:tracePt t="11313" x="1743075" y="5635625"/>
          <p14:tracePt t="11320" x="1701800" y="5700713"/>
          <p14:tracePt t="11328" x="1652588" y="5759450"/>
          <p14:tracePt t="11337" x="1619250" y="5800725"/>
          <p14:tracePt t="11345" x="1577975" y="5849938"/>
          <p14:tracePt t="11352" x="1536700" y="5875338"/>
          <p14:tracePt t="11361" x="1511300" y="5891213"/>
          <p14:tracePt t="11369" x="1477963" y="5891213"/>
          <p14:tracePt t="11377" x="1454150" y="5891213"/>
          <p14:tracePt t="11384" x="1428750" y="5891213"/>
          <p14:tracePt t="11394" x="1428750" y="5899150"/>
          <p14:tracePt t="11427" x="1420813" y="5899150"/>
          <p14:tracePt t="11449" x="1420813" y="5907088"/>
          <p14:tracePt t="11459" x="1412875" y="5907088"/>
          <p14:tracePt t="11569" x="1404938" y="5907088"/>
          <p14:tracePt t="11577" x="1395413" y="5907088"/>
          <p14:tracePt t="11584" x="1395413" y="5899150"/>
          <p14:tracePt t="11601" x="1387475" y="5899150"/>
          <p14:tracePt t="11608" x="1387475" y="5891213"/>
          <p14:tracePt t="11665" x="1387475" y="5883275"/>
          <p14:tracePt t="11753" x="1387475" y="5875338"/>
          <p14:tracePt t="17010" x="1387475" y="5857875"/>
          <p14:tracePt t="20585" x="1436688" y="5834063"/>
          <p14:tracePt t="20592" x="1511300" y="5816600"/>
          <p14:tracePt t="20600" x="1577975" y="5783263"/>
          <p14:tracePt t="20609" x="1635125" y="5759450"/>
          <p14:tracePt t="20617" x="1668463" y="5734050"/>
          <p14:tracePt t="20625" x="1717675" y="5718175"/>
          <p14:tracePt t="20633" x="1758950" y="5692775"/>
          <p14:tracePt t="20641" x="1809750" y="5668963"/>
          <p14:tracePt t="20648" x="1916113" y="5643563"/>
          <p14:tracePt t="20657" x="2073275" y="5610225"/>
          <p14:tracePt t="20665" x="2181225" y="5602288"/>
          <p14:tracePt t="20673" x="2305050" y="5602288"/>
          <p14:tracePt t="20680" x="2470150" y="5602288"/>
          <p14:tracePt t="20689" x="2601913" y="5602288"/>
          <p14:tracePt t="20697" x="2833688" y="5602288"/>
          <p14:tracePt t="20704" x="3048000" y="5643563"/>
          <p14:tracePt t="20713" x="3279775" y="5710238"/>
          <p14:tracePt t="20720" x="3494088" y="5751513"/>
          <p14:tracePt t="20873" x="3468688" y="5751513"/>
          <p14:tracePt t="20881" x="3452813" y="5751513"/>
          <p14:tracePt t="20904" x="3486150" y="5751513"/>
          <p14:tracePt t="20912" x="3560763" y="5734050"/>
          <p14:tracePt t="20921" x="3651250" y="5718175"/>
          <p14:tracePt t="20930" x="3725863" y="5692775"/>
          <p14:tracePt t="20937" x="3824288" y="5659438"/>
          <p14:tracePt t="20945" x="3890963" y="5643563"/>
          <p14:tracePt t="20953" x="4064000" y="5610225"/>
          <p14:tracePt t="20960" x="4295775" y="5602288"/>
          <p14:tracePt t="20968" x="4535488" y="5576888"/>
          <p14:tracePt t="20976" x="4799013" y="5576888"/>
          <p14:tracePt t="20984" x="5072063" y="5576888"/>
          <p14:tracePt t="20992" x="5253038" y="5576888"/>
          <p14:tracePt t="21000" x="5368925" y="5576888"/>
          <p14:tracePt t="21009" x="5484813" y="5576888"/>
          <p14:tracePt t="21016" x="5592763" y="5576888"/>
          <p14:tracePt t="21025" x="5665788" y="5584825"/>
          <p14:tracePt t="21032" x="5707063" y="5610225"/>
          <p14:tracePt t="21041" x="5748338" y="5610225"/>
          <p14:tracePt t="21049" x="5773738" y="5610225"/>
          <p14:tracePt t="21056" x="5815013" y="5618163"/>
          <p14:tracePt t="21065" x="5840413" y="5618163"/>
          <p14:tracePt t="21072" x="5856288" y="5626100"/>
          <p14:tracePt t="21081" x="5873750" y="5635625"/>
          <p14:tracePt t="21121" x="5881688" y="5635625"/>
          <p14:tracePt t="21136" x="5889625" y="5635625"/>
          <p14:tracePt t="21160" x="5905500" y="5635625"/>
          <p14:tracePt t="21169" x="5956300" y="5651500"/>
          <p14:tracePt t="21179" x="5997575" y="5676900"/>
          <p14:tracePt t="21184" x="6080125" y="5700713"/>
          <p14:tracePt t="21193" x="6170613" y="5734050"/>
          <p14:tracePt t="21201" x="6269038" y="5751513"/>
          <p14:tracePt t="21210" x="6369050" y="5759450"/>
          <p14:tracePt t="21216" x="6467475" y="5775325"/>
          <p14:tracePt t="21225" x="6567488" y="5783263"/>
          <p14:tracePt t="21232" x="6657975" y="5800725"/>
          <p14:tracePt t="21240" x="6781800" y="5824538"/>
          <p14:tracePt t="21249" x="6872288" y="5842000"/>
          <p14:tracePt t="21257" x="6954838" y="5865813"/>
          <p14:tracePt t="21264" x="6962775" y="5875338"/>
          <p14:tracePt t="21272" x="6980238" y="5883275"/>
          <p14:tracePt t="21289" x="6996113" y="5883275"/>
          <p14:tracePt t="21352" x="7004050" y="5883275"/>
          <p14:tracePt t="21364" x="7013575" y="5883275"/>
          <p14:tracePt t="21368" x="7013575" y="5875338"/>
          <p14:tracePt t="21380" x="7021513" y="5875338"/>
          <p14:tracePt t="21384" x="7062788" y="5849938"/>
          <p14:tracePt t="21394" x="7096125" y="5834063"/>
          <p14:tracePt t="21400" x="7112000" y="5824538"/>
          <p14:tracePt t="21409" x="7127875" y="5808663"/>
          <p14:tracePt t="21416" x="7145338" y="5783263"/>
          <p14:tracePt t="21426" x="7153275" y="5775325"/>
          <p14:tracePt t="21432" x="7161213" y="5759450"/>
          <p14:tracePt t="21440" x="7178675" y="5726113"/>
          <p14:tracePt t="21449" x="7210425" y="5700713"/>
          <p14:tracePt t="21456" x="7227888" y="5684838"/>
          <p14:tracePt t="21464" x="7243763" y="5668963"/>
          <p14:tracePt t="21473" x="7243763" y="5659438"/>
          <p14:tracePt t="21480" x="7243763" y="5643563"/>
          <p14:tracePt t="21488" x="7251700" y="5626100"/>
          <p14:tracePt t="21497" x="7251700" y="5618163"/>
          <p14:tracePt t="21505" x="7251700" y="5602288"/>
          <p14:tracePt t="21513" x="7251700" y="5594350"/>
          <p14:tracePt t="21520" x="7251700" y="5576888"/>
          <p14:tracePt t="21529" x="7251700" y="5561013"/>
          <p14:tracePt t="21537" x="7251700" y="5553075"/>
          <p14:tracePt t="21545" x="7243763" y="5535613"/>
          <p14:tracePt t="21552" x="7227888" y="5519738"/>
          <p14:tracePt t="21561" x="7219950" y="5511800"/>
          <p14:tracePt t="21568" x="7202488" y="5486400"/>
          <p14:tracePt t="21576" x="7169150" y="5478463"/>
          <p14:tracePt t="21584" x="7137400" y="5453063"/>
          <p14:tracePt t="21593" x="7096125" y="5429250"/>
          <p14:tracePt t="21600" x="7070725" y="5411788"/>
          <p14:tracePt t="21609" x="7045325" y="5411788"/>
          <p14:tracePt t="21616" x="7004050" y="5411788"/>
          <p14:tracePt t="21627" x="6954838" y="5411788"/>
          <p14:tracePt t="21633" x="6889750" y="5411788"/>
          <p14:tracePt t="21643" x="6823075" y="5411788"/>
          <p14:tracePt t="21648" x="6740525" y="5411788"/>
          <p14:tracePt t="21658" x="6681788" y="5429250"/>
          <p14:tracePt t="21664" x="6632575" y="5453063"/>
          <p14:tracePt t="21676" x="6599238" y="5478463"/>
          <p14:tracePt t="21680" x="6567488" y="5494338"/>
          <p14:tracePt t="21690" x="6534150" y="5527675"/>
          <p14:tracePt t="21697" x="6516688" y="5553075"/>
          <p14:tracePt t="21704" x="6500813" y="5584825"/>
          <p14:tracePt t="21712" x="6484938" y="5618163"/>
          <p14:tracePt t="21721" x="6475413" y="5668963"/>
          <p14:tracePt t="21729" x="6475413" y="5710238"/>
          <p14:tracePt t="21737" x="6475413" y="5759450"/>
          <p14:tracePt t="21746" x="6475413" y="5808663"/>
          <p14:tracePt t="21753" x="6475413" y="5857875"/>
          <p14:tracePt t="21760" x="6475413" y="5891213"/>
          <p14:tracePt t="21768" x="6492875" y="5940425"/>
          <p14:tracePt t="21777" x="6516688" y="5965825"/>
          <p14:tracePt t="21785" x="6550025" y="6015038"/>
          <p14:tracePt t="21793" x="6591300" y="6056313"/>
          <p14:tracePt t="21800" x="6640513" y="6105525"/>
          <p14:tracePt t="21809" x="6673850" y="6138863"/>
          <p14:tracePt t="21816" x="6723063" y="6180138"/>
          <p14:tracePt t="21825" x="6764338" y="6205538"/>
          <p14:tracePt t="21832" x="6823075" y="6221413"/>
          <p14:tracePt t="21840" x="6856413" y="6238875"/>
          <p14:tracePt t="21848" x="6913563" y="6238875"/>
          <p14:tracePt t="21857" x="6954838" y="6238875"/>
          <p14:tracePt t="21865" x="7013575" y="6238875"/>
          <p14:tracePt t="21872" x="7062788" y="6213475"/>
          <p14:tracePt t="21881" x="7086600" y="6197600"/>
          <p14:tracePt t="21888" x="7127875" y="6180138"/>
          <p14:tracePt t="21897" x="7169150" y="6138863"/>
          <p14:tracePt t="21905" x="7194550" y="6115050"/>
          <p14:tracePt t="22144" x="7202488" y="6105525"/>
          <p14:tracePt t="22152" x="7186613" y="6115050"/>
          <p14:tracePt t="22288" x="7186613" y="6105525"/>
          <p14:tracePt t="22304" x="7186613" y="6089650"/>
          <p14:tracePt t="22337" x="7178675" y="6089650"/>
          <p14:tracePt t="22352" x="7169150" y="6089650"/>
          <p14:tracePt t="22369" x="7161213" y="6089650"/>
          <p14:tracePt t="22408" x="7153275" y="6089650"/>
          <p14:tracePt t="22416" x="7145338" y="6089650"/>
          <p14:tracePt t="22425" x="7127875" y="6081713"/>
          <p14:tracePt t="22432" x="7104063" y="6073775"/>
          <p14:tracePt t="22440" x="7096125" y="6064250"/>
          <p14:tracePt t="22448" x="7062788" y="6040438"/>
          <p14:tracePt t="22457" x="7054850" y="6040438"/>
          <p14:tracePt t="22465" x="7054850" y="6022975"/>
          <p14:tracePt t="22473" x="7045325" y="5999163"/>
          <p14:tracePt t="22481" x="7021513" y="5965825"/>
          <p14:tracePt t="22489" x="6988175" y="5916613"/>
          <p14:tracePt t="22497" x="6946900" y="5865813"/>
          <p14:tracePt t="22504" x="6905625" y="5824538"/>
          <p14:tracePt t="22514" x="6889750" y="5800725"/>
          <p14:tracePt t="22521" x="6864350" y="5783263"/>
          <p14:tracePt t="22529" x="6864350" y="5775325"/>
          <p14:tracePt t="22537" x="6846888" y="5759450"/>
          <p14:tracePt t="22552" x="6823075" y="5726113"/>
          <p14:tracePt t="22562" x="6815138" y="5710238"/>
          <p14:tracePt t="22569" x="6789738" y="5676900"/>
          <p14:tracePt t="22580" x="6789738" y="5659438"/>
          <p14:tracePt t="22584" x="6789738" y="5643563"/>
          <p14:tracePt t="22592" x="6789738" y="5626100"/>
          <p14:tracePt t="22600" x="6805613" y="5602288"/>
          <p14:tracePt t="22803" x="6805613" y="5594350"/>
          <p14:tracePt t="22817" x="6797675" y="5584825"/>
          <p14:tracePt t="22825" x="6789738" y="5576888"/>
          <p14:tracePt t="22832" x="6756400" y="5576888"/>
          <p14:tracePt t="22840" x="6732588" y="5576888"/>
          <p14:tracePt t="22848" x="6665913" y="5594350"/>
          <p14:tracePt t="22856" x="6591300" y="5618163"/>
          <p14:tracePt t="22865" x="6534150" y="5643563"/>
          <p14:tracePt t="22873" x="6475413" y="5692775"/>
          <p14:tracePt t="22881" x="6369050" y="5734050"/>
          <p14:tracePt t="22889" x="6294438" y="5741988"/>
          <p14:tracePt t="22898" x="6245225" y="5751513"/>
          <p14:tracePt t="22904" x="6227763" y="5751513"/>
          <p14:tracePt t="23001" x="6211888" y="5751513"/>
          <p14:tracePt t="23041" x="6203950" y="5751513"/>
          <p14:tracePt t="23048" x="6194425" y="5751513"/>
          <p14:tracePt t="23056" x="6186488" y="5751513"/>
          <p14:tracePt t="23065" x="6178550" y="5751513"/>
          <p14:tracePt t="23073" x="6162675" y="5741988"/>
          <p14:tracePt t="23082" x="6153150" y="5726113"/>
          <p14:tracePt t="23089" x="6137275" y="5718175"/>
          <p14:tracePt t="23097" x="6137275" y="5710238"/>
          <p14:tracePt t="23105" x="6121400" y="5692775"/>
          <p14:tracePt t="23112" x="6096000" y="5668963"/>
          <p14:tracePt t="23121" x="6088063" y="5651500"/>
          <p14:tracePt t="23130" x="6070600" y="5635625"/>
          <p14:tracePt t="23137" x="6054725" y="5610225"/>
          <p14:tracePt t="23148" x="6038850" y="5594350"/>
          <p14:tracePt t="23152" x="6021388" y="5568950"/>
          <p14:tracePt t="23161" x="5997575" y="5535613"/>
          <p14:tracePt t="23169" x="5988050" y="5519738"/>
          <p14:tracePt t="23181" x="5972175" y="5511800"/>
          <p14:tracePt t="23184" x="5956300" y="5494338"/>
          <p14:tracePt t="23193" x="5946775" y="5478463"/>
          <p14:tracePt t="23201" x="5930900" y="5461000"/>
          <p14:tracePt t="23208" x="5915025" y="5437188"/>
          <p14:tracePt t="23217" x="5881688" y="5403850"/>
          <p14:tracePt t="23224" x="5856288" y="5362575"/>
          <p14:tracePt t="23232" x="5815013" y="5321300"/>
          <p14:tracePt t="23240" x="5789613" y="5295900"/>
          <p14:tracePt t="23249" x="5740400" y="5246688"/>
          <p14:tracePt t="23256" x="5675313" y="5197475"/>
          <p14:tracePt t="23264" x="5616575" y="5148263"/>
          <p14:tracePt t="23272" x="5567363" y="5106988"/>
          <p14:tracePt t="23281" x="5526088" y="5073650"/>
          <p14:tracePt t="23288" x="5518150" y="5048250"/>
          <p14:tracePt t="23296" x="5484813" y="5014913"/>
          <p14:tracePt t="23304" x="5459413" y="5006975"/>
          <p14:tracePt t="23314" x="5443538" y="4991100"/>
          <p14:tracePt t="23320" x="5435600" y="4991100"/>
          <p14:tracePt t="23331" x="5418138" y="4991100"/>
          <p14:tracePt t="23368" x="5410200" y="4991100"/>
          <p14:tracePt t="23553" x="5402263" y="4991100"/>
          <p14:tracePt t="26051" x="5394325" y="4983163"/>
          <p14:tracePt t="26080" x="5394325" y="4973638"/>
          <p14:tracePt t="26088" x="5394325" y="4965700"/>
          <p14:tracePt t="26096" x="5402263" y="4949825"/>
          <p14:tracePt t="26104" x="5402263" y="4924425"/>
          <p14:tracePt t="26113" x="5427663" y="4891088"/>
          <p14:tracePt t="26120" x="5443538" y="4841875"/>
          <p14:tracePt t="26129" x="5468938" y="4784725"/>
          <p14:tracePt t="26136" x="5492750" y="4743450"/>
          <p14:tracePt t="26147" x="5526088" y="4692650"/>
          <p14:tracePt t="26152" x="5559425" y="4660900"/>
          <p14:tracePt t="26163" x="5592763" y="4635500"/>
          <p14:tracePt t="26168" x="5608638" y="4618038"/>
          <p14:tracePt t="26180" x="5616575" y="4610100"/>
          <p14:tracePt t="26184" x="5634038" y="4594225"/>
          <p14:tracePt t="26192" x="5634038" y="4586288"/>
          <p14:tracePt t="26224" x="5634038" y="4576763"/>
          <p14:tracePt t="26433" x="5624513" y="4594225"/>
          <p14:tracePt t="26457" x="5624513" y="4602163"/>
          <p14:tracePt t="26464" x="5634038" y="4602163"/>
          <p14:tracePt t="26472" x="5657850" y="4594225"/>
          <p14:tracePt t="26481" x="5675313" y="4586288"/>
          <p14:tracePt t="26489" x="5707063" y="4560888"/>
          <p14:tracePt t="26497" x="5732463" y="4545013"/>
          <p14:tracePt t="26505" x="5765800" y="4519613"/>
          <p14:tracePt t="26513" x="5789613" y="4503738"/>
          <p14:tracePt t="26521" x="5789613" y="4486275"/>
          <p14:tracePt t="26529" x="5822950" y="4452938"/>
          <p14:tracePt t="26536" x="5848350" y="4411663"/>
          <p14:tracePt t="26544" x="5889625" y="4346575"/>
          <p14:tracePt t="26553" x="5922963" y="4279900"/>
          <p14:tracePt t="26561" x="5946775" y="4230688"/>
          <p14:tracePt t="26568" x="5980113" y="4171950"/>
          <p14:tracePt t="26577" x="6005513" y="4098925"/>
          <p14:tracePt t="26584" x="6038850" y="4024313"/>
          <p14:tracePt t="26592" x="6046788" y="3949700"/>
          <p14:tracePt t="26600" x="6046788" y="3867150"/>
          <p14:tracePt t="26609" x="6046788" y="3800475"/>
          <p14:tracePt t="26616" x="6046788" y="3759200"/>
          <p14:tracePt t="26625" x="6038850" y="3702050"/>
          <p14:tracePt t="26632" x="6029325" y="3652838"/>
          <p14:tracePt t="26641" x="6013450" y="3619500"/>
          <p14:tracePt t="26648" x="6005513" y="3594100"/>
          <p14:tracePt t="26656" x="5997575" y="3568700"/>
          <p14:tracePt t="26664" x="5980113" y="3552825"/>
          <p14:tracePt t="26672" x="5972175" y="3527425"/>
          <p14:tracePt t="26680" x="5946775" y="3503613"/>
          <p14:tracePt t="26688" x="5930900" y="3478213"/>
          <p14:tracePt t="26698" x="5930900" y="3462338"/>
          <p14:tracePt t="26704" x="5930900" y="3436938"/>
          <p14:tracePt t="26713" x="5930900" y="3403600"/>
          <p14:tracePt t="26721" x="5930900" y="3362325"/>
          <p14:tracePt t="26728" x="5930900" y="3313113"/>
          <p14:tracePt t="26737" x="5930900" y="3279775"/>
          <p14:tracePt t="26744" x="5938838" y="3238500"/>
          <p14:tracePt t="26753" x="5946775" y="3197225"/>
          <p14:tracePt t="26761" x="5946775" y="3148013"/>
          <p14:tracePt t="26768" x="5956300" y="3106738"/>
          <p14:tracePt t="26777" x="5964238" y="3057525"/>
          <p14:tracePt t="26785" x="5972175" y="3032125"/>
          <p14:tracePt t="26794" x="5980113" y="2998788"/>
          <p14:tracePt t="26801" x="5980113" y="2974975"/>
          <p14:tracePt t="26808" x="5980113" y="2949575"/>
          <p14:tracePt t="26817" x="5980113" y="2925763"/>
          <p14:tracePt t="26825" x="5980113" y="2900363"/>
          <p14:tracePt t="26833" x="5972175" y="2882900"/>
          <p14:tracePt t="26841" x="5972175" y="2867025"/>
          <p14:tracePt t="26897" x="5964238" y="2859088"/>
          <p14:tracePt t="26904" x="5956300" y="2859088"/>
          <p14:tracePt t="26913" x="5946775" y="2859088"/>
          <p14:tracePt t="26920" x="5938838" y="2859088"/>
          <p14:tracePt t="26930" x="5930900" y="2859088"/>
          <p14:tracePt t="26936" x="5915025" y="2859088"/>
          <p14:tracePt t="26952" x="5905500" y="2867025"/>
          <p14:tracePt t="26963" x="5889625" y="2874963"/>
          <p14:tracePt t="26968" x="5873750" y="2874963"/>
          <p14:tracePt t="26977" x="5864225" y="2882900"/>
          <p14:tracePt t="26985" x="5856288" y="2882900"/>
          <p14:tracePt t="26993" x="5848350" y="2892425"/>
          <p14:tracePt t="27000" x="5840413" y="2892425"/>
          <p14:tracePt t="27008" x="5840413" y="2900363"/>
          <p14:tracePt t="27016" x="5830888" y="2900363"/>
          <p14:tracePt t="27025" x="5822950" y="2900363"/>
          <p14:tracePt t="27041" x="5822950" y="2908300"/>
          <p14:tracePt t="27048" x="5822950" y="2916238"/>
          <p14:tracePt t="27056" x="5822950" y="2925763"/>
          <p14:tracePt t="27065" x="5822950" y="2941638"/>
          <p14:tracePt t="27073" x="5822950" y="2967038"/>
          <p14:tracePt t="27082" x="5815013" y="2982913"/>
          <p14:tracePt t="27089" x="5815013" y="2998788"/>
          <p14:tracePt t="27097" x="5815013" y="3016250"/>
          <p14:tracePt t="27104" x="5815013" y="3024188"/>
          <p14:tracePt t="27113" x="5815013" y="3049588"/>
          <p14:tracePt t="27121" x="5815013" y="3065463"/>
          <p14:tracePt t="27136" x="5815013" y="3081338"/>
          <p14:tracePt t="27162" x="5815013" y="3090863"/>
          <p14:tracePt t="27169" x="5815013" y="3098800"/>
          <p14:tracePt t="27195" x="5848350" y="3106738"/>
          <p14:tracePt t="27201" x="5864225" y="3106738"/>
          <p14:tracePt t="27217" x="5881688" y="3106738"/>
          <p14:tracePt t="27225" x="5889625" y="3106738"/>
          <p14:tracePt t="27240" x="5897563" y="3106738"/>
          <p14:tracePt t="27248" x="5915025" y="3106738"/>
          <p14:tracePt t="27257" x="5922963" y="3106738"/>
          <p14:tracePt t="27264" x="5938838" y="3106738"/>
          <p14:tracePt t="27272" x="5964238" y="3098800"/>
          <p14:tracePt t="27280" x="5988050" y="3090863"/>
          <p14:tracePt t="27289" x="6005513" y="3090863"/>
          <p14:tracePt t="27296" x="6029325" y="3090863"/>
          <p14:tracePt t="27313" x="6038850" y="3090863"/>
          <p14:tracePt t="27320" x="6038850" y="3081338"/>
          <p14:tracePt t="27361" x="6046788" y="3081338"/>
          <p14:tracePt t="27384" x="6046788" y="3073400"/>
          <p14:tracePt t="27393" x="6046788" y="3065463"/>
          <p14:tracePt t="27400" x="6038850" y="3057525"/>
          <p14:tracePt t="27408" x="6021388" y="3049588"/>
          <p14:tracePt t="27416" x="5997575" y="3032125"/>
          <p14:tracePt t="27425" x="5972175" y="3032125"/>
          <p14:tracePt t="27432" x="5946775" y="3016250"/>
          <p14:tracePt t="27441" x="5905500" y="2998788"/>
          <p14:tracePt t="27449" x="5873750" y="2990850"/>
          <p14:tracePt t="27457" x="5848350" y="2982913"/>
          <p14:tracePt t="27464" x="5799138" y="2982913"/>
          <p14:tracePt t="27473" x="5781675" y="2982913"/>
          <p14:tracePt t="27480" x="5773738" y="2982913"/>
          <p14:tracePt t="27489" x="5757863" y="2982913"/>
          <p14:tracePt t="27505" x="5748338" y="2982913"/>
          <p14:tracePt t="27521" x="5740400" y="2998788"/>
          <p14:tracePt t="27529" x="5740400" y="3016250"/>
          <p14:tracePt t="27538" x="5740400" y="3032125"/>
          <p14:tracePt t="27552" x="5740400" y="3081338"/>
          <p14:tracePt t="27564" x="5740400" y="3106738"/>
          <p14:tracePt t="27568" x="5757863" y="3122613"/>
          <p14:tracePt t="27578" x="5781675" y="3148013"/>
          <p14:tracePt t="27584" x="5799138" y="3163888"/>
          <p14:tracePt t="27592" x="5822950" y="3181350"/>
          <p14:tracePt t="27600" x="5848350" y="3181350"/>
          <p14:tracePt t="27609" x="5897563" y="3189288"/>
          <p14:tracePt t="27616" x="5946775" y="3189288"/>
          <p14:tracePt t="27625" x="6029325" y="3189288"/>
          <p14:tracePt t="27633" x="6103938" y="3189288"/>
          <p14:tracePt t="27641" x="6170613" y="3189288"/>
          <p14:tracePt t="27648" x="6227763" y="3189288"/>
          <p14:tracePt t="27656" x="6276975" y="3173413"/>
          <p14:tracePt t="27665" x="6318250" y="3155950"/>
          <p14:tracePt t="27672" x="6335713" y="3140075"/>
          <p14:tracePt t="27680" x="6351588" y="3122613"/>
          <p14:tracePt t="27689" x="6361113" y="3114675"/>
          <p14:tracePt t="27697" x="6361113" y="3098800"/>
          <p14:tracePt t="27712" x="6351588" y="3081338"/>
          <p14:tracePt t="27721" x="6318250" y="3040063"/>
          <p14:tracePt t="27728" x="6294438" y="3024188"/>
          <p14:tracePt t="27736" x="6261100" y="2990850"/>
          <p14:tracePt t="27745" x="6253163" y="2990850"/>
          <p14:tracePt t="27936" x="6261100" y="2990850"/>
          <p14:tracePt t="27953" x="6269038" y="2990850"/>
          <p14:tracePt t="27985" x="6269038" y="2998788"/>
          <p14:tracePt t="28008" x="6269038" y="3008313"/>
          <p14:tracePt t="28017" x="6276975" y="3016250"/>
          <p14:tracePt t="28040" x="6276975" y="3024188"/>
          <p14:tracePt t="28137" x="6286500" y="3024188"/>
          <p14:tracePt t="28353" x="6286500" y="3032125"/>
          <p14:tracePt t="29480" x="6286500" y="3040063"/>
          <p14:tracePt t="30099" x="6276975" y="3040063"/>
          <p14:tracePt t="35065" x="6276975" y="3032125"/>
          <p14:tracePt t="35697" x="6286500" y="3032125"/>
          <p14:tracePt t="35753" x="6294438" y="3032125"/>
          <p14:tracePt t="35760" x="6302375" y="3032125"/>
          <p14:tracePt t="35769" x="6310313" y="3032125"/>
          <p14:tracePt t="35777" x="6335713" y="3032125"/>
          <p14:tracePt t="35785" x="6351588" y="3032125"/>
          <p14:tracePt t="35793" x="6369050" y="3032125"/>
          <p14:tracePt t="35800" x="6369050" y="3040063"/>
          <p14:tracePt t="35817" x="6384925" y="3040063"/>
          <p14:tracePt t="35825" x="6392863" y="3049588"/>
          <p14:tracePt t="35835" x="6402388" y="3057525"/>
          <p14:tracePt t="35851" x="6410325" y="3073400"/>
          <p14:tracePt t="35882" x="6392863" y="3073400"/>
          <p14:tracePt t="35888" x="6343650" y="3065463"/>
          <p14:tracePt t="35896" x="6335713" y="3065463"/>
          <p14:tracePt t="36321" x="6343650" y="3065463"/>
          <p14:tracePt t="36336" x="6343650" y="3090863"/>
          <p14:tracePt t="36344" x="6361113" y="3114675"/>
          <p14:tracePt t="36352" x="6384925" y="3132138"/>
          <p14:tracePt t="36361" x="6418263" y="3155950"/>
          <p14:tracePt t="36368" x="6426200" y="3163888"/>
          <p14:tracePt t="36376" x="6443663" y="3163888"/>
          <p14:tracePt t="36384" x="6467475" y="3173413"/>
          <p14:tracePt t="36393" x="6475413" y="3181350"/>
          <p14:tracePt t="36400" x="6484938" y="3189288"/>
          <p14:tracePt t="36409" x="6500813" y="3197225"/>
          <p14:tracePt t="36417" x="6500813" y="3205163"/>
          <p14:tracePt t="36427" x="6516688" y="3222625"/>
          <p14:tracePt t="36443" x="6526213" y="3230563"/>
          <p14:tracePt t="36448" x="6534150" y="3238500"/>
          <p14:tracePt t="36459" x="6542088" y="3238500"/>
          <p14:tracePt t="36464" x="6550025" y="3238500"/>
          <p14:tracePt t="36473" x="6557963" y="3238500"/>
          <p14:tracePt t="36481" x="6567488" y="3238500"/>
          <p14:tracePt t="36648" x="6583363" y="3230563"/>
          <p14:tracePt t="36657" x="6640513" y="3214688"/>
          <p14:tracePt t="36665" x="6657975" y="3205163"/>
          <p14:tracePt t="36676" x="6657975" y="3197225"/>
          <p14:tracePt t="36680" x="6673850" y="3197225"/>
          <p14:tracePt t="36705" x="6673850" y="3189288"/>
          <p14:tracePt t="36712" x="6665913" y="3189288"/>
          <p14:tracePt t="36720" x="6665913" y="3214688"/>
          <p14:tracePt t="36728" x="6665913" y="3230563"/>
          <p14:tracePt t="36736" x="6673850" y="3230563"/>
          <p14:tracePt t="36937" x="6650038" y="3263900"/>
          <p14:tracePt t="36944" x="6616700" y="3297238"/>
          <p14:tracePt t="36952" x="6557963" y="3297238"/>
          <p14:tracePt t="36960" x="6508750" y="3297238"/>
          <p14:tracePt t="36971" x="6426200" y="3238500"/>
          <p14:tracePt t="36976" x="6351588" y="3163888"/>
          <p14:tracePt t="36987" x="6310313" y="3032125"/>
          <p14:tracePt t="36993" x="6253163" y="2892425"/>
          <p14:tracePt t="37002" x="6203950" y="2833688"/>
          <p14:tracePt t="37009" x="6103938" y="2701925"/>
          <p14:tracePt t="37017" x="5922963" y="2470150"/>
          <p14:tracePt t="37024" x="5699125" y="2255838"/>
          <p14:tracePt t="37032" x="5311775" y="1917700"/>
          <p14:tracePt t="37041" x="4881563" y="1570038"/>
          <p14:tracePt t="37051" x="4411663" y="1189038"/>
          <p14:tracePt t="37058" x="3932238" y="776288"/>
          <p14:tracePt t="37065" x="3519488" y="420688"/>
          <p14:tracePt t="37073" x="3048000" y="66675"/>
          <p14:tracePt t="38189" x="1000125" y="322263"/>
          <p14:tracePt t="38198" x="1296988" y="528638"/>
          <p14:tracePt t="38206" x="1503363" y="693738"/>
          <p14:tracePt t="38214" x="1717675" y="892175"/>
          <p14:tracePt t="38221" x="1949450" y="1082675"/>
          <p14:tracePt t="38230" x="2155825" y="1263650"/>
          <p14:tracePt t="38237" x="2395538" y="1470025"/>
          <p14:tracePt t="38245" x="2643188" y="1677988"/>
          <p14:tracePt t="38254" x="3014663" y="1990725"/>
          <p14:tracePt t="38263" x="3378200" y="2312988"/>
          <p14:tracePt t="38270" x="3700463" y="2619375"/>
          <p14:tracePt t="38278" x="4006850" y="2908300"/>
          <p14:tracePt t="38286" x="4244975" y="3132138"/>
          <p14:tracePt t="38294" x="4476750" y="3330575"/>
          <p14:tracePt t="38305" x="4543425" y="3429000"/>
          <p14:tracePt t="38309" x="4667250" y="3511550"/>
          <p14:tracePt t="38319" x="4724400" y="3578225"/>
          <p14:tracePt t="38326" x="4757738" y="3627438"/>
          <p14:tracePt t="38335" x="4791075" y="3652838"/>
          <p14:tracePt t="38341" x="4806950" y="3660775"/>
          <p14:tracePt t="48382" x="4799013" y="3652838"/>
          <p14:tracePt t="48390" x="4799013" y="3643313"/>
          <p14:tracePt t="48431" x="4814888" y="3643313"/>
          <p14:tracePt t="48437" x="4873625" y="3684588"/>
          <p14:tracePt t="48445" x="4940300" y="3743325"/>
          <p14:tracePt t="48454" x="5064125" y="3825875"/>
          <p14:tracePt t="48462" x="5178425" y="3900488"/>
          <p14:tracePt t="48470" x="5327650" y="3975100"/>
          <p14:tracePt t="48477" x="5492750" y="4048125"/>
          <p14:tracePt t="48486" x="5616575" y="4098925"/>
          <p14:tracePt t="48493" x="5781675" y="4171950"/>
          <p14:tracePt t="48502" x="5930900" y="4238625"/>
          <p14:tracePt t="48511" x="5988050" y="4279900"/>
          <p14:tracePt t="48518" x="6070600" y="4279900"/>
          <p14:tracePt t="48526" x="6080125" y="4279900"/>
          <p14:tracePt t="48677" x="6054725" y="4279900"/>
          <p14:tracePt t="48686" x="6046788" y="4297363"/>
          <p14:tracePt t="48694" x="6029325" y="4305300"/>
          <p14:tracePt t="48702" x="6029325" y="4313238"/>
          <p14:tracePt t="48711" x="6029325" y="4329113"/>
          <p14:tracePt t="48717" x="6038850" y="4354513"/>
          <p14:tracePt t="48726" x="6046788" y="4362450"/>
          <p14:tracePt t="48734" x="6111875" y="4370388"/>
          <p14:tracePt t="48742" x="6194425" y="4370388"/>
          <p14:tracePt t="48750" x="6302375" y="4387850"/>
          <p14:tracePt t="48758" x="6402388" y="4421188"/>
          <p14:tracePt t="48766" x="6451600" y="4452938"/>
          <p14:tracePt t="48773" x="6492875" y="4494213"/>
          <p14:tracePt t="48782" x="6550025" y="4527550"/>
          <p14:tracePt t="48789" x="6632575" y="4545013"/>
          <p14:tracePt t="48798" x="6732588" y="4552950"/>
          <p14:tracePt t="48805" x="6838950" y="4552950"/>
          <p14:tracePt t="48813" x="6980238" y="4576763"/>
          <p14:tracePt t="48822" x="7127875" y="4594225"/>
          <p14:tracePt t="48832" x="7194550" y="4602163"/>
          <p14:tracePt t="48838" x="7227888" y="4610100"/>
          <p14:tracePt t="48846" x="7235825" y="4610100"/>
          <p14:tracePt t="48942" x="7178675" y="4618038"/>
          <p14:tracePt t="48949" x="7078663" y="4651375"/>
          <p14:tracePt t="48958" x="7021513" y="4660900"/>
          <p14:tracePt t="48966" x="6946900" y="4692650"/>
          <p14:tracePt t="48974" x="6889750" y="4718050"/>
          <p14:tracePt t="48981" x="6831013" y="4759325"/>
          <p14:tracePt t="48989" x="6823075" y="4800600"/>
          <p14:tracePt t="48997" x="6815138" y="4826000"/>
          <p14:tracePt t="49013" x="6823075" y="4833938"/>
          <p14:tracePt t="49021" x="6897688" y="4826000"/>
          <p14:tracePt t="49029" x="7004050" y="4816475"/>
          <p14:tracePt t="49038" x="7178675" y="4808538"/>
          <p14:tracePt t="49045" x="7467600" y="4808538"/>
          <p14:tracePt t="49053" x="7805738" y="4808538"/>
          <p14:tracePt t="49061" x="8153400" y="4759325"/>
          <p14:tracePt t="49070" x="8524875" y="4702175"/>
          <p14:tracePt t="49078" x="8912225" y="4651375"/>
          <p14:tracePt t="49086" x="9350375" y="4586288"/>
          <p14:tracePt t="49095" x="9688513" y="4478338"/>
          <p14:tracePt t="49101" x="10044113" y="4403725"/>
          <p14:tracePt t="49110" x="10267950" y="4321175"/>
          <p14:tracePt t="49117" x="10498138" y="4254500"/>
          <p14:tracePt t="49127" x="10639425" y="4197350"/>
          <p14:tracePt t="49133" x="10755313" y="4164013"/>
          <p14:tracePt t="49142" x="10861675" y="4140200"/>
          <p14:tracePt t="49149" x="10902950" y="4130675"/>
          <p14:tracePt t="49157" x="10920413" y="4122738"/>
          <p14:tracePt t="49165" x="10928350" y="4122738"/>
          <p14:tracePt t="49174" x="10928350" y="4114800"/>
          <p14:tracePt t="49190" x="10920413" y="4114800"/>
          <p14:tracePt t="49197" x="10910888" y="4114800"/>
          <p14:tracePt t="49206" x="10887075" y="4114800"/>
          <p14:tracePt t="49213" x="10861675" y="4114800"/>
          <p14:tracePt t="49222" x="10837863" y="4114800"/>
          <p14:tracePt t="49229" x="10812463" y="4114800"/>
          <p14:tracePt t="49238" x="10796588" y="4106863"/>
          <p14:tracePt t="49245" x="10787063" y="4098925"/>
          <p14:tracePt t="49253" x="10779125" y="4098925"/>
          <p14:tracePt t="49349" x="10787063" y="4081463"/>
          <p14:tracePt t="49366" x="10796588" y="4081463"/>
          <p14:tracePt t="49373" x="10796588" y="4065588"/>
          <p14:tracePt t="49382" x="10755313" y="4065588"/>
          <p14:tracePt t="49389" x="10663238" y="4081463"/>
          <p14:tracePt t="49398" x="10564813" y="4081463"/>
          <p14:tracePt t="49406" x="10466388" y="4081463"/>
          <p14:tracePt t="49413" x="10456863" y="4081463"/>
          <p14:tracePt t="49422" x="10391775" y="4081463"/>
          <p14:tracePt t="49429" x="10382250" y="4081463"/>
          <p14:tracePt t="49519" x="10366375" y="4081463"/>
          <p14:tracePt t="49525" x="10358438" y="4098925"/>
          <p14:tracePt t="49533" x="10366375" y="4114800"/>
          <p14:tracePt t="49542" x="10391775" y="4122738"/>
          <p14:tracePt t="49550" x="10425113" y="4130675"/>
          <p14:tracePt t="49558" x="10523538" y="4130675"/>
          <p14:tracePt t="49566" x="10556875" y="4130675"/>
          <p14:tracePt t="49574" x="10606088" y="4130675"/>
          <p14:tracePt t="49582" x="10647363" y="4130675"/>
          <p14:tracePt t="49590" x="10714038" y="4114800"/>
          <p14:tracePt t="49598" x="10804525" y="4081463"/>
          <p14:tracePt t="49605" x="10936288" y="4048125"/>
          <p14:tracePt t="49614" x="11233150" y="4024313"/>
          <p14:tracePt t="49621" x="11614150" y="4024313"/>
          <p14:tracePt t="49629" x="12060238" y="40243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82888B02-5883-412D-BB5D-A91A0F12BC5F}"/>
              </a:ext>
            </a:extLst>
          </p:cNvPr>
          <p:cNvSpPr txBox="1"/>
          <p:nvPr/>
        </p:nvSpPr>
        <p:spPr>
          <a:xfrm>
            <a:off x="581394" y="1760067"/>
            <a:ext cx="8110220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283867"/>
                </a:solidFill>
                <a:latin typeface="+mj-lt"/>
                <a:ea typeface="Arial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US" dirty="0"/>
          </a:p>
          <a:p>
            <a:r>
              <a:rPr lang="en-US" dirty="0"/>
              <a:t>CONNECTIVE CITIES acts as mediator between supply and demand of expertise upon request by the members.</a:t>
            </a:r>
          </a:p>
          <a:p>
            <a:endParaRPr lang="en-US" dirty="0"/>
          </a:p>
          <a:p>
            <a:r>
              <a:rPr lang="en-US" dirty="0"/>
              <a:t>CONNECTIVE CITIES can facilitate a direct exchange on in depth topics worldwide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0098371-FBA9-4D93-BCA8-667FA6DC04AA}"/>
              </a:ext>
            </a:extLst>
          </p:cNvPr>
          <p:cNvSpPr txBox="1"/>
          <p:nvPr/>
        </p:nvSpPr>
        <p:spPr>
          <a:xfrm>
            <a:off x="5147735" y="3792629"/>
            <a:ext cx="3543879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283867"/>
                </a:solidFill>
                <a:latin typeface="+mj-lt"/>
                <a:ea typeface="Arial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is our goal? </a:t>
            </a:r>
          </a:p>
          <a:p>
            <a:r>
              <a:rPr lang="en-US" dirty="0"/>
              <a:t>Develop concrete solutions to local challenges </a:t>
            </a:r>
          </a:p>
          <a:p>
            <a:r>
              <a:rPr lang="en-US" dirty="0"/>
              <a:t>and/or facilitate municipal exchange of expertise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F78C673-6F8C-4FCB-B662-15901783DA54}"/>
              </a:ext>
            </a:extLst>
          </p:cNvPr>
          <p:cNvSpPr/>
          <p:nvPr/>
        </p:nvSpPr>
        <p:spPr>
          <a:xfrm flipH="1">
            <a:off x="0" y="0"/>
            <a:ext cx="2675975" cy="1673107"/>
          </a:xfrm>
          <a:custGeom>
            <a:avLst/>
            <a:gdLst>
              <a:gd name="connsiteX0" fmla="*/ 132081 w 3791954"/>
              <a:gd name="connsiteY0" fmla="*/ 224865 h 2230809"/>
              <a:gd name="connsiteX1" fmla="*/ 836931 w 3791954"/>
              <a:gd name="connsiteY1" fmla="*/ 1444065 h 2230809"/>
              <a:gd name="connsiteX2" fmla="*/ 2103756 w 3791954"/>
              <a:gd name="connsiteY2" fmla="*/ 1482165 h 2230809"/>
              <a:gd name="connsiteX3" fmla="*/ 2837181 w 3791954"/>
              <a:gd name="connsiteY3" fmla="*/ 2101290 h 2230809"/>
              <a:gd name="connsiteX4" fmla="*/ 3437256 w 3791954"/>
              <a:gd name="connsiteY4" fmla="*/ 2044140 h 2230809"/>
              <a:gd name="connsiteX5" fmla="*/ 3551556 w 3791954"/>
              <a:gd name="connsiteY5" fmla="*/ 177240 h 2230809"/>
              <a:gd name="connsiteX6" fmla="*/ 132081 w 3791954"/>
              <a:gd name="connsiteY6" fmla="*/ 224865 h 223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1954" h="2230809">
                <a:moveTo>
                  <a:pt x="132081" y="224865"/>
                </a:moveTo>
                <a:cubicBezTo>
                  <a:pt x="-320357" y="436003"/>
                  <a:pt x="508319" y="1234515"/>
                  <a:pt x="836931" y="1444065"/>
                </a:cubicBezTo>
                <a:cubicBezTo>
                  <a:pt x="1165544" y="1653615"/>
                  <a:pt x="1770381" y="1372627"/>
                  <a:pt x="2103756" y="1482165"/>
                </a:cubicBezTo>
                <a:cubicBezTo>
                  <a:pt x="2437131" y="1591703"/>
                  <a:pt x="2614931" y="2007628"/>
                  <a:pt x="2837181" y="2101290"/>
                </a:cubicBezTo>
                <a:cubicBezTo>
                  <a:pt x="3059431" y="2194953"/>
                  <a:pt x="3318194" y="2364815"/>
                  <a:pt x="3437256" y="2044140"/>
                </a:cubicBezTo>
                <a:cubicBezTo>
                  <a:pt x="3556318" y="1723465"/>
                  <a:pt x="4099244" y="485215"/>
                  <a:pt x="3551556" y="177240"/>
                </a:cubicBezTo>
                <a:cubicBezTo>
                  <a:pt x="3003869" y="-130735"/>
                  <a:pt x="584519" y="13727"/>
                  <a:pt x="132081" y="2248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CuadroTexto 3">
            <a:extLst>
              <a:ext uri="{FF2B5EF4-FFF2-40B4-BE49-F238E27FC236}">
                <a16:creationId xmlns:a16="http://schemas.microsoft.com/office/drawing/2014/main" id="{08789314-5FF8-4C8E-A054-6EEBAD1850D1}"/>
              </a:ext>
            </a:extLst>
          </p:cNvPr>
          <p:cNvSpPr txBox="1"/>
          <p:nvPr/>
        </p:nvSpPr>
        <p:spPr>
          <a:xfrm>
            <a:off x="366036" y="534077"/>
            <a:ext cx="586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83867"/>
                </a:solidFill>
                <a:latin typeface="+mj-lt"/>
                <a:ea typeface="Arial" charset="0"/>
                <a:cs typeface="Arial" panose="020B0604020202020204" pitchFamily="34" charset="0"/>
              </a:rPr>
              <a:t>Ways of working together - topics &amp; formats </a:t>
            </a:r>
            <a:endParaRPr lang="en-US" dirty="0">
              <a:solidFill>
                <a:srgbClr val="283867"/>
              </a:solidFill>
              <a:latin typeface="+mj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492125E-EF92-470E-A8D7-E9A8EF6911E8}"/>
              </a:ext>
            </a:extLst>
          </p:cNvPr>
          <p:cNvSpPr txBox="1"/>
          <p:nvPr/>
        </p:nvSpPr>
        <p:spPr>
          <a:xfrm>
            <a:off x="581393" y="3851896"/>
            <a:ext cx="4140541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b="1">
                <a:solidFill>
                  <a:srgbClr val="283867"/>
                </a:solidFill>
                <a:latin typeface="+mj-lt"/>
                <a:ea typeface="Arial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do we offer? </a:t>
            </a:r>
          </a:p>
          <a:p>
            <a:r>
              <a:rPr lang="en-US" dirty="0"/>
              <a:t>Collegial exchange | International expertise | </a:t>
            </a:r>
          </a:p>
          <a:p>
            <a:r>
              <a:rPr lang="en-US" dirty="0"/>
              <a:t>Development of solutions | Linking with financing</a:t>
            </a:r>
          </a:p>
        </p:txBody>
      </p:sp>
    </p:spTree>
    <p:extLst>
      <p:ext uri="{BB962C8B-B14F-4D97-AF65-F5344CB8AC3E}">
        <p14:creationId xmlns:p14="http://schemas.microsoft.com/office/powerpoint/2010/main" val="727869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ihandform: Form 96">
            <a:extLst>
              <a:ext uri="{FF2B5EF4-FFF2-40B4-BE49-F238E27FC236}">
                <a16:creationId xmlns:a16="http://schemas.microsoft.com/office/drawing/2014/main" id="{BEF63B41-3E54-4755-BD5C-DD836333E1A2}"/>
              </a:ext>
            </a:extLst>
          </p:cNvPr>
          <p:cNvSpPr/>
          <p:nvPr/>
        </p:nvSpPr>
        <p:spPr>
          <a:xfrm flipH="1">
            <a:off x="0" y="0"/>
            <a:ext cx="2675975" cy="1673107"/>
          </a:xfrm>
          <a:custGeom>
            <a:avLst/>
            <a:gdLst>
              <a:gd name="connsiteX0" fmla="*/ 132081 w 3791954"/>
              <a:gd name="connsiteY0" fmla="*/ 224865 h 2230809"/>
              <a:gd name="connsiteX1" fmla="*/ 836931 w 3791954"/>
              <a:gd name="connsiteY1" fmla="*/ 1444065 h 2230809"/>
              <a:gd name="connsiteX2" fmla="*/ 2103756 w 3791954"/>
              <a:gd name="connsiteY2" fmla="*/ 1482165 h 2230809"/>
              <a:gd name="connsiteX3" fmla="*/ 2837181 w 3791954"/>
              <a:gd name="connsiteY3" fmla="*/ 2101290 h 2230809"/>
              <a:gd name="connsiteX4" fmla="*/ 3437256 w 3791954"/>
              <a:gd name="connsiteY4" fmla="*/ 2044140 h 2230809"/>
              <a:gd name="connsiteX5" fmla="*/ 3551556 w 3791954"/>
              <a:gd name="connsiteY5" fmla="*/ 177240 h 2230809"/>
              <a:gd name="connsiteX6" fmla="*/ 132081 w 3791954"/>
              <a:gd name="connsiteY6" fmla="*/ 224865 h 2230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91954" h="2230809">
                <a:moveTo>
                  <a:pt x="132081" y="224865"/>
                </a:moveTo>
                <a:cubicBezTo>
                  <a:pt x="-320357" y="436003"/>
                  <a:pt x="508319" y="1234515"/>
                  <a:pt x="836931" y="1444065"/>
                </a:cubicBezTo>
                <a:cubicBezTo>
                  <a:pt x="1165544" y="1653615"/>
                  <a:pt x="1770381" y="1372627"/>
                  <a:pt x="2103756" y="1482165"/>
                </a:cubicBezTo>
                <a:cubicBezTo>
                  <a:pt x="2437131" y="1591703"/>
                  <a:pt x="2614931" y="2007628"/>
                  <a:pt x="2837181" y="2101290"/>
                </a:cubicBezTo>
                <a:cubicBezTo>
                  <a:pt x="3059431" y="2194953"/>
                  <a:pt x="3318194" y="2364815"/>
                  <a:pt x="3437256" y="2044140"/>
                </a:cubicBezTo>
                <a:cubicBezTo>
                  <a:pt x="3556318" y="1723465"/>
                  <a:pt x="4099244" y="485215"/>
                  <a:pt x="3551556" y="177240"/>
                </a:cubicBezTo>
                <a:cubicBezTo>
                  <a:pt x="3003869" y="-130735"/>
                  <a:pt x="584519" y="13727"/>
                  <a:pt x="132081" y="2248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EF7EA69F-62F5-48C5-992F-20A710A6D3BD}"/>
              </a:ext>
            </a:extLst>
          </p:cNvPr>
          <p:cNvSpPr/>
          <p:nvPr/>
        </p:nvSpPr>
        <p:spPr>
          <a:xfrm>
            <a:off x="244949" y="1654738"/>
            <a:ext cx="8651885" cy="4235455"/>
          </a:xfrm>
          <a:prstGeom prst="rect">
            <a:avLst/>
          </a:prstGeom>
          <a:solidFill>
            <a:srgbClr val="EAE3DE"/>
          </a:solidFill>
          <a:ln>
            <a:solidFill>
              <a:srgbClr val="283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sp>
        <p:nvSpPr>
          <p:cNvPr id="53" name="CuadroTexto 3">
            <a:extLst>
              <a:ext uri="{FF2B5EF4-FFF2-40B4-BE49-F238E27FC236}">
                <a16:creationId xmlns:a16="http://schemas.microsoft.com/office/drawing/2014/main" id="{2507B137-A5A8-4ABB-AD8D-35FFA1AB86BF}"/>
              </a:ext>
            </a:extLst>
          </p:cNvPr>
          <p:cNvSpPr txBox="1"/>
          <p:nvPr/>
        </p:nvSpPr>
        <p:spPr>
          <a:xfrm>
            <a:off x="251520" y="329543"/>
            <a:ext cx="5026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283867"/>
                </a:solidFill>
                <a:ea typeface="Arial" charset="0"/>
                <a:cs typeface="Arial" panose="020B0604020202020204" pitchFamily="34" charset="0"/>
              </a:rPr>
              <a:t>Ways of working together - topics &amp; formats </a:t>
            </a:r>
            <a:endParaRPr lang="en-US" sz="1500" dirty="0">
              <a:solidFill>
                <a:srgbClr val="283867"/>
              </a:solidFill>
              <a:ea typeface="Arial" charset="0"/>
              <a:cs typeface="Arial" panose="020B0604020202020204" pitchFamily="34" charset="0"/>
            </a:endParaRPr>
          </a:p>
          <a:p>
            <a:r>
              <a:rPr lang="en-US" sz="1500" b="1" dirty="0">
                <a:solidFill>
                  <a:srgbClr val="283867"/>
                </a:solidFill>
                <a:latin typeface="+mj-lt"/>
                <a:ea typeface="Arial" charset="0"/>
                <a:cs typeface="Arial" panose="020B0604020202020204" pitchFamily="34" charset="0"/>
              </a:rPr>
              <a:t>Timeline 2023</a:t>
            </a:r>
            <a:endParaRPr lang="en-US" sz="1500" dirty="0">
              <a:solidFill>
                <a:srgbClr val="283867"/>
              </a:solidFill>
              <a:latin typeface="+mj-lt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6FA1A8FC-C9F2-446E-BF8A-5CD4E9625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987" y="175680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50" dirty="0"/>
          </a:p>
        </p:txBody>
      </p: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B4D1C0AF-CF4D-49F5-B955-9BE30EEAB5C5}"/>
              </a:ext>
            </a:extLst>
          </p:cNvPr>
          <p:cNvCxnSpPr>
            <a:cxnSpLocks/>
          </p:cNvCxnSpPr>
          <p:nvPr/>
        </p:nvCxnSpPr>
        <p:spPr>
          <a:xfrm>
            <a:off x="2411760" y="1792735"/>
            <a:ext cx="0" cy="4085633"/>
          </a:xfrm>
          <a:prstGeom prst="line">
            <a:avLst/>
          </a:prstGeom>
          <a:ln>
            <a:solidFill>
              <a:srgbClr val="283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ACF46571-D029-4A75-A943-DA591FBC2BFF}"/>
              </a:ext>
            </a:extLst>
          </p:cNvPr>
          <p:cNvCxnSpPr>
            <a:cxnSpLocks/>
          </p:cNvCxnSpPr>
          <p:nvPr/>
        </p:nvCxnSpPr>
        <p:spPr>
          <a:xfrm>
            <a:off x="4572000" y="1792735"/>
            <a:ext cx="0" cy="4085633"/>
          </a:xfrm>
          <a:prstGeom prst="line">
            <a:avLst/>
          </a:prstGeom>
          <a:ln>
            <a:solidFill>
              <a:srgbClr val="283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5B694F36-88B7-40D6-9941-AECB0D625640}"/>
              </a:ext>
            </a:extLst>
          </p:cNvPr>
          <p:cNvCxnSpPr>
            <a:cxnSpLocks/>
          </p:cNvCxnSpPr>
          <p:nvPr/>
        </p:nvCxnSpPr>
        <p:spPr>
          <a:xfrm>
            <a:off x="6732240" y="1792735"/>
            <a:ext cx="0" cy="4085633"/>
          </a:xfrm>
          <a:prstGeom prst="line">
            <a:avLst/>
          </a:prstGeom>
          <a:ln>
            <a:solidFill>
              <a:srgbClr val="283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hteck 57">
            <a:extLst>
              <a:ext uri="{FF2B5EF4-FFF2-40B4-BE49-F238E27FC236}">
                <a16:creationId xmlns:a16="http://schemas.microsoft.com/office/drawing/2014/main" id="{5486BF2F-F2B8-4E20-94C4-0497FA0DEC59}"/>
              </a:ext>
            </a:extLst>
          </p:cNvPr>
          <p:cNvSpPr/>
          <p:nvPr/>
        </p:nvSpPr>
        <p:spPr>
          <a:xfrm>
            <a:off x="251520" y="1641273"/>
            <a:ext cx="8640960" cy="396069"/>
          </a:xfrm>
          <a:prstGeom prst="rect">
            <a:avLst/>
          </a:prstGeom>
          <a:solidFill>
            <a:srgbClr val="D5C9BE"/>
          </a:solidFill>
          <a:ln>
            <a:solidFill>
              <a:srgbClr val="2838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050" dirty="0">
              <a:solidFill>
                <a:srgbClr val="283867"/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5249CDC7-40D1-4F64-ACA8-B37444753473}"/>
              </a:ext>
            </a:extLst>
          </p:cNvPr>
          <p:cNvSpPr txBox="1"/>
          <p:nvPr/>
        </p:nvSpPr>
        <p:spPr>
          <a:xfrm>
            <a:off x="787262" y="1700808"/>
            <a:ext cx="1080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solidFill>
                  <a:srgbClr val="283867"/>
                </a:solidFill>
              </a:rPr>
              <a:t>Q1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EFB49ECF-214F-47CF-9B08-AC9ED24F59FF}"/>
              </a:ext>
            </a:extLst>
          </p:cNvPr>
          <p:cNvSpPr txBox="1"/>
          <p:nvPr/>
        </p:nvSpPr>
        <p:spPr>
          <a:xfrm>
            <a:off x="2928325" y="1700808"/>
            <a:ext cx="1080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solidFill>
                  <a:srgbClr val="283867"/>
                </a:solidFill>
              </a:rPr>
              <a:t>Q2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A28914B3-F973-4425-ACDF-3FF1E3EF9FCA}"/>
              </a:ext>
            </a:extLst>
          </p:cNvPr>
          <p:cNvSpPr txBox="1"/>
          <p:nvPr/>
        </p:nvSpPr>
        <p:spPr>
          <a:xfrm>
            <a:off x="5112059" y="1710237"/>
            <a:ext cx="1080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solidFill>
                  <a:srgbClr val="283867"/>
                </a:solidFill>
              </a:rPr>
              <a:t>Q3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58669981-7F46-486A-9A1F-1A9CFB7A5C97}"/>
              </a:ext>
            </a:extLst>
          </p:cNvPr>
          <p:cNvSpPr txBox="1"/>
          <p:nvPr/>
        </p:nvSpPr>
        <p:spPr>
          <a:xfrm>
            <a:off x="7272300" y="1700808"/>
            <a:ext cx="10801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solidFill>
                  <a:srgbClr val="283867"/>
                </a:solidFill>
              </a:rPr>
              <a:t>Q4</a:t>
            </a:r>
          </a:p>
        </p:txBody>
      </p: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9B038EEA-2065-4D65-8C9A-CC1E301236D0}"/>
              </a:ext>
            </a:extLst>
          </p:cNvPr>
          <p:cNvGrpSpPr/>
          <p:nvPr/>
        </p:nvGrpSpPr>
        <p:grpSpPr>
          <a:xfrm>
            <a:off x="1957275" y="4917239"/>
            <a:ext cx="935425" cy="866243"/>
            <a:chOff x="4198223" y="3769118"/>
            <a:chExt cx="1465728" cy="1399818"/>
          </a:xfrm>
        </p:grpSpPr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6B22A31C-569B-4983-8DF5-1D32EAE4D355}"/>
                </a:ext>
              </a:extLst>
            </p:cNvPr>
            <p:cNvSpPr/>
            <p:nvPr/>
          </p:nvSpPr>
          <p:spPr>
            <a:xfrm>
              <a:off x="4198223" y="3769118"/>
              <a:ext cx="1465728" cy="1388073"/>
            </a:xfrm>
            <a:prstGeom prst="ellipse">
              <a:avLst/>
            </a:prstGeom>
            <a:solidFill>
              <a:srgbClr val="5B7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C34575D5-B8FA-488A-87A0-EE67187E99ED}"/>
                </a:ext>
              </a:extLst>
            </p:cNvPr>
            <p:cNvSpPr txBox="1"/>
            <p:nvPr/>
          </p:nvSpPr>
          <p:spPr>
            <a:xfrm>
              <a:off x="4252755" y="3975281"/>
              <a:ext cx="1393722" cy="1193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Flood Management Global WG</a:t>
              </a: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A6C91A9-FAF1-4977-89CD-606FEA2E5FDA}"/>
              </a:ext>
            </a:extLst>
          </p:cNvPr>
          <p:cNvGrpSpPr/>
          <p:nvPr/>
        </p:nvGrpSpPr>
        <p:grpSpPr>
          <a:xfrm>
            <a:off x="410166" y="4932474"/>
            <a:ext cx="864097" cy="810090"/>
            <a:chOff x="1326840" y="2636912"/>
            <a:chExt cx="1393723" cy="1296144"/>
          </a:xfrm>
        </p:grpSpPr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81ED9975-8835-4101-AA80-7F6B1FF03C38}"/>
                </a:ext>
              </a:extLst>
            </p:cNvPr>
            <p:cNvSpPr/>
            <p:nvPr/>
          </p:nvSpPr>
          <p:spPr>
            <a:xfrm>
              <a:off x="1343473" y="2636912"/>
              <a:ext cx="1368151" cy="1296144"/>
            </a:xfrm>
            <a:prstGeom prst="ellipse">
              <a:avLst/>
            </a:prstGeom>
            <a:solidFill>
              <a:srgbClr val="5B7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66DD31C0-4C2D-484E-A165-BD4FB5166298}"/>
                </a:ext>
              </a:extLst>
            </p:cNvPr>
            <p:cNvSpPr txBox="1"/>
            <p:nvPr/>
          </p:nvSpPr>
          <p:spPr>
            <a:xfrm>
              <a:off x="1326840" y="2651898"/>
              <a:ext cx="1393723" cy="118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de-DE" sz="105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Resilience</a:t>
              </a:r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 in </a:t>
              </a:r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times</a:t>
              </a:r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 of war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F0E2F447-C0C3-446F-A0D3-9720BC360F6C}"/>
              </a:ext>
            </a:extLst>
          </p:cNvPr>
          <p:cNvGrpSpPr/>
          <p:nvPr/>
        </p:nvGrpSpPr>
        <p:grpSpPr>
          <a:xfrm>
            <a:off x="3433601" y="4752147"/>
            <a:ext cx="1050545" cy="972108"/>
            <a:chOff x="1190696" y="4601308"/>
            <a:chExt cx="1400726" cy="1296144"/>
          </a:xfrm>
        </p:grpSpPr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1C631240-C675-46CD-9FAB-6EF0E52765ED}"/>
                </a:ext>
              </a:extLst>
            </p:cNvPr>
            <p:cNvSpPr/>
            <p:nvPr/>
          </p:nvSpPr>
          <p:spPr>
            <a:xfrm>
              <a:off x="1190696" y="4601308"/>
              <a:ext cx="1368151" cy="1296144"/>
            </a:xfrm>
            <a:prstGeom prst="ellipse">
              <a:avLst/>
            </a:prstGeom>
            <a:solidFill>
              <a:srgbClr val="5B7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E6F16FFA-081C-4262-BA4E-47A3C2B80EB8}"/>
                </a:ext>
              </a:extLst>
            </p:cNvPr>
            <p:cNvSpPr txBox="1"/>
            <p:nvPr/>
          </p:nvSpPr>
          <p:spPr>
            <a:xfrm>
              <a:off x="1197700" y="4722887"/>
              <a:ext cx="139372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Circular</a:t>
              </a:r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 Economy in </a:t>
              </a:r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Waste</a:t>
              </a:r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 Management</a:t>
              </a:r>
            </a:p>
          </p:txBody>
        </p: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D6362C4A-F1CC-47E6-B651-285CDA101C06}"/>
              </a:ext>
            </a:extLst>
          </p:cNvPr>
          <p:cNvGrpSpPr/>
          <p:nvPr/>
        </p:nvGrpSpPr>
        <p:grpSpPr>
          <a:xfrm>
            <a:off x="4656490" y="4560554"/>
            <a:ext cx="996002" cy="980701"/>
            <a:chOff x="3980563" y="1873982"/>
            <a:chExt cx="1465728" cy="1388073"/>
          </a:xfrm>
          <a:solidFill>
            <a:schemeClr val="tx2"/>
          </a:solidFill>
        </p:grpSpPr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5071F569-49F1-475F-BC86-5A46D5F2E4FA}"/>
                </a:ext>
              </a:extLst>
            </p:cNvPr>
            <p:cNvSpPr/>
            <p:nvPr/>
          </p:nvSpPr>
          <p:spPr>
            <a:xfrm>
              <a:off x="3980563" y="1873982"/>
              <a:ext cx="1465728" cy="1388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758C8AD7-5EC4-41D2-B100-10D38ADADD16}"/>
                </a:ext>
              </a:extLst>
            </p:cNvPr>
            <p:cNvSpPr txBox="1"/>
            <p:nvPr/>
          </p:nvSpPr>
          <p:spPr>
            <a:xfrm>
              <a:off x="4016565" y="2131569"/>
              <a:ext cx="1393722" cy="816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Knowledge &amp; City</a:t>
              </a:r>
            </a:p>
            <a:p>
              <a:pPr algn="ctr"/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Heidelberg</a:t>
              </a:r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8E104DE0-F0A0-44FC-86BC-538EB009813A}"/>
              </a:ext>
            </a:extLst>
          </p:cNvPr>
          <p:cNvGrpSpPr/>
          <p:nvPr/>
        </p:nvGrpSpPr>
        <p:grpSpPr>
          <a:xfrm>
            <a:off x="2830347" y="3932918"/>
            <a:ext cx="981251" cy="1000839"/>
            <a:chOff x="6507939" y="3298400"/>
            <a:chExt cx="1225660" cy="1151869"/>
          </a:xfrm>
        </p:grpSpPr>
        <p:sp>
          <p:nvSpPr>
            <p:cNvPr id="76" name="Ellipse 75">
              <a:extLst>
                <a:ext uri="{FF2B5EF4-FFF2-40B4-BE49-F238E27FC236}">
                  <a16:creationId xmlns:a16="http://schemas.microsoft.com/office/drawing/2014/main" id="{6916B04A-4FBC-4728-B59B-A9D0DCE54D44}"/>
                </a:ext>
              </a:extLst>
            </p:cNvPr>
            <p:cNvSpPr/>
            <p:nvPr/>
          </p:nvSpPr>
          <p:spPr>
            <a:xfrm>
              <a:off x="6509468" y="3298400"/>
              <a:ext cx="1224131" cy="1151869"/>
            </a:xfrm>
            <a:prstGeom prst="ellipse">
              <a:avLst/>
            </a:prstGeom>
            <a:solidFill>
              <a:srgbClr val="5B7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F92CD24F-A77C-42C8-979C-FE514D943D32}"/>
                </a:ext>
              </a:extLst>
            </p:cNvPr>
            <p:cNvSpPr txBox="1"/>
            <p:nvPr/>
          </p:nvSpPr>
          <p:spPr>
            <a:xfrm>
              <a:off x="6507939" y="3503936"/>
              <a:ext cx="1224131" cy="664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Municipal Energy Partnerships</a:t>
              </a:r>
            </a:p>
          </p:txBody>
        </p:sp>
      </p:grpSp>
      <p:sp>
        <p:nvSpPr>
          <p:cNvPr id="78" name="Rechteck: abgerundete Ecken 77">
            <a:extLst>
              <a:ext uri="{FF2B5EF4-FFF2-40B4-BE49-F238E27FC236}">
                <a16:creationId xmlns:a16="http://schemas.microsoft.com/office/drawing/2014/main" id="{27AC3EB9-C19A-4F30-9201-52C9A091513E}"/>
              </a:ext>
            </a:extLst>
          </p:cNvPr>
          <p:cNvSpPr/>
          <p:nvPr/>
        </p:nvSpPr>
        <p:spPr>
          <a:xfrm>
            <a:off x="255453" y="3370776"/>
            <a:ext cx="8616632" cy="258254"/>
          </a:xfrm>
          <a:prstGeom prst="roundRect">
            <a:avLst/>
          </a:prstGeom>
          <a:solidFill>
            <a:srgbClr val="F8AD3C"/>
          </a:solidFill>
          <a:ln>
            <a:solidFill>
              <a:srgbClr val="F8AD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LP Cool Cities (MENA, WG in SSA &amp; SEE)</a:t>
            </a:r>
          </a:p>
        </p:txBody>
      </p:sp>
      <p:sp>
        <p:nvSpPr>
          <p:cNvPr id="79" name="Rechteck: abgerundete Ecken 78">
            <a:extLst>
              <a:ext uri="{FF2B5EF4-FFF2-40B4-BE49-F238E27FC236}">
                <a16:creationId xmlns:a16="http://schemas.microsoft.com/office/drawing/2014/main" id="{42490136-72E2-4FDE-ABCB-A4555C05C1DD}"/>
              </a:ext>
            </a:extLst>
          </p:cNvPr>
          <p:cNvSpPr/>
          <p:nvPr/>
        </p:nvSpPr>
        <p:spPr>
          <a:xfrm>
            <a:off x="1328687" y="3665303"/>
            <a:ext cx="7543398" cy="238408"/>
          </a:xfrm>
          <a:prstGeom prst="roundRect">
            <a:avLst/>
          </a:prstGeom>
          <a:solidFill>
            <a:srgbClr val="F8AD3C"/>
          </a:solidFill>
          <a:ln>
            <a:solidFill>
              <a:srgbClr val="F8AD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LP Flood Management </a:t>
            </a:r>
            <a:r>
              <a:rPr lang="de-DE" sz="1200" b="1" dirty="0" err="1"/>
              <a:t>for</a:t>
            </a:r>
            <a:r>
              <a:rPr lang="de-DE" sz="1200" b="1" dirty="0"/>
              <a:t> RIUD (SSA)</a:t>
            </a:r>
          </a:p>
        </p:txBody>
      </p:sp>
      <p:sp>
        <p:nvSpPr>
          <p:cNvPr id="80" name="Rechteck: abgerundete Ecken 79">
            <a:extLst>
              <a:ext uri="{FF2B5EF4-FFF2-40B4-BE49-F238E27FC236}">
                <a16:creationId xmlns:a16="http://schemas.microsoft.com/office/drawing/2014/main" id="{0A463E92-0D66-483A-9FD9-192EC913B635}"/>
              </a:ext>
            </a:extLst>
          </p:cNvPr>
          <p:cNvSpPr/>
          <p:nvPr/>
        </p:nvSpPr>
        <p:spPr>
          <a:xfrm>
            <a:off x="5919547" y="3949093"/>
            <a:ext cx="2952539" cy="492905"/>
          </a:xfrm>
          <a:prstGeom prst="roundRect">
            <a:avLst/>
          </a:prstGeom>
          <a:solidFill>
            <a:srgbClr val="F8AD3C"/>
          </a:solidFill>
          <a:ln>
            <a:solidFill>
              <a:srgbClr val="F8AD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LP </a:t>
            </a:r>
            <a:r>
              <a:rPr lang="de-DE" sz="1200" b="1" dirty="0" err="1"/>
              <a:t>Sustainable</a:t>
            </a:r>
            <a:r>
              <a:rPr lang="de-DE" sz="1200" b="1" dirty="0"/>
              <a:t> </a:t>
            </a:r>
            <a:r>
              <a:rPr lang="de-DE" sz="1200" b="1" dirty="0" err="1"/>
              <a:t>Infrastrucutre</a:t>
            </a:r>
            <a:r>
              <a:rPr lang="de-DE" sz="1200" b="1" dirty="0"/>
              <a:t> &amp; </a:t>
            </a:r>
            <a:r>
              <a:rPr lang="de-DE" sz="1200" b="1" dirty="0" err="1"/>
              <a:t>Renewable</a:t>
            </a:r>
            <a:r>
              <a:rPr lang="de-DE" sz="1200" b="1" dirty="0"/>
              <a:t> Energy  (SEE)</a:t>
            </a:r>
          </a:p>
        </p:txBody>
      </p: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42930413-D889-49D7-9AF6-B571E54EC125}"/>
              </a:ext>
            </a:extLst>
          </p:cNvPr>
          <p:cNvGrpSpPr/>
          <p:nvPr/>
        </p:nvGrpSpPr>
        <p:grpSpPr>
          <a:xfrm>
            <a:off x="1743207" y="3978820"/>
            <a:ext cx="923312" cy="898603"/>
            <a:chOff x="3978054" y="1923274"/>
            <a:chExt cx="1465728" cy="1388073"/>
          </a:xfrm>
        </p:grpSpPr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259743FD-19E9-4206-9C47-B97A30B715DB}"/>
                </a:ext>
              </a:extLst>
            </p:cNvPr>
            <p:cNvSpPr/>
            <p:nvPr/>
          </p:nvSpPr>
          <p:spPr>
            <a:xfrm>
              <a:off x="3978054" y="1923274"/>
              <a:ext cx="1465728" cy="1388073"/>
            </a:xfrm>
            <a:prstGeom prst="ellipse">
              <a:avLst/>
            </a:prstGeom>
            <a:solidFill>
              <a:srgbClr val="5B7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30997DCA-125B-40AB-BBFC-F457AD5DED2F}"/>
                </a:ext>
              </a:extLst>
            </p:cNvPr>
            <p:cNvSpPr txBox="1"/>
            <p:nvPr/>
          </p:nvSpPr>
          <p:spPr>
            <a:xfrm>
              <a:off x="3993200" y="2248624"/>
              <a:ext cx="1393722" cy="641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Sustainable</a:t>
              </a:r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 </a:t>
              </a:r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Tourism</a:t>
              </a:r>
              <a:endParaRPr lang="de-DE" sz="105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773E5E82-E007-4901-B970-CAD62427432D}"/>
              </a:ext>
            </a:extLst>
          </p:cNvPr>
          <p:cNvGrpSpPr/>
          <p:nvPr/>
        </p:nvGrpSpPr>
        <p:grpSpPr>
          <a:xfrm>
            <a:off x="816146" y="4118282"/>
            <a:ext cx="867770" cy="810090"/>
            <a:chOff x="3942051" y="1905634"/>
            <a:chExt cx="1465728" cy="1388073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05255E67-08E1-44A3-A642-27F26CE22734}"/>
                </a:ext>
              </a:extLst>
            </p:cNvPr>
            <p:cNvSpPr/>
            <p:nvPr/>
          </p:nvSpPr>
          <p:spPr>
            <a:xfrm>
              <a:off x="3942051" y="1905634"/>
              <a:ext cx="1465728" cy="1388073"/>
            </a:xfrm>
            <a:prstGeom prst="ellipse">
              <a:avLst/>
            </a:prstGeom>
            <a:solidFill>
              <a:srgbClr val="5B7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C17E70F0-0E48-4E42-A7C8-056A288D882F}"/>
                </a:ext>
              </a:extLst>
            </p:cNvPr>
            <p:cNvSpPr txBox="1"/>
            <p:nvPr/>
          </p:nvSpPr>
          <p:spPr>
            <a:xfrm>
              <a:off x="3997944" y="2096301"/>
              <a:ext cx="1393723" cy="98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Climate </a:t>
              </a:r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Protection</a:t>
              </a:r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 Plans</a:t>
              </a:r>
            </a:p>
          </p:txBody>
        </p:sp>
      </p:grpSp>
      <p:sp>
        <p:nvSpPr>
          <p:cNvPr id="87" name="Rechteck: abgerundete Ecken 1027">
            <a:extLst>
              <a:ext uri="{FF2B5EF4-FFF2-40B4-BE49-F238E27FC236}">
                <a16:creationId xmlns:a16="http://schemas.microsoft.com/office/drawing/2014/main" id="{30C5E8D6-D787-4147-BD0D-1CE7B11C168A}"/>
              </a:ext>
            </a:extLst>
          </p:cNvPr>
          <p:cNvSpPr/>
          <p:nvPr/>
        </p:nvSpPr>
        <p:spPr>
          <a:xfrm>
            <a:off x="256521" y="2828339"/>
            <a:ext cx="7924589" cy="230822"/>
          </a:xfrm>
          <a:prstGeom prst="roundRect">
            <a:avLst/>
          </a:prstGeom>
          <a:solidFill>
            <a:srgbClr val="359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LP </a:t>
            </a:r>
            <a:r>
              <a:rPr lang="de-DE" sz="1200" b="1" dirty="0" err="1"/>
              <a:t>Watersensitive</a:t>
            </a:r>
            <a:r>
              <a:rPr lang="de-DE" sz="1200" b="1" dirty="0"/>
              <a:t> urban </a:t>
            </a:r>
            <a:r>
              <a:rPr lang="de-DE" sz="1200" b="1" dirty="0" err="1"/>
              <a:t>development</a:t>
            </a:r>
            <a:r>
              <a:rPr lang="de-DE" sz="1200" b="1" dirty="0"/>
              <a:t> (</a:t>
            </a:r>
            <a:r>
              <a:rPr lang="de-DE" sz="1200" b="1" dirty="0" err="1"/>
              <a:t>StEB</a:t>
            </a:r>
            <a:r>
              <a:rPr lang="de-DE" sz="1200" b="1" dirty="0"/>
              <a:t> Köln)</a:t>
            </a:r>
          </a:p>
        </p:txBody>
      </p:sp>
      <p:sp>
        <p:nvSpPr>
          <p:cNvPr id="88" name="Rechteck: abgerundete Ecken 1027">
            <a:extLst>
              <a:ext uri="{FF2B5EF4-FFF2-40B4-BE49-F238E27FC236}">
                <a16:creationId xmlns:a16="http://schemas.microsoft.com/office/drawing/2014/main" id="{A989F9A7-D89A-4DFF-BA40-91D2F3927247}"/>
              </a:ext>
            </a:extLst>
          </p:cNvPr>
          <p:cNvSpPr/>
          <p:nvPr/>
        </p:nvSpPr>
        <p:spPr>
          <a:xfrm>
            <a:off x="2791692" y="3088086"/>
            <a:ext cx="6080393" cy="255174"/>
          </a:xfrm>
          <a:prstGeom prst="roundRect">
            <a:avLst/>
          </a:prstGeom>
          <a:solidFill>
            <a:srgbClr val="359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LP </a:t>
            </a:r>
            <a:r>
              <a:rPr lang="de-DE" sz="1200" b="1" dirty="0" err="1"/>
              <a:t>Evacuation</a:t>
            </a:r>
            <a:r>
              <a:rPr lang="de-DE" sz="1200" b="1" dirty="0"/>
              <a:t> (Feuerwehr Köln)</a:t>
            </a:r>
          </a:p>
        </p:txBody>
      </p:sp>
      <p:sp>
        <p:nvSpPr>
          <p:cNvPr id="89" name="Rechteck: abgerundete Ecken 1027">
            <a:extLst>
              <a:ext uri="{FF2B5EF4-FFF2-40B4-BE49-F238E27FC236}">
                <a16:creationId xmlns:a16="http://schemas.microsoft.com/office/drawing/2014/main" id="{B3FD07AE-1572-4885-9924-5B7BC699FA54}"/>
              </a:ext>
            </a:extLst>
          </p:cNvPr>
          <p:cNvSpPr/>
          <p:nvPr/>
        </p:nvSpPr>
        <p:spPr>
          <a:xfrm>
            <a:off x="4135583" y="2539002"/>
            <a:ext cx="4743724" cy="255174"/>
          </a:xfrm>
          <a:prstGeom prst="roundRect">
            <a:avLst/>
          </a:prstGeom>
          <a:solidFill>
            <a:srgbClr val="359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LP </a:t>
            </a:r>
            <a:r>
              <a:rPr lang="de-DE" sz="1200" b="1" dirty="0" err="1"/>
              <a:t>Sustainable</a:t>
            </a:r>
            <a:r>
              <a:rPr lang="de-DE" sz="1200" b="1" dirty="0"/>
              <a:t> </a:t>
            </a:r>
            <a:r>
              <a:rPr lang="de-DE" sz="1200" b="1" dirty="0" err="1"/>
              <a:t>construction</a:t>
            </a:r>
            <a:r>
              <a:rPr lang="de-DE" sz="1200" b="1" dirty="0"/>
              <a:t> (Potsdam)</a:t>
            </a:r>
          </a:p>
        </p:txBody>
      </p:sp>
      <p:grpSp>
        <p:nvGrpSpPr>
          <p:cNvPr id="90" name="Gruppieren 89">
            <a:extLst>
              <a:ext uri="{FF2B5EF4-FFF2-40B4-BE49-F238E27FC236}">
                <a16:creationId xmlns:a16="http://schemas.microsoft.com/office/drawing/2014/main" id="{A7E245D4-2F5B-419F-ABC8-E4B778CE5642}"/>
              </a:ext>
            </a:extLst>
          </p:cNvPr>
          <p:cNvGrpSpPr/>
          <p:nvPr/>
        </p:nvGrpSpPr>
        <p:grpSpPr>
          <a:xfrm>
            <a:off x="5615851" y="4730407"/>
            <a:ext cx="1120241" cy="1132270"/>
            <a:chOff x="895703" y="2384337"/>
            <a:chExt cx="1465728" cy="1388073"/>
          </a:xfrm>
          <a:solidFill>
            <a:schemeClr val="tx2"/>
          </a:solidFill>
        </p:grpSpPr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3C3DCA15-41C2-4CDD-B8C3-4CDDE5754F09}"/>
                </a:ext>
              </a:extLst>
            </p:cNvPr>
            <p:cNvSpPr/>
            <p:nvPr/>
          </p:nvSpPr>
          <p:spPr>
            <a:xfrm>
              <a:off x="895703" y="2384337"/>
              <a:ext cx="1465728" cy="13880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E7F7FA72-1876-464A-A23B-B49B9012823D}"/>
                </a:ext>
              </a:extLst>
            </p:cNvPr>
            <p:cNvSpPr txBox="1"/>
            <p:nvPr/>
          </p:nvSpPr>
          <p:spPr>
            <a:xfrm>
              <a:off x="955183" y="2706978"/>
              <a:ext cx="1393723" cy="707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Circular</a:t>
              </a:r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 urban </a:t>
              </a:r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development</a:t>
              </a:r>
              <a:endParaRPr lang="de-DE" sz="105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Mannheim</a:t>
              </a:r>
            </a:p>
          </p:txBody>
        </p: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A99CFAB2-F67A-426E-BDC4-F7C67520693B}"/>
              </a:ext>
            </a:extLst>
          </p:cNvPr>
          <p:cNvGrpSpPr/>
          <p:nvPr/>
        </p:nvGrpSpPr>
        <p:grpSpPr>
          <a:xfrm>
            <a:off x="6740236" y="4551016"/>
            <a:ext cx="864097" cy="854168"/>
            <a:chOff x="7805672" y="3283412"/>
            <a:chExt cx="1393723" cy="1366669"/>
          </a:xfrm>
        </p:grpSpPr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D8944DA4-F363-406D-9E93-D1120DB6311D}"/>
                </a:ext>
              </a:extLst>
            </p:cNvPr>
            <p:cNvSpPr/>
            <p:nvPr/>
          </p:nvSpPr>
          <p:spPr>
            <a:xfrm>
              <a:off x="7818458" y="3353937"/>
              <a:ext cx="1368151" cy="1296144"/>
            </a:xfrm>
            <a:prstGeom prst="ellipse">
              <a:avLst/>
            </a:prstGeom>
            <a:solidFill>
              <a:srgbClr val="5B7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487760D2-1685-49B7-AAC5-8213F9FC51A6}"/>
                </a:ext>
              </a:extLst>
            </p:cNvPr>
            <p:cNvSpPr txBox="1"/>
            <p:nvPr/>
          </p:nvSpPr>
          <p:spPr>
            <a:xfrm>
              <a:off x="7805672" y="3283412"/>
              <a:ext cx="13937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de-DE" sz="105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r>
                <a:rPr lang="de-DE" sz="1050" dirty="0">
                  <a:solidFill>
                    <a:schemeClr val="bg1">
                      <a:lumMod val="95000"/>
                    </a:schemeClr>
                  </a:solidFill>
                </a:rPr>
                <a:t>Urban </a:t>
              </a:r>
              <a:r>
                <a:rPr lang="de-DE" sz="1050" dirty="0" err="1">
                  <a:solidFill>
                    <a:schemeClr val="bg1">
                      <a:lumMod val="95000"/>
                    </a:schemeClr>
                  </a:solidFill>
                </a:rPr>
                <a:t>Biodiversity</a:t>
              </a:r>
              <a:endParaRPr lang="de-DE" sz="105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96" name="Pfeil: nach rechts 95">
            <a:extLst>
              <a:ext uri="{FF2B5EF4-FFF2-40B4-BE49-F238E27FC236}">
                <a16:creationId xmlns:a16="http://schemas.microsoft.com/office/drawing/2014/main" id="{200FFCF3-68B3-49CA-BD34-0230F0043A92}"/>
              </a:ext>
            </a:extLst>
          </p:cNvPr>
          <p:cNvSpPr/>
          <p:nvPr/>
        </p:nvSpPr>
        <p:spPr>
          <a:xfrm>
            <a:off x="4721150" y="1927521"/>
            <a:ext cx="4291761" cy="728513"/>
          </a:xfrm>
          <a:prstGeom prst="rightArrow">
            <a:avLst/>
          </a:prstGeom>
          <a:solidFill>
            <a:srgbClr val="E14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/>
              <a:t>Deep Dive Heat Islands</a:t>
            </a:r>
          </a:p>
        </p:txBody>
      </p:sp>
    </p:spTree>
    <p:extLst>
      <p:ext uri="{BB962C8B-B14F-4D97-AF65-F5344CB8AC3E}">
        <p14:creationId xmlns:p14="http://schemas.microsoft.com/office/powerpoint/2010/main" val="252298394"/>
      </p:ext>
    </p:extLst>
  </p:cSld>
  <p:clrMapOvr>
    <a:masterClrMapping/>
  </p:clrMapOvr>
</p:sld>
</file>

<file path=ppt/theme/theme1.xml><?xml version="1.0" encoding="utf-8"?>
<a:theme xmlns:a="http://schemas.openxmlformats.org/drawingml/2006/main" name="5_Autumn Harvest_Mood Board">
  <a:themeElements>
    <a:clrScheme name="Custom 24">
      <a:dk1>
        <a:sysClr val="windowText" lastClr="000000"/>
      </a:dk1>
      <a:lt1>
        <a:sysClr val="window" lastClr="FFFFFF"/>
      </a:lt1>
      <a:dk2>
        <a:srgbClr val="323232"/>
      </a:dk2>
      <a:lt2>
        <a:srgbClr val="67C1C1"/>
      </a:lt2>
      <a:accent1>
        <a:srgbClr val="855001"/>
      </a:accent1>
      <a:accent2>
        <a:srgbClr val="6B9F25"/>
      </a:accent2>
      <a:accent3>
        <a:srgbClr val="50771B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odBoard_Win32_SL_v2" id="{DC49FAC2-B52E-4149-A12F-6A8573F79A11}" vid="{5393AAE9-885D-4359-9A72-09719B761C09}"/>
    </a:ext>
  </a:extLst>
</a:theme>
</file>

<file path=ppt/theme/theme2.xml><?xml version="1.0" encoding="utf-8"?>
<a:theme xmlns:a="http://schemas.openxmlformats.org/drawingml/2006/main" name="1_Ocean Blues_Mood Board">
  <a:themeElements>
    <a:clrScheme name="Custom 32">
      <a:dk1>
        <a:srgbClr val="316757"/>
      </a:dk1>
      <a:lt1>
        <a:sysClr val="window" lastClr="FFFFFF"/>
      </a:lt1>
      <a:dk2>
        <a:srgbClr val="463D23"/>
      </a:dk2>
      <a:lt2>
        <a:srgbClr val="EDECFC"/>
      </a:lt2>
      <a:accent1>
        <a:srgbClr val="48778B"/>
      </a:accent1>
      <a:accent2>
        <a:srgbClr val="016699"/>
      </a:accent2>
      <a:accent3>
        <a:srgbClr val="A0CCDF"/>
      </a:accent3>
      <a:accent4>
        <a:srgbClr val="75BDA7"/>
      </a:accent4>
      <a:accent5>
        <a:srgbClr val="5AB2F2"/>
      </a:accent5>
      <a:accent6>
        <a:srgbClr val="E2DBC6"/>
      </a:accent6>
      <a:hlink>
        <a:srgbClr val="463D23"/>
      </a:hlink>
      <a:folHlink>
        <a:srgbClr val="266F8B"/>
      </a:folHlink>
    </a:clrScheme>
    <a:fontScheme name="Custom 53">
      <a:majorFont>
        <a:latin typeface="Bodoni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odBoard_Win32_SL_v2" id="{DC49FAC2-B52E-4149-A12F-6A8573F79A11}" vid="{4F314165-9DCB-4089-BC81-3162307D1F12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A0C4808D2E73F48AFE1BD1ECFCF34C4" ma:contentTypeVersion="11" ma:contentTypeDescription="Ein neues Dokument erstellen." ma:contentTypeScope="" ma:versionID="3347a4f745cfbfe43f4733cbfdce6e6c">
  <xsd:schema xmlns:xsd="http://www.w3.org/2001/XMLSchema" xmlns:xs="http://www.w3.org/2001/XMLSchema" xmlns:p="http://schemas.microsoft.com/office/2006/metadata/properties" xmlns:ns2="610782fe-19c2-4068-ac6b-03484681a69f" xmlns:ns3="e310793b-bab3-49ff-806d-71d449ecdef2" targetNamespace="http://schemas.microsoft.com/office/2006/metadata/properties" ma:root="true" ma:fieldsID="6995ab2abe955d23d09523ec5928b1d1" ns2:_="" ns3:_="">
    <xsd:import namespace="610782fe-19c2-4068-ac6b-03484681a69f"/>
    <xsd:import namespace="e310793b-bab3-49ff-806d-71d449ecde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782fe-19c2-4068-ac6b-03484681a6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0793b-bab3-49ff-806d-71d449ecdef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CEBE6A-46C2-464F-AC32-4EED06CC7F68}">
  <ds:schemaRefs>
    <ds:schemaRef ds:uri="http://purl.org/dc/elements/1.1/"/>
    <ds:schemaRef ds:uri="e310793b-bab3-49ff-806d-71d449ecdef2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610782fe-19c2-4068-ac6b-03484681a69f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BEF55D3A-AFFD-42BC-AA3B-75272D4607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082038-ADE8-4C40-A199-368312C8CB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0782fe-19c2-4068-ac6b-03484681a69f"/>
    <ds:schemaRef ds:uri="e310793b-bab3-49ff-806d-71d449ecde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2696</Words>
  <Application>Microsoft Office PowerPoint</Application>
  <PresentationFormat>On-screen Show (4:3)</PresentationFormat>
  <Paragraphs>580</Paragraphs>
  <Slides>44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Arial</vt:lpstr>
      <vt:lpstr>Arial Black</vt:lpstr>
      <vt:lpstr>Bodoni MT</vt:lpstr>
      <vt:lpstr>Calibri</vt:lpstr>
      <vt:lpstr>Calibri Light</vt:lpstr>
      <vt:lpstr>Century Gothic</vt:lpstr>
      <vt:lpstr>Century Schoolbook</vt:lpstr>
      <vt:lpstr>Franklin Gothic Book</vt:lpstr>
      <vt:lpstr>Roboto</vt:lpstr>
      <vt:lpstr>Segoe UI</vt:lpstr>
      <vt:lpstr>Trebuchet MS</vt:lpstr>
      <vt:lpstr>Wingdings</vt:lpstr>
      <vt:lpstr>5_Autumn Harvest_Mood Board</vt:lpstr>
      <vt:lpstr>1_Ocean Blues_Mood Board</vt:lpstr>
      <vt:lpstr>Office Theme</vt:lpstr>
      <vt:lpstr>Action for Cool Cities: Pathways for carbon reduction in buildings and improvement of outdoor thermal comfort     Module 2: Ideation and Prototyping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Ideation and Prototyping Roadmap</vt:lpstr>
      <vt:lpstr>Process Flow Diagram</vt:lpstr>
      <vt:lpstr>Process Flow Diagram</vt:lpstr>
      <vt:lpstr>Process Flow Diagram</vt:lpstr>
      <vt:lpstr>Process Flow Diagram</vt:lpstr>
      <vt:lpstr>Process Flow Diagram</vt:lpstr>
      <vt:lpstr>Process Flow Diagram</vt:lpstr>
      <vt:lpstr>Process Flow Diagram</vt:lpstr>
      <vt:lpstr>PowerPoint Presentation</vt:lpstr>
      <vt:lpstr>Process Flow Diagram</vt:lpstr>
      <vt:lpstr>Envisioning the Final Prototype</vt:lpstr>
      <vt:lpstr>PowerPoint Presentation</vt:lpstr>
      <vt:lpstr>PowerPoint Presentation</vt:lpstr>
      <vt:lpstr>PowerPoint Presentation</vt:lpstr>
      <vt:lpstr>PowerPoint Presentation</vt:lpstr>
      <vt:lpstr>Validation with End Beneficiaries</vt:lpstr>
      <vt:lpstr>Final 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</vt:lpstr>
      <vt:lpstr>Enjoy your afternoon!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Projects Workshop - MENA</dc:title>
  <dc:creator>Maisam Otoum (cewas)</dc:creator>
  <cp:lastModifiedBy>Almomani, Luna GIZ JO</cp:lastModifiedBy>
  <cp:revision>41</cp:revision>
  <dcterms:created xsi:type="dcterms:W3CDTF">2021-01-19T07:07:51Z</dcterms:created>
  <dcterms:modified xsi:type="dcterms:W3CDTF">2023-03-13T12:26:53Z</dcterms:modified>
</cp:coreProperties>
</file>