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33a28574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033a2857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33a28574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33a28574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33a28574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033a28574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33a28574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33a28574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33a285748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33a285748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33a285748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33a285748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fablabs.io/labs/woelab" TargetMode="External"/><Relationship Id="rId4" Type="http://schemas.openxmlformats.org/officeDocument/2006/relationships/hyperlink" Target="https://democracy.studio/" TargetMode="External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ithub.com/DemocracyStudio/fakenews_detector" TargetMode="External"/><Relationship Id="rId4" Type="http://schemas.openxmlformats.org/officeDocument/2006/relationships/hyperlink" Target="mailto:now@democracy.stud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3603725"/>
            <a:ext cx="8520600" cy="116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12">
                <a:solidFill>
                  <a:schemeClr val="dk1"/>
                </a:solidFill>
              </a:rPr>
              <a:t>Connective Cities Hackathon 18-20 Nov. 2021</a:t>
            </a:r>
            <a:endParaRPr sz="3712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Collaboration </a:t>
            </a:r>
            <a:r>
              <a:rPr lang="en" u="sng">
                <a:solidFill>
                  <a:schemeClr val="hlink"/>
                </a:solidFill>
                <a:hlinkClick r:id="rId3"/>
              </a:rPr>
              <a:t>WoeLab Lomé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/>
              <a:t>X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u="sng">
                <a:solidFill>
                  <a:schemeClr val="hlink"/>
                </a:solidFill>
                <a:hlinkClick r:id="rId4"/>
              </a:rPr>
              <a:t>Democracy Studio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9300" y="88175"/>
            <a:ext cx="4537844" cy="32989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592600" y="487450"/>
            <a:ext cx="5045700" cy="20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600">
                <a:latin typeface="Impact"/>
                <a:ea typeface="Impact"/>
                <a:cs typeface="Impact"/>
                <a:sym typeface="Impact"/>
              </a:rPr>
              <a:t>Dzitri Check</a:t>
            </a:r>
            <a:endParaRPr sz="7600"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Fake News Detector</a:t>
            </a:r>
            <a:endParaRPr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Problem:</a:t>
            </a:r>
            <a:endParaRPr b="1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00"/>
                </a:solidFill>
                <a:highlight>
                  <a:srgbClr val="FFFFFF"/>
                </a:highlight>
              </a:rPr>
              <a:t>Fighting trolls and fake news with media &amp; tech literacy.</a:t>
            </a:r>
            <a:endParaRPr sz="3000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highlight>
                  <a:srgbClr val="FFFFFF"/>
                </a:highlight>
              </a:rPr>
              <a:t>In the wake of the COVID-19 outbreak, what tools should social actors use to combat dangerous misinformation and radicalization tendencies?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Solution:</a:t>
            </a:r>
            <a:endParaRPr b="1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0000"/>
                </a:solidFill>
                <a:highlight>
                  <a:srgbClr val="FFFFFF"/>
                </a:highlight>
              </a:rPr>
              <a:t>A web robot to prevent fake news and radical propagandists on social media.</a:t>
            </a:r>
            <a:r>
              <a:rPr lang="en" sz="23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 sz="2300">
              <a:solidFill>
                <a:srgbClr val="24292F"/>
              </a:solidFill>
              <a:highlight>
                <a:srgbClr val="FFFFFF"/>
              </a:highlight>
            </a:endParaRPr>
          </a:p>
          <a:p>
            <a:pPr indent="-374650" lvl="0" marL="457200" rtl="0" algn="l">
              <a:spcBef>
                <a:spcPts val="1200"/>
              </a:spcBef>
              <a:spcAft>
                <a:spcPts val="0"/>
              </a:spcAft>
              <a:buClr>
                <a:srgbClr val="24292F"/>
              </a:buClr>
              <a:buSzPts val="2300"/>
              <a:buChar char="-"/>
            </a:pPr>
            <a:r>
              <a:rPr b="1" lang="en" sz="2300">
                <a:solidFill>
                  <a:srgbClr val="24292F"/>
                </a:solidFill>
                <a:highlight>
                  <a:srgbClr val="FFFFFF"/>
                </a:highlight>
              </a:rPr>
              <a:t>Combination of algorithms</a:t>
            </a:r>
            <a:r>
              <a:rPr lang="en" sz="2300">
                <a:solidFill>
                  <a:srgbClr val="24292F"/>
                </a:solidFill>
                <a:highlight>
                  <a:srgbClr val="FFFFFF"/>
                </a:highlight>
              </a:rPr>
              <a:t>: natural language processing and sentiment analysis, filtering each message before it is published on a private group.</a:t>
            </a:r>
            <a:br>
              <a:rPr lang="en" sz="2300">
                <a:solidFill>
                  <a:srgbClr val="24292F"/>
                </a:solidFill>
                <a:highlight>
                  <a:srgbClr val="FFFFFF"/>
                </a:highlight>
              </a:rPr>
            </a:br>
            <a:endParaRPr sz="2300">
              <a:solidFill>
                <a:srgbClr val="24292F"/>
              </a:solidFill>
              <a:highlight>
                <a:srgbClr val="FFFFFF"/>
              </a:highlight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24292F"/>
              </a:buClr>
              <a:buSzPts val="2300"/>
              <a:buChar char="-"/>
            </a:pPr>
            <a:r>
              <a:rPr b="1" lang="en" sz="2300">
                <a:solidFill>
                  <a:srgbClr val="24292F"/>
                </a:solidFill>
                <a:highlight>
                  <a:srgbClr val="FFFFFF"/>
                </a:highlight>
              </a:rPr>
              <a:t>S</a:t>
            </a:r>
            <a:r>
              <a:rPr b="1" lang="en" sz="2300">
                <a:solidFill>
                  <a:srgbClr val="24292F"/>
                </a:solidFill>
                <a:highlight>
                  <a:srgbClr val="FFFFFF"/>
                </a:highlight>
              </a:rPr>
              <a:t>uspends “weird” publications</a:t>
            </a:r>
            <a:r>
              <a:rPr lang="en" sz="2300">
                <a:solidFill>
                  <a:srgbClr val="24292F"/>
                </a:solidFill>
                <a:highlight>
                  <a:srgbClr val="FFFFFF"/>
                </a:highlight>
              </a:rPr>
              <a:t> and asks the user a confirmation, reminding that sensitive users could be affected by a fake news or hate speech.</a:t>
            </a:r>
            <a:endParaRPr sz="2300">
              <a:solidFill>
                <a:srgbClr val="24292F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Weekend’s achievements:</a:t>
            </a:r>
            <a:endParaRPr b="1"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22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685800" rtl="0" algn="l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11111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Brainstorming the idea with teammates.</a:t>
            </a:r>
            <a:endParaRPr sz="2400">
              <a:solidFill>
                <a:srgbClr val="11111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685800" rtl="0" algn="l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11111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Sketching the UX</a:t>
            </a:r>
            <a:endParaRPr sz="2400">
              <a:solidFill>
                <a:srgbClr val="11111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685800" rtl="0" algn="l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11111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Choosing a matching visual identity.</a:t>
            </a:r>
            <a:endParaRPr sz="2400">
              <a:solidFill>
                <a:srgbClr val="11111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685800" rtl="0" algn="l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11111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Coding a simplified working MVP</a:t>
            </a:r>
            <a:endParaRPr sz="2400">
              <a:solidFill>
                <a:srgbClr val="11111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685800" rtl="0" algn="l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11111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Writing the pitch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6050" y="113338"/>
            <a:ext cx="7721451" cy="49168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/>
        </p:nvSpPr>
        <p:spPr>
          <a:xfrm>
            <a:off x="658950" y="-550625"/>
            <a:ext cx="519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4294967295" type="title"/>
          </p:nvPr>
        </p:nvSpPr>
        <p:spPr>
          <a:xfrm>
            <a:off x="201550" y="113350"/>
            <a:ext cx="1114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MVP: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en"/>
              <a:t>Next steps: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685800" rtl="0" algn="l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11111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Train the machine learning models </a:t>
            </a:r>
            <a:endParaRPr sz="2400">
              <a:solidFill>
                <a:srgbClr val="11111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685800" rtl="0" algn="l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11111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Develop the plug-in version of the app</a:t>
            </a:r>
            <a:endParaRPr sz="2400">
              <a:solidFill>
                <a:srgbClr val="11111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685800" rtl="0" algn="l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11111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Test it on personal social media</a:t>
            </a:r>
            <a:endParaRPr sz="2400">
              <a:solidFill>
                <a:srgbClr val="11111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685800" rtl="0" algn="l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11111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Propose it to groups facing issues with fake news</a:t>
            </a:r>
            <a:endParaRPr sz="2400">
              <a:solidFill>
                <a:srgbClr val="11111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11111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685800" rtl="0" algn="l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11111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Possibly develop version in other languages</a:t>
            </a:r>
            <a:endParaRPr sz="2400">
              <a:solidFill>
                <a:srgbClr val="11111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the app: </a:t>
            </a:r>
            <a:r>
              <a:rPr lang="en" sz="4422" u="sng">
                <a:solidFill>
                  <a:schemeClr val="hlink"/>
                </a:solidFill>
                <a:hlinkClick r:id="rId3"/>
              </a:rPr>
              <a:t>https://github.com/DemocracyStudio/fakenews_detector</a:t>
            </a:r>
            <a:r>
              <a:rPr lang="en" sz="4422"/>
              <a:t> </a:t>
            </a:r>
            <a:endParaRPr sz="4422"/>
          </a:p>
        </p:txBody>
      </p:sp>
      <p:sp>
        <p:nvSpPr>
          <p:cNvPr id="93" name="Google Shape;93;p19"/>
          <p:cNvSpPr txBox="1"/>
          <p:nvPr>
            <p:ph idx="1" type="subTitle"/>
          </p:nvPr>
        </p:nvSpPr>
        <p:spPr>
          <a:xfrm>
            <a:off x="311700" y="33847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Contact:</a:t>
            </a: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4"/>
              </a:rPr>
              <a:t>now@democracy.studio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